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407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327603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347415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004022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226984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252168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004022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255926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279095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004022"/>
          <a:ext cx="234424" cy="268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220"/>
              </a:lnTo>
              <a:lnTo>
                <a:pt x="234424" y="268822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216070"/>
          <a:ext cx="4036699" cy="95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kern="1200" dirty="0">
            <a:latin typeface="+mn-lt"/>
          </a:endParaRPr>
        </a:p>
      </dsp:txBody>
      <dsp:txXfrm>
        <a:off x="500168" y="3243963"/>
        <a:ext cx="3980913" cy="89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358592" y="4505967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Cooperación y movilidad nacional e internacional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13750" y="3200399"/>
            <a:ext cx="3470274" cy="345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9" y="2104194"/>
            <a:ext cx="3696644" cy="1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34398"/>
              </p:ext>
            </p:extLst>
          </p:nvPr>
        </p:nvGraphicFramePr>
        <p:xfrm>
          <a:off x="268222" y="1215825"/>
          <a:ext cx="7468319" cy="543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- 27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74771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686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presentan.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Hoy 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   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61759"/>
              </p:ext>
            </p:extLst>
          </p:nvPr>
        </p:nvGraphicFramePr>
        <p:xfrm>
          <a:off x="134469" y="1305101"/>
          <a:ext cx="7772401" cy="5283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Falta de recursos destinados a la promoción de la UTP.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Falta de recursos para apalancar proyectos de cooperación (nacionales e internacionales).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Gestión, apoyo y articulación incipientes de los programas, facultades y de la administración para promover y facilitar procesos de cooperación y movilidad nacional e internacional. 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Inexistencia de procedimientos institucionales para la movilidad nacional.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Recursos financieros restringidos.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Afectación de la imagen de la universidad por baja visibilidad.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Se dificulta la gestión de recursos de cooperación nacional e internacional.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Se desperdician oportunidades  de relacionamiento, cooperación y movilidad nacionales.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022167361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25039"/>
            <a:ext cx="37826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3314392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56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el relacionamiento nacional e internacional de la universidad para impactar y articular los procesos institucionales y fomentar la movilidad nacional e internacional de la comunidad universitaria para aumentar la visibilidad de los programas y oferta investigativa de la universidad.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929033"/>
            <a:ext cx="75919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Posicionar, visibilizar, incrementar el relacionamiento internacional y nacional para que la UTP se convierta en un socio competente para proyectos de cooperación nacionales e internacionales y de interés institucional, aprovechando espacios de convergencia.</a:t>
            </a:r>
          </a:p>
          <a:p>
            <a:pPr algn="just"/>
            <a:r>
              <a:rPr lang="es-CO" sz="16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Apoyar la movilidad nacional e internacional estudiantil, docente y administrativa, para promover el fortalecimiento de competencias interculturales, lingüísticas, académicas, científicas, de la comunidad universitaria</a:t>
            </a:r>
            <a:r>
              <a:rPr lang="es-CO" sz="1600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94609"/>
              </p:ext>
            </p:extLst>
          </p:nvPr>
        </p:nvGraphicFramePr>
        <p:xfrm>
          <a:off x="232363" y="1719106"/>
          <a:ext cx="7674508" cy="4218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eventos nacionales e internacionales de interés institucional. Participación en redes nacionales e internacionales de interés institucional. Actividades realizadas en el seno de redes (nacionales e internacionales) para la promoción de la internacionalización de la UTP (COLIFRI, CCYK, RCI, RUR, COLUMBUS Coordinación de la gestión y del mantenimiento de convenios, nacionales e internacionales. Actividades realizadas en el marco de Proyectos de Cooperación y de los Convenios institucionales nacionales e internacionales.</a:t>
                      </a: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convocatorias – nacionales e internacionales (Preparación, generación, divulgación y monitoreo de convocatorias - Entrante y Saliente). Proceso integral de incorporación a la universidad – estudiantes nacionales e internacionales. Desarrollo de la movilidad de estudiantes UTP (pre, durante, post). Monitoreo a los procesos de movilidad estudiantil entrante y saliente.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1463</Words>
  <Application>Microsoft Office PowerPoint</Application>
  <PresentationFormat>Presentación en pantalla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600</cp:revision>
  <cp:lastPrinted>2017-05-16T14:27:28Z</cp:lastPrinted>
  <dcterms:created xsi:type="dcterms:W3CDTF">2017-03-06T22:18:18Z</dcterms:created>
  <dcterms:modified xsi:type="dcterms:W3CDTF">2022-04-01T20:34:51Z</dcterms:modified>
</cp:coreProperties>
</file>