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extensión. Vicerrectoría de Bienestar Universitario y Responsabilidad Social. Vicerrectoría Administrativa y Financiera. Facultades y programas.</a:t>
          </a:r>
          <a:endParaRPr lang="es-CO" sz="5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Los beneficiarios directos de este proyecto son los estudiantes, los docentes y los funcionarios administrativos, de la UTP, y la sociedad en general.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DAAD,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Plataforma Alianza Pacífico, COLIFRI, Columbus, otros. </a:t>
          </a:r>
          <a:endParaRPr lang="es-ES" sz="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036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453106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472918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129525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352487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extensión. Vicerrectoría de Bienestar Universitario y Responsabilidad Social. Vicerrectoría Administrativa y Financiera. Facultades y programas.</a:t>
          </a:r>
          <a:endParaRPr lang="es-CO" sz="5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377671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129525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381429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DAAD,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Plataforma Alianza Pacífico, COLIFRI, Columbus, otros. </a:t>
          </a:r>
          <a:endParaRPr lang="es-ES" sz="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404598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129525"/>
          <a:ext cx="234424" cy="256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717"/>
              </a:lnTo>
              <a:lnTo>
                <a:pt x="234424" y="2562717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341573"/>
          <a:ext cx="4036699" cy="70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Los beneficiarios directos de este proyecto son los estudiantes, los docentes y los funcionarios administrativos, de la UTP, y la sociedad en general.</a:t>
          </a:r>
          <a:endParaRPr lang="es-CO" sz="700" b="0" kern="1200" dirty="0">
            <a:latin typeface="+mn-lt"/>
          </a:endParaRPr>
        </a:p>
      </dsp:txBody>
      <dsp:txXfrm>
        <a:off x="492816" y="3362114"/>
        <a:ext cx="3995617" cy="660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01/04/2022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358592" y="4505967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Internacionalización en casa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18195" y="3209831"/>
            <a:ext cx="3331358" cy="3495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7" y="2050406"/>
            <a:ext cx="3696644" cy="14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34765"/>
              </p:ext>
            </p:extLst>
          </p:nvPr>
        </p:nvGraphicFramePr>
        <p:xfrm>
          <a:off x="232363" y="1574413"/>
          <a:ext cx="7468319" cy="4645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- 28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Bienestar Universitario y Responsabilidad Social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En sus procesos de internacionalización e interculturalidad, la UTP promueve por una parte, el desarrollo de actividades que permiten modernizar y flexibilizar los programas académicos, y por otra, los procesos de formación en lenguas extranjeras. Esto se hace para facilitar la inserción de la comunidad universitaria en la sociedad global del conocimiento y brindar una formación más pertinente tanto a estudiantes como a docentes y staff administrativo, considerando que tanto la internacionalización como la interculturalidad son procesos universitarios que intervienen cada vez más en vivir cotidiano de las instituciones de educación superior.</a:t>
            </a:r>
          </a:p>
          <a:p>
            <a:pPr algn="just"/>
            <a:r>
              <a:rPr lang="es-CO" dirty="0"/>
              <a:t> </a:t>
            </a:r>
          </a:p>
          <a:p>
            <a:pPr algn="just"/>
            <a:r>
              <a:rPr lang="es-CO" dirty="0"/>
              <a:t>La universidad promueve acciones formativas a través de estrategias didácticas modernas para cualificar en competencias lingüísticas a la comunidad de la UTP con una proyección de mediano plazo para ser líderes en procesos de internacionalización a nivel regional y nacional.  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38713"/>
              </p:ext>
            </p:extLst>
          </p:nvPr>
        </p:nvGraphicFramePr>
        <p:xfrm>
          <a:off x="251011" y="1618865"/>
          <a:ext cx="7772401" cy="3979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sensibilidad al impacto que procesos de interculturalidad e  internacionalización ofrecen a la comunidad universitaria.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Bajas competencias en la gestión de las nuevas realidades de interacción y de acceso al estado del arte del conocimiento.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Bajos niveles de competencias lingüísticas (español, otros idiomas) de los estudiantes que ingresan a la universidad.</a:t>
                      </a:r>
                      <a:b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 Bajas competencias lingüísticas de docentes y staff administrativo.  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No se consideran la internacionalización ni la interculturalidad como procesos naturales de la academia, investigación, extensión y administración.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Intereses muy locales y falta de apertura a las nuevas realidades sociales, culturales, económicas, académicas, científicas.  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Visión pobre y limitada de las problemáticas globales que nos afectan a todos y limitado acceso a conocimiento actualizado.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Rezago en metodologías, en aplicación de conocimientos, que afectan procesos de innovación de las actividades misionales.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Ni la internacionalización ni la interculturalidad, procesos contemporáneos claves para formar al ciudadano del siglo XXI, son considerados en los procesos de formación de la comunidad universitaria.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Interacción  limitada a lo local y a lo conocido perdiendo oportunidades para el aprendizaje y el compartir mejores prácticas a todos los niveles de la institución.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056735794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42968"/>
            <a:ext cx="3538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incluye la sensibilización de la comunidad universitaria en torno a la necesidad de modernizar, flexibilizar las funcionales misionales de la universidad. Esto se complementa con la promoción de la formación en lengua extranjera de docentes, administrativos y estudiantes, la presencia de internacionales y la realización de diferentes eventos académicos y culturales en el campus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278547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76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Promover procesos y actividades que sensibilicen a la comunidad universitaria en temáticas internacionales e interculturales.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400117"/>
            <a:ext cx="7977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Fortalecer las competencias lingüísticas de la comunidad universitaria.   </a:t>
            </a: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Generar </a:t>
            </a:r>
            <a:r>
              <a:rPr lang="es-CO" dirty="0"/>
              <a:t>cultura institucional para la internacionalización y la interculturalidad</a:t>
            </a:r>
            <a:r>
              <a:rPr lang="es-CO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49828"/>
              </p:ext>
            </p:extLst>
          </p:nvPr>
        </p:nvGraphicFramePr>
        <p:xfrm>
          <a:off x="232363" y="1719106"/>
          <a:ext cx="7674508" cy="4183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en lengua extranjera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Monitoreo a semilleros de estudiantes de pregrado en lengua extranjera: francés, alemán, italiano, y al aprendizaje del inglés.</a:t>
                      </a:r>
                      <a:r>
                        <a:rPr lang="es-CO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del ILEX UTP.</a:t>
                      </a:r>
                      <a:r>
                        <a:rPr lang="es-CO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para la internacionalización y la interculturalidad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virtuales y presenciales con internacionales en el campus (docentes, investigadores, estudiantes, administrativos). Actividades para promover procesos de internacionalización - interculturalidad de programas (Eventos, visitas de Agencias de ES internacionales, Día de la Interculturalidad, Semanas dedicadas a un país). Participación activa en la Renovación Curricular de los programas de la UTP (Discusiones en el equipo de renovación, acompañamiento a los programas académicos). Participación y acompañamiento a los procesos de internacionalización de la investigación.</a:t>
                      </a:r>
                      <a:endParaRPr lang="es-CO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655114" y="3327131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28.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Internacionalización en casa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4207</TotalTime>
  <Words>939</Words>
  <Application>Microsoft Office PowerPoint</Application>
  <PresentationFormat>Presentación en pantalla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604</cp:revision>
  <cp:lastPrinted>2017-05-16T14:27:28Z</cp:lastPrinted>
  <dcterms:created xsi:type="dcterms:W3CDTF">2017-03-06T22:18:18Z</dcterms:created>
  <dcterms:modified xsi:type="dcterms:W3CDTF">2022-04-01T21:00:32Z</dcterms:modified>
</cp:coreProperties>
</file>