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Oficina de Planeación, División de Servicios, Mantenimiento Institucional, Gestión de compras de Bienes y Suministros, Vicerrectoría de Responsabilidad Social y Bienestar Universitario, Facultad de Ciencias Ambientales.</a:t>
          </a:r>
          <a:endParaRPr lang="es-CO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Asservi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y Cooperativa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Multiactiva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Paz y Futuro, Red Nacional de Jardines Botánicos de Colombia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02/03/2020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37440"/>
            <a:ext cx="3575848" cy="1200329"/>
            <a:chOff x="3812494" y="1421871"/>
            <a:chExt cx="7410278" cy="123792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21871"/>
              <a:ext cx="5736373" cy="12379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y Sostenibilidad Ambiental en el campus UTP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09078" y="4129453"/>
            <a:ext cx="4245275" cy="2271347"/>
            <a:chOff x="0" y="0"/>
            <a:chExt cx="5658569" cy="372300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993" y="1871932"/>
              <a:ext cx="2641600" cy="183705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67355" cy="3723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619" y="8627"/>
              <a:ext cx="2647950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4273"/>
              </p:ext>
            </p:extLst>
          </p:nvPr>
        </p:nvGraphicFramePr>
        <p:xfrm>
          <a:off x="196505" y="1219189"/>
          <a:ext cx="7468319" cy="5603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- 31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Jardín Botánico UTP y  Centro de Gestión Ambiental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04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6356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0198"/>
                  </a:ext>
                </a:extLst>
              </a:tr>
              <a:tr h="16016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48335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de Planeación, División de Servicios, Mantenimiento Institucional, Gestión de compras de Bienes y Suministros, Vicerrectoría de Responsabilidad Social y Bienestar Universitario, Facultad de Ciencias Ambientales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98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341101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1446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8842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7342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Garantizar la disponibilidad de agua y su gestión sostenible y el saneamiento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464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Lograr que las ciudades y los asentamientos humanos sean inclusivos, seguros, resilientes y sostenibles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74918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Garantizar modalidades de consumo y producción sostenibles</a:t>
                      </a:r>
                      <a:endParaRPr lang="es-CO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0006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1012" y="1523989"/>
            <a:ext cx="7987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Se hace necesario realizar mayores esfuerzos para intervenir el campus desde su infraestructura ambiental hasta su comunidad universitaria y visitantes para lograr los objetivos y acciones planteadas en la Política ambiental institucional, ya que, si lo logrado hasta ahora es importante, debe lograr un impacto más visible y palpable desde las variables ambientales que comprende y han sido priorizadas en la institución. </a:t>
            </a:r>
            <a:endParaRPr lang="es-CO" sz="2000" dirty="0" smtClean="0"/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Las </a:t>
            </a:r>
            <a:r>
              <a:rPr lang="es-CO" sz="2000" dirty="0"/>
              <a:t>instituciones de Educación Superior actualmente desempeñan un rol protagonista frente a los desafíos ambientales, el cual se ha institucionalizado desde la adopción de la Política Ambiental y el compromiso con la conservación ambiental del campus, donde se generan los procesos educativos, tecnológicos y de cultura ambiental con el fin de promover el desarrollo sustentable en la universidad.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77625"/>
              </p:ext>
            </p:extLst>
          </p:nvPr>
        </p:nvGraphicFramePr>
        <p:xfrm>
          <a:off x="192738" y="1179292"/>
          <a:ext cx="7570697" cy="53160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99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8481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2988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7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 impacto de la política ambiental institucional en los procesos de sostenibilidad del campus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gestión de las áreas naturales del campus, su biodiversidad,  sus ecosistemas, aulas vivas y laboratorios de ciencias naturales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No están definidos los límites de crecimiento del campus lo que hace que exista permanente presión sobre las áreas de conservación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Vulnerabilidad de especies de flora y fauna en el campus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Subutilización de las aulas vivas (Jardín Botánico, Humedal, Huerta Agroecológica, Plantas de Tratamiento) y de ciencias naturales (Planetario, Observatorio Astronómico)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procesos de gestión ambiental universitaria desarrollados en el campus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Aún existen procedimientos administrativos sin tener en cuenta la variable ambiental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Uso ineficiente del recursos naturales y sus subproductos en la Institución (agua, energía, papel, etc.)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Débil cultura para la sostenibilidad del campus por parte de la comunidad universitaria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Disminución del área de bosques en el campus y perdida de especies, hábitats y conectividad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1.1.Impacto en la conectividad ambiental en el corredor ambiental de la UTP y con el Corredor Canceles - mirador - El salado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1.2.Disminución de especies de fauna y dificultades para incrementar las de flora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1.3.Indices de biodiversidad urbana afectados y sus dinámicas ecosistémicos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Desaprovechamiento del campus para salidas de campo o laboratorios de clase y como opción de aprendizaje, recreación, esparcimiento y disfrute de la comunidad universitaria y en general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Subvaloración de áreas silvestres del campus                             </a:t>
                      </a:r>
                      <a:endParaRPr lang="es-CO" sz="1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de la comunidad universitaria y ciudadanía de este capital ambiental  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Alta Huella de Carbono per cápita de la comunidad universitaria y las actividades Institucionales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Alto grado de uso de automotores por parte de la comunidad universitaria.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Alto consumo de recursos y generación de residuos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Impactos ambientales por las actividades administrativas e infraestructuras del campus (nuevas y existentes)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Baja apropiación social de los procesos de gestión ambiental del campus por parte de la comunidad universitaria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4.1.Pocos egresados con formación ambiental integral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No se impactan todas las comunidades potenciales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Impactos generados dentro y fuera del campus por la comunidad universitaria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286578469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615882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es coordinado y ejecutado por el Jardín Botánico y el Centro de Gestión Ambiental, por medio del cual se pretende garantizar la sostenibilidad integral del campus universitario y de la infraestructura verde (Aulas vivas, laboratorios de ciencias naturales, bosques, guaduales, humedales y su biodiversidad); orientando esta gestión hacia el desarrollo sostenible y la cultura ambiental de la comunidad universitaria.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71070" y="3076451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9611" y="1962211"/>
            <a:ext cx="7855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Incrementar el impacto de la política ambiental institucional para avanzar en la sostenibilidad del campus.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9611" y="3692216"/>
            <a:ext cx="7708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Posicionar la gestión de los ecosistemas, biodiversidad, aulas vivas y laboratorios de ciencias naturales presentes en la Universidad.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Fortalecer los procesos de gestión ambiental universitaria desarrollados en la Institución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13739"/>
              </p:ext>
            </p:extLst>
          </p:nvPr>
        </p:nvGraphicFramePr>
        <p:xfrm>
          <a:off x="286151" y="1407448"/>
          <a:ext cx="7369708" cy="47618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Áreas Naturales y Aulas Vivas del Campus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las áreas de conservación y Aulas Vivas (proyectos, investigación e infraestructura). Sostenimiento de los senderos y equipamiento de los bosques. Mantenimiento y enriquecimiento de las colecciones botánicas, y mejoramiento del herbario. Monitoreo de las especies de fauna presentes en el campus. Fortalecimiento del programa de educación y cultural ambiental. Posicionamiento del planetario como laboratorio de ciencias naturales.</a:t>
                      </a:r>
                      <a:endParaRPr lang="es-CO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Ambiental Universitaria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Campus UTP un Aula viva para la educación ambiental. Gestión integral de residuos sólidos en la UTP. Presentación de informes ambientales ante los entes de control y Sistema de información de Gestión Ambiental SIGA (PDI, PMA-PGIR). Socialización de la política ambiental	. Fortalecer y dinamizar el proceso de compras sostenibles al interior de la UTP en el marco de la Política Nacional de producción y Consumo Sostenible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UTP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1272</Words>
  <Application>Microsoft Office PowerPoint</Application>
  <PresentationFormat>Presentación en pantalla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575</cp:revision>
  <cp:lastPrinted>2017-05-16T14:27:28Z</cp:lastPrinted>
  <dcterms:created xsi:type="dcterms:W3CDTF">2017-03-06T22:18:18Z</dcterms:created>
  <dcterms:modified xsi:type="dcterms:W3CDTF">2020-03-02T20:11:51Z</dcterms:modified>
</cp:coreProperties>
</file>