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3" r:id="rId5"/>
    <p:sldId id="272" r:id="rId6"/>
    <p:sldId id="267" r:id="rId7"/>
    <p:sldId id="268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D5EDFF"/>
    <a:srgbClr val="79C6FF"/>
    <a:srgbClr val="0070C0"/>
    <a:srgbClr val="57D3FF"/>
    <a:srgbClr val="0A99A3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0070C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Facultades, Grupos de Investigación, Docentes, administrativos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dirty="0" smtClean="0"/>
            <a:t>Comunidad en general como beneficiarios de la extensión desarrollada por docentes, administrativos y estudiantes de la Universidad Tecnológica de Pereira.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Instituciones Gubernamentales, organizaciones sociales, Comunidad en General.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103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419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694" y="43243"/>
          <a:ext cx="2451220" cy="70728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2410" y="63959"/>
        <a:ext cx="2409788" cy="665856"/>
      </dsp:txXfrm>
    </dsp:sp>
    <dsp:sp modelId="{107B593D-2B7E-47A1-B237-2D44EE17772E}">
      <dsp:nvSpPr>
        <dsp:cNvPr id="0" name=""/>
        <dsp:cNvSpPr/>
      </dsp:nvSpPr>
      <dsp:spPr>
        <a:xfrm>
          <a:off x="246816" y="750531"/>
          <a:ext cx="245122" cy="569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71"/>
              </a:lnTo>
              <a:lnTo>
                <a:pt x="245122" y="56927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1938" y="983667"/>
          <a:ext cx="3584355" cy="672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Facultades, Grupos de Investigación, Docentes, administrativos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11628" y="1003357"/>
        <a:ext cx="3544975" cy="632890"/>
      </dsp:txXfrm>
    </dsp:sp>
    <dsp:sp modelId="{94DEC999-591D-4E68-9D00-6890F125307D}">
      <dsp:nvSpPr>
        <dsp:cNvPr id="0" name=""/>
        <dsp:cNvSpPr/>
      </dsp:nvSpPr>
      <dsp:spPr>
        <a:xfrm>
          <a:off x="246816" y="750531"/>
          <a:ext cx="245122" cy="144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801"/>
              </a:lnTo>
              <a:lnTo>
                <a:pt x="245122" y="144780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91938" y="1832760"/>
          <a:ext cx="3595049" cy="731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Instituciones Gubernamentales, organizaciones sociales, Comunidad en General.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13353" y="1854175"/>
        <a:ext cx="3552219" cy="688315"/>
      </dsp:txXfrm>
    </dsp:sp>
    <dsp:sp modelId="{983EE482-34B4-4DDE-A5BB-56DAF2F5E8D4}">
      <dsp:nvSpPr>
        <dsp:cNvPr id="0" name=""/>
        <dsp:cNvSpPr/>
      </dsp:nvSpPr>
      <dsp:spPr>
        <a:xfrm>
          <a:off x="246816" y="750531"/>
          <a:ext cx="245122" cy="2492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211"/>
              </a:lnTo>
              <a:lnTo>
                <a:pt x="245122" y="249221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91938" y="2740727"/>
          <a:ext cx="3609840" cy="100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kern="1200" dirty="0" smtClean="0"/>
            <a:t>Comunidad en general como beneficiarios de la extensión desarrollada por docentes, administrativos y estudiantes de la Universidad Tecnológica de Pereira.</a:t>
          </a:r>
          <a:endParaRPr lang="es-CO" sz="1400" b="0" kern="1200" dirty="0">
            <a:latin typeface="+mn-lt"/>
          </a:endParaRPr>
        </a:p>
      </dsp:txBody>
      <dsp:txXfrm>
        <a:off x="521345" y="2770134"/>
        <a:ext cx="3551026" cy="94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0347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21/03/2023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53" y="182228"/>
            <a:ext cx="2143235" cy="208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21344" y="4082519"/>
            <a:ext cx="3575848" cy="1200329"/>
            <a:chOff x="3812494" y="1439986"/>
            <a:chExt cx="7410278" cy="1201696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439986"/>
              <a:ext cx="5736373" cy="12016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Fomento </a:t>
              </a:r>
              <a:r>
                <a:rPr lang="es-CO" dirty="0"/>
                <a:t>y Fortalecimiento de la Extensión </a:t>
              </a:r>
              <a:r>
                <a:rPr lang="es-CO" dirty="0" smtClean="0"/>
                <a:t>Universitaria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0060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234717" y="3361764"/>
            <a:ext cx="3425188" cy="3207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96" y="1990428"/>
            <a:ext cx="3452253" cy="1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0060A8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14966"/>
              </p:ext>
            </p:extLst>
          </p:nvPr>
        </p:nvGraphicFramePr>
        <p:xfrm>
          <a:off x="133752" y="1278576"/>
          <a:ext cx="7468319" cy="54197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8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CGT - 14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Investigaciones, Innovación y Extensión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98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Creación, Gestión y Transferencia del conocimiento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6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29079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Misión y proyecto institucional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81916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Profesores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62012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92282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07395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3123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Grupos de Investigación, Docentes, administrativos y estudiantes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907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264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22954"/>
                  </a:ext>
                </a:extLst>
              </a:tr>
              <a:tr h="264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77040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36857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63816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2641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49520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8747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42049" y="1746334"/>
            <a:ext cx="7655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Universidad Tecnológica de Pereira por su experiencia y posicionamiento académico y de investigación a través de la oferta de pregrado, posgrado y la consolidación de sus grupos de investigación ha generado unas capacidades institucionales importantes que pueden aportar a la solución de problemas del sector externo a través de la Extensión universitaria.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Esta </a:t>
            </a:r>
            <a:r>
              <a:rPr lang="es-CO" dirty="0"/>
              <a:t>última como función misional de la Universidad ha ido consolidándose en con el tiempo, sin embargo, pesé a las múltiples acciones realizadas, no se visibiliza y no se tiene apropiación por parte de la comunidad universitaria de las capacidades institucionales, generando desarticulación entre dependencias, duplicidad en procesos e indicadores institucionales que no reflejan las reales capacidades de la institución.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3182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00679"/>
              </p:ext>
            </p:extLst>
          </p:nvPr>
        </p:nvGraphicFramePr>
        <p:xfrm>
          <a:off x="161364" y="1304929"/>
          <a:ext cx="8157882" cy="53528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056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033017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74430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4328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visibilidad y desarticulación institucional en procesos de extensión universitaria ejecutados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Débil cultura del registro de las actividades de extensión.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Desconocimiento de las políticas institucionales por parte de la comunidad responsable de desarrollar actividades de extensión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Ausencia de herramientas tecnológicas adecuadas que faciliten el proceso de registro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 Baja visibilidad de la extensión desarrollada al interior de la institución.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Desconocimiento de los procesos institucionales en el marco de la extensión universitaria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Resistencia a la ejecución de procedimientos institucionales por parte de la comunidad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Bajos procesos de formación y acompañamiento a los responsables de ejecutar las actividades de extensión.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 Duplicidad en las temáticas, actividades, y procesos desarrollados entre facultades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271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Oferta de Educación continua de manera desarticulada y desorganizada.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Ausencia de política y procedimientos institucionales. 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Baja capacidad de comercialización y oferta de los servicios de educación continua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Ausencia de acompañamiento institucional para la ejecución de actividades de educación continua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08394"/>
                  </a:ext>
                </a:extLst>
              </a:tr>
              <a:tr h="407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Desconocimiento en formulación, ejecución, seguimiento y control de proyectos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Poco interés en formación por parte de los responsables de los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Inexperiencia en procesos de formulación, ejecución, seguimiento y control de proyectos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5009"/>
                  </a:ext>
                </a:extLst>
              </a:tr>
              <a:tr h="3353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Insuficiente inversión en iniciativas de extensión universitaria que beneficien e impacten la sociedad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Recursos presupuestales escasos.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Priorización en asignación de recursos para otras líneas de acción institucional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7558"/>
                  </a:ext>
                </a:extLst>
              </a:tr>
              <a:tr h="181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Baja visibilidad  en las actividades de extensión  desarrolladas institucionales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</a:t>
                      </a:r>
                      <a:r>
                        <a:rPr lang="es-CO" sz="9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Subregistro</a:t>
                      </a: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las actividades de Extensión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Indicadores institucionales con información ajena a la realidad de la Universidad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Pérdida de oportunidades externas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2.Oferta de educación continua sin mínimos criterios de calidad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Imagen institucional debilitada por procesos de educación continua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Duplicidad en la oferta de temáticas entre dependencias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Pérdida de oportunidades comerciales para la institución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 Competencia entre dependencias y facultades en la oferta de servicios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8210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Pérdida de oportunidades de ejecución de proyectos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Problemas con entidades externas por malos procesos de ejecución de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Ineficientes procesos de ejecución de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Personal con bajos niveles de formación en formulación, ejecución, seguimiento y control de proyectos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813"/>
                  </a:ext>
                </a:extLst>
              </a:tr>
              <a:tr h="407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4.Disminución del número de Proyectos de Extensión solidaria y actividades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Reducción de la extensión universitaria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Bajo impacto de las actividades desarrolladas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0911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20568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Descripción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524587593"/>
              </p:ext>
            </p:extLst>
          </p:nvPr>
        </p:nvGraphicFramePr>
        <p:xfrm>
          <a:off x="4538502" y="1838058"/>
          <a:ext cx="4103474" cy="384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58763" y="1634344"/>
            <a:ext cx="43397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El proyecto </a:t>
            </a:r>
            <a:r>
              <a:rPr lang="es-CO" sz="1200" dirty="0" smtClean="0"/>
              <a:t>busca </a:t>
            </a:r>
            <a:r>
              <a:rPr lang="es-CO" sz="1200" dirty="0"/>
              <a:t>implementar estrategias que permitan generar una cultura institucional extensionista, que facilite y promueva el registro de las actividades de extensión, así como su visibilidad a nivel regional, nacional e internacional. Por otra parte, la implementación de políticas y procedimientos institucionales que dinamicen y fortalezcan la ejecución de la extensión universitaria en todas sus modalidades.</a:t>
            </a:r>
          </a:p>
          <a:p>
            <a:pPr algn="just"/>
            <a:r>
              <a:rPr lang="es-CO" sz="1200" dirty="0"/>
              <a:t>Se realizará un trabajo de apropiación y cultura de la Extensión universitaria por parte de toda la comunidad, fortaleciendo los sistemas de información existentes y generando una articulación entre dependencias y facultades.</a:t>
            </a:r>
          </a:p>
          <a:p>
            <a:pPr algn="just"/>
            <a:r>
              <a:rPr lang="es-CO" sz="1200" dirty="0"/>
              <a:t> </a:t>
            </a:r>
          </a:p>
          <a:p>
            <a:pPr algn="just"/>
            <a:r>
              <a:rPr lang="es-CO" sz="1200" dirty="0"/>
              <a:t>Por otra parte, se proyecta realizar procesos de acompañamiento y asesoría permanente a docentes, administrativos y estudiantes en torno al ejercicio de la extensión; así como ofrecer procesos de capacitación en temas de pertinencia que generen mayores capacidades a nuestra comunidad.  Adicionalmente, en el marco del fortalecimiento y fomento de la extensión universitaria se financiarán a través de convocatorias internas proyectos y actividades.</a:t>
            </a:r>
          </a:p>
          <a:p>
            <a:pPr algn="just"/>
            <a:r>
              <a:rPr lang="es-CO" sz="1200" dirty="0"/>
              <a:t> </a:t>
            </a:r>
          </a:p>
          <a:p>
            <a:pPr algn="just"/>
            <a:r>
              <a:rPr lang="es-CO" sz="1200" dirty="0"/>
              <a:t>Con lo anterior se logrará un incremento en los indicadores institucionales, posicionamiento y experiencia en procesos de extensión que permitan a la institución participar en convocatorias externas y mejorar sus índices de ejecución de proyectos externos.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16901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Objetivos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7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General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79439" y="275478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Específicos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648" y="1822052"/>
            <a:ext cx="835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Fomentar la Internacionalización de la Investigación, Innovación y Extensión en la Universidad Tecnológica de Pereira.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440" y="3360464"/>
            <a:ext cx="7700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Implementar la cultura de registro de las actividades de extensión universitaria de acuerdo a los procedimientos y políticas institucionales </a:t>
            </a:r>
            <a:r>
              <a:rPr lang="es-CO" sz="1600" dirty="0" smtClean="0"/>
              <a:t>existentes.</a:t>
            </a:r>
          </a:p>
          <a:p>
            <a:pPr lvl="0" algn="just"/>
            <a:endParaRPr lang="es-CO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Fortalecer </a:t>
            </a:r>
            <a:r>
              <a:rPr lang="es-CO" sz="1600" dirty="0"/>
              <a:t>la Educación Continua </a:t>
            </a:r>
            <a:r>
              <a:rPr lang="es-CO" sz="1600" dirty="0" smtClean="0"/>
              <a:t>Institucional.</a:t>
            </a:r>
          </a:p>
          <a:p>
            <a:pPr lvl="0" algn="just"/>
            <a:endParaRPr lang="es-CO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Diseñar </a:t>
            </a:r>
            <a:r>
              <a:rPr lang="es-CO" sz="1600" dirty="0"/>
              <a:t>un programa de formación en formulación, ejecución y control de proyectos de </a:t>
            </a:r>
            <a:r>
              <a:rPr lang="es-CO" sz="1600" dirty="0" smtClean="0"/>
              <a:t>extensión.</a:t>
            </a:r>
          </a:p>
          <a:p>
            <a:pPr lvl="0" algn="just"/>
            <a:endParaRPr lang="es-CO" sz="16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Promover </a:t>
            </a:r>
            <a:r>
              <a:rPr lang="es-CO" sz="1600" dirty="0"/>
              <a:t>la financiación de proyectos o actividades que fortalezcan procesos de extensión </a:t>
            </a:r>
            <a:r>
              <a:rPr lang="es-CO" sz="1600" dirty="0" smtClean="0"/>
              <a:t>universitaria.</a:t>
            </a:r>
            <a:r>
              <a:rPr lang="es-CO" sz="1600" dirty="0"/>
              <a:t>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1983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Planes operativos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59007"/>
              </p:ext>
            </p:extLst>
          </p:nvPr>
        </p:nvGraphicFramePr>
        <p:xfrm>
          <a:off x="160645" y="1521018"/>
          <a:ext cx="7674508" cy="49804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533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89177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95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fomento de la cultura de Registro de actividades de extensión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 políticas y/o procedimientos por cada modalidad de Extensión. Socialización de procedimiento de registro de actividades de extensión. Consolidación actividades de extensión institucional. Acompañamiento y asesoría permanente en temas de Extensión Universitaria.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332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institucional de la Educación Continua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y aprobación política de educación continua. Socialización y difusión política y procedimientos. Consolidación y definición de procedimientos institucionales para la ejecución de actividades de educación continua. Promoción y difusión de oferta de educación continua. Acompañamiento en procesos de ejecución. Participación en Redes de educación continua.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68228"/>
                  </a:ext>
                </a:extLst>
              </a:tr>
              <a:tr h="1075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y Plan de Formación continua dirigido a ejecutores de extensión universitaria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 Plan de Formación. Formación en formulación, ejecución, seguimiento y control de proyectos.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43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Convocatorias Internas y Externas para Financiación de Extensión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Diseño, construcción, aprobación de convocatorias. Convocatoria interna para la financiación de proyectos de extensión solidaria. Convocatoria interna para la financiación de actividades de apropiación social de conocimiento. Acompañamiento y tramite de aval institucional para la presentación de propuestas entidades externas.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7093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4083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1415</Words>
  <Application>Microsoft Office PowerPoint</Application>
  <PresentationFormat>Presentación en pantalla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593</cp:revision>
  <cp:lastPrinted>2017-05-16T14:27:28Z</cp:lastPrinted>
  <dcterms:created xsi:type="dcterms:W3CDTF">2017-03-06T22:18:18Z</dcterms:created>
  <dcterms:modified xsi:type="dcterms:W3CDTF">2023-03-21T16:07:34Z</dcterms:modified>
</cp:coreProperties>
</file>