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E7D8F4"/>
    <a:srgbClr val="B686DA"/>
    <a:srgbClr val="E2CFF1"/>
    <a:srgbClr val="9F60CE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512373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Rectoría. Vicerrectoría Académica, Vicerrectoría de Investigaciones Innovación y extensión, Vicerrectoría de Bienestar Universitario y Responsabilidad Social. Vicerrectoría Administrativa y Financiera. Facultades y programas</a:t>
          </a:r>
          <a:endParaRPr lang="es-CO" sz="7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La población objetivo es: docentes, investigadores, estudiantes de pregrado y posgrado, staff administrativo, de la Universidad Tecnológica de Pereira y de las universidades nacionales e internacionales con las cuales la UTP tiene acuerdos, convenios o alianzas o proyectos de cooperación.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Daad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COLIFRI, Columbus, Plataforma Alianza Pacífico, Comisión Europea, Instituciones Educativas y de Investigación, otros. </a:t>
          </a:r>
          <a:endParaRPr lang="es-ES" sz="4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271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1169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14079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327603"/>
          <a:ext cx="2344240" cy="676419"/>
        </a:xfrm>
        <a:prstGeom prst="roundRect">
          <a:avLst>
            <a:gd name="adj" fmla="val 10000"/>
          </a:avLst>
        </a:prstGeom>
        <a:solidFill>
          <a:srgbClr val="512373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347415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004022"/>
          <a:ext cx="234424" cy="6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880"/>
              </a:lnTo>
              <a:lnTo>
                <a:pt x="234424" y="652880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226984"/>
          <a:ext cx="4001276" cy="859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Rectoría. Vicerrectoría Académica, Vicerrectoría de Investigaciones Innovación y extensión, Vicerrectoría de Bienestar Universitario y Responsabilidad Social. Vicerrectoría Administrativa y Financiera. Facultades y programas</a:t>
          </a:r>
          <a:endParaRPr lang="es-CO" sz="7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7459" y="1252168"/>
        <a:ext cx="3950908" cy="809469"/>
      </dsp:txXfrm>
    </dsp:sp>
    <dsp:sp modelId="{94DEC999-591D-4E68-9D00-6890F125307D}">
      <dsp:nvSpPr>
        <dsp:cNvPr id="0" name=""/>
        <dsp:cNvSpPr/>
      </dsp:nvSpPr>
      <dsp:spPr>
        <a:xfrm>
          <a:off x="237851" y="1004022"/>
          <a:ext cx="234424" cy="1647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423"/>
              </a:lnTo>
              <a:lnTo>
                <a:pt x="234424" y="1647423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255926"/>
          <a:ext cx="4022445" cy="791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Daad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COLIFRI, Columbus, Plataforma Alianza Pacífico, Comisión Europea, Instituciones Educativas y de Investigación, otros. </a:t>
          </a:r>
          <a:endParaRPr lang="es-ES" sz="4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5444" y="2279095"/>
        <a:ext cx="3976107" cy="744700"/>
      </dsp:txXfrm>
    </dsp:sp>
    <dsp:sp modelId="{983EE482-34B4-4DDE-A5BB-56DAF2F5E8D4}">
      <dsp:nvSpPr>
        <dsp:cNvPr id="0" name=""/>
        <dsp:cNvSpPr/>
      </dsp:nvSpPr>
      <dsp:spPr>
        <a:xfrm>
          <a:off x="237851" y="1004022"/>
          <a:ext cx="234424" cy="2688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220"/>
              </a:lnTo>
              <a:lnTo>
                <a:pt x="234424" y="2688220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216070"/>
          <a:ext cx="4036699" cy="95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La población objetivo es: docentes, investigadores, estudiantes de pregrado y posgrado, staff administrativo, de la Universidad Tecnológica de Pereira y de las universidades nacionales e internacionales con las cuales la UTP tiene acuerdos, convenios o alianzas o proyectos de cooperación.</a:t>
          </a:r>
          <a:endParaRPr lang="es-CO" sz="700" b="0" kern="1200" dirty="0">
            <a:latin typeface="+mn-lt"/>
          </a:endParaRPr>
        </a:p>
      </dsp:txBody>
      <dsp:txXfrm>
        <a:off x="500168" y="3243963"/>
        <a:ext cx="3980913" cy="896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78" y="5766331"/>
            <a:ext cx="951772" cy="9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5" y="182228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358592" y="4505967"/>
            <a:ext cx="3575848" cy="1088009"/>
            <a:chOff x="3812494" y="1454131"/>
            <a:chExt cx="7410278" cy="1122088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Cooperación y movilidad nacional e internacional</a:t>
              </a:r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5123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27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413750" y="3200399"/>
            <a:ext cx="3470274" cy="3451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99" y="2104194"/>
            <a:ext cx="3696644" cy="14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512373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34398"/>
              </p:ext>
            </p:extLst>
          </p:nvPr>
        </p:nvGraphicFramePr>
        <p:xfrm>
          <a:off x="268222" y="1215825"/>
          <a:ext cx="7468319" cy="54375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GCV - 27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contexto y visibilidad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Internacionalización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2451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Investigación e Innovación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74771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84085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Académica, Vicerrectoría de Investigaciones Innovación y extensión, Vicerrectoría de Bienestar Universitario y Responsabilidad Social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 y programas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investigación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0686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34762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549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233083" y="1536224"/>
            <a:ext cx="75662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Con el fin que la universidad sea un actor visible y competente en el contexto nacional e internacional, la comunidad universitaria debe prepararse y fortalecer competencias tales como las lingüísticas, interculturales, de tolerancia, de respeto, de comunicación, de trabajo en equipo, entre otras, para lograrlo, y así aprovechar las oportunidades que se presentan.</a:t>
            </a:r>
          </a:p>
          <a:p>
            <a:pPr algn="just"/>
            <a:r>
              <a:rPr lang="es-CO" sz="1600" dirty="0"/>
              <a:t> </a:t>
            </a:r>
          </a:p>
          <a:p>
            <a:pPr algn="just"/>
            <a:r>
              <a:rPr lang="es-CO" sz="1600" dirty="0"/>
              <a:t>Hoy en día, sigue existiendo una baja vinculación, baja visualización y/o bajo aprovechamiento de las relaciones académicas internacionales e interinstitucionales por parte de la comunidad de la UTP. </a:t>
            </a:r>
          </a:p>
          <a:p>
            <a:pPr algn="just"/>
            <a:r>
              <a:rPr lang="es-CO" sz="1600" dirty="0"/>
              <a:t> </a:t>
            </a:r>
          </a:p>
          <a:p>
            <a:pPr algn="just"/>
            <a:r>
              <a:rPr lang="es-CO" sz="1600" dirty="0"/>
              <a:t>Un medio para alcanzar estos fines, es la promoción de la movilidad nacional e internacional en doble vía. Por esta razón, la universidad desde Relaciones Internacionales y gracias a los convenios que se firman y a la participación en distintos programas que se establecen, promueve, fortalece y desarrolla el involucramiento de la comunidad universitaria en las distintas convocatorias. Con esto se enriquece, por una parte, el perfil profesional de los estudiantes y se mejoran sus posibilidades de inserción en la vida laboral, y, por otra parte, se apoya la formación integral de docentes y staff administrativo.    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197285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761759"/>
              </p:ext>
            </p:extLst>
          </p:nvPr>
        </p:nvGraphicFramePr>
        <p:xfrm>
          <a:off x="134469" y="1305101"/>
          <a:ext cx="7772401" cy="5283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5433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34007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836893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5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Desarticulación de procesos misionales y baja visibilidad nacional e internacional de los programas académicos, de la oferta investigativa y de la extensión, de la universidad en el contexto nacional e internacional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Desaprovechamiento de los espacios de convergencia y desconocimiento o desinterés (apego a la zona de confort) de las oportunidades y/o del impacto de los procesos de cooperación y movilidad nacionales e internacionales.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No se ha generado conciencia del valor que tienen las relaciones internacionales e interinstitucionales de la universidad.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No está institucionalizada la participación periódica en las conferencias internacionales de educación superior.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Falta de apoyo para la promoción de la universidad en medios nacionales e  internacionales.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Falta de recursos destinados a la promoción de la UTP.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Falta de recursos para apalancar proyectos de cooperación (nacionales e internacionales).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Gestión, apoyo y articulación incipientes de los programas, facultades y de la administración para promover y facilitar procesos de cooperación y movilidad nacional e internacional.  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Cultura marginal de apertura y de relación de la universidad con el contexto (región, país, mundo).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Bajo nivel de competencias lingüísticas por parte de la comunidad universitaria.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 Falta de personas comprometidas con los procesos de internacionalización en las facultades y programas. 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Inexistencia de procedimientos institucionales para la movilidad nacional.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Recursos financieros restringidos.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22469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Pérdida de las oportunidades que traen las alianzas y convenios nacionales e internacionales por falta de manejo de otros idiomas y apertura a nuevas formas de trabajar y que la UTP no se encuentre en el radar de socios estratégicos con los cuales se puede desarrollar una cooperación importante.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Disminución de recursos de cooperación para apoyar los procesos de internacionalización.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Afectación de la imagen de la universidad por baja visibilidad.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No participar de alianzas y convenios que puedan ser de beneficio para la universidad y también para su entorno.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Se dificulta la gestión de recursos de cooperación nacional e internacional.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 toma la internacionalización como una tarea extra en lugar de afrontarla como un aspecto básico para los procesos misionales y de apoyo de la universidad.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Se desperdician oportunidades de relacionamiento, cooperación y movilidad internacionales.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Se desperdician oportunidades  de relacionamiento, cooperación y movilidad nacionales.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57907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Descripción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022167361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160909" y="1925039"/>
            <a:ext cx="37826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Este proyecto comprende las acciones encaminadas al fortalecimiento y desarrollo de relaciones para la cooperación académica, científica y administrativa institucionales que redunde a la postre en una mejor calidad de la oferta académica e investigativa de la UTP y en una mayor visibilidad de la institución en el concierto tanto nacional como internacional.</a:t>
            </a:r>
          </a:p>
          <a:p>
            <a:pPr algn="just"/>
            <a:r>
              <a:rPr lang="es-CO" sz="1400" dirty="0"/>
              <a:t> </a:t>
            </a:r>
          </a:p>
          <a:p>
            <a:pPr algn="just"/>
            <a:r>
              <a:rPr lang="es-CO" sz="1400" dirty="0"/>
              <a:t>Comprende complementariamente las acciones encaminadas al fomento, promoción y desarrollo de la movilidad por parte de la comunidad universitaria, mediante distintas actividades que pueden ser académicas, de investigación, culturales, de gestión, con el fin de contribuir a su formación integral. A la vez, facilita la creación de redes de contactos nacionales e internacionales.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37015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Objetivos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8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General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9" name="TextBox 12"/>
          <p:cNvSpPr txBox="1">
            <a:spLocks/>
          </p:cNvSpPr>
          <p:nvPr/>
        </p:nvSpPr>
        <p:spPr>
          <a:xfrm>
            <a:off x="198343" y="3314392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Específicos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649" y="1822052"/>
            <a:ext cx="7564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Gestionar el relacionamiento nacional e internacional de la universidad para impactar y articular los procesos institucionales y fomentar la movilidad nacional e internacional de la comunidad universitaria para aumentar la visibilidad de los programas y oferta investigativa de la universidad.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8344" y="3929033"/>
            <a:ext cx="75919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/>
              <a:t>Posicionar, visibilizar, incrementar el relacionamiento internacional y nacional para que la UTP se convierta en un socio competente para proyectos de cooperación nacionales e internacionales y de interés institucional, aprovechando espacios de convergencia.</a:t>
            </a:r>
          </a:p>
          <a:p>
            <a:pPr algn="just"/>
            <a:r>
              <a:rPr lang="es-CO" sz="16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/>
              <a:t>Apoyar la movilidad nacional e internacional estudiantil, docente y administrativa, para promover el fortalecimiento de competencias interculturales, lingüísticas, académicas, científicas, de la comunidad universitaria</a:t>
            </a:r>
            <a:r>
              <a:rPr lang="es-CO" sz="1600" dirty="0" smtClean="0"/>
              <a:t>.</a:t>
            </a:r>
            <a:r>
              <a:rPr lang="es-CO" sz="1600" dirty="0"/>
              <a:t>			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402832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Planes operativos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94609"/>
              </p:ext>
            </p:extLst>
          </p:nvPr>
        </p:nvGraphicFramePr>
        <p:xfrm>
          <a:off x="232363" y="1719106"/>
          <a:ext cx="7674508" cy="42180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Promoción y visibilidad - nacional e internacional de la UTP y Gestión y mantenimiento de convenios, alianzas y redes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en eventos nacionales e internacionales de interés institucional. Participación en redes nacionales e internacionales de interés institucional. Actividades realizadas en el seno de redes (nacionales e internacionales) para la promoción de la internacionalización de la UTP (COLIFRI, CCYK, RCI, RUR, COLUMBUS Coordinación de la gestión y del mantenimiento de convenios, nacionales e internacionales. Actividades realizadas en el marco de Proyectos de Cooperación y de los Convenios institucionales nacionales e internacionales.</a:t>
                      </a: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Movilidad nacional e Internacional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convocatorias – nacionales e internacionales (Preparación, generación, divulgación y monitoreo de convocatorias - Entrante y Saliente). Proceso integral de incorporación a la universidad – estudiantes nacionales e internacionales. Desarrollo de la movilidad de estudiantes UTP (pre, durante, post). Monitoreo a los procesos de movilidad estudiantil entrante y saliente.</a:t>
                      </a:r>
                      <a:endParaRPr lang="es-CO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507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804983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4212</TotalTime>
  <Words>1463</Words>
  <Application>Microsoft Office PowerPoint</Application>
  <PresentationFormat>Presentación en pantalla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600</cp:revision>
  <cp:lastPrinted>2017-05-16T14:27:28Z</cp:lastPrinted>
  <dcterms:created xsi:type="dcterms:W3CDTF">2017-03-06T22:18:18Z</dcterms:created>
  <dcterms:modified xsi:type="dcterms:W3CDTF">2023-03-24T20:15:59Z</dcterms:modified>
</cp:coreProperties>
</file>