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Valle. 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93998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442773" custScaleY="1370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445887" custScaleY="1381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447909" custScaleY="1398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79111" y="0"/>
          <a:ext cx="2283706" cy="588590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196350" y="17239"/>
        <a:ext cx="2249228" cy="554112"/>
      </dsp:txXfrm>
    </dsp:sp>
    <dsp:sp modelId="{107B593D-2B7E-47A1-B237-2D44EE17772E}">
      <dsp:nvSpPr>
        <dsp:cNvPr id="0" name=""/>
        <dsp:cNvSpPr/>
      </dsp:nvSpPr>
      <dsp:spPr>
        <a:xfrm>
          <a:off x="407482" y="588590"/>
          <a:ext cx="228370" cy="55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574"/>
              </a:lnTo>
              <a:lnTo>
                <a:pt x="228370" y="551574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635852" y="736956"/>
          <a:ext cx="4169789" cy="806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659471" y="760575"/>
        <a:ext cx="4122551" cy="759177"/>
      </dsp:txXfrm>
    </dsp:sp>
    <dsp:sp modelId="{94DEC999-591D-4E68-9D00-6890F125307D}">
      <dsp:nvSpPr>
        <dsp:cNvPr id="0" name=""/>
        <dsp:cNvSpPr/>
      </dsp:nvSpPr>
      <dsp:spPr>
        <a:xfrm>
          <a:off x="407482" y="588590"/>
          <a:ext cx="228370" cy="150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39"/>
              </a:lnTo>
              <a:lnTo>
                <a:pt x="228370" y="1508539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635852" y="1690519"/>
          <a:ext cx="4199115" cy="81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Valle. 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659670" y="1714337"/>
        <a:ext cx="4151479" cy="765583"/>
      </dsp:txXfrm>
    </dsp:sp>
    <dsp:sp modelId="{983EE482-34B4-4DDE-A5BB-56DAF2F5E8D4}">
      <dsp:nvSpPr>
        <dsp:cNvPr id="0" name=""/>
        <dsp:cNvSpPr/>
      </dsp:nvSpPr>
      <dsp:spPr>
        <a:xfrm>
          <a:off x="407482" y="588590"/>
          <a:ext cx="228370" cy="2473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918"/>
              </a:lnTo>
              <a:lnTo>
                <a:pt x="228370" y="2473918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635852" y="2650886"/>
          <a:ext cx="4218157" cy="823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kern="1200" dirty="0">
            <a:latin typeface="+mn-lt"/>
          </a:endParaRPr>
        </a:p>
      </dsp:txBody>
      <dsp:txXfrm>
        <a:off x="659964" y="2674998"/>
        <a:ext cx="4169933" cy="77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2/03/2023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2/03/2023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2/03/2023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2/03/2023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367554" y="4096647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646188"/>
              <a:ext cx="5736373" cy="789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Acompañamiento al desarrollo del egresado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065059" y="3542231"/>
            <a:ext cx="3958347" cy="3028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41" y="684131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59247"/>
            <a:ext cx="3724275" cy="12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53704"/>
              </p:ext>
            </p:extLst>
          </p:nvPr>
        </p:nvGraphicFramePr>
        <p:xfrm>
          <a:off x="240207" y="1234094"/>
          <a:ext cx="7589343" cy="55405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4031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49033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- 06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25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08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208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0269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Egresados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– Direccionamiento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3040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Investigación e Innovación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5604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Recursos de apoyo académico e infraestructura física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482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604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19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3130"/>
                  </a:ext>
                </a:extLst>
              </a:tr>
              <a:tr h="50673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19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693367"/>
                  </a:ext>
                </a:extLst>
              </a:tr>
              <a:tr h="319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63631"/>
                  </a:ext>
                </a:extLst>
              </a:tr>
              <a:tr h="3040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35809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94983" y="1285214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Débil contacto permanente con el egresado, para identificar la pertinencia de la formación que se está dando en la universidad, en pro del mejoramiento continuo; baja identificación de las necesidades de formación continua y posgraduada por parte del egresado; poco conocimiento de la situación laboral. Pocos insumos para los procesos de autoevaluación y acreditación institucional.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38381"/>
              </p:ext>
            </p:extLst>
          </p:nvPr>
        </p:nvGraphicFramePr>
        <p:xfrm>
          <a:off x="276813" y="2448161"/>
          <a:ext cx="7428912" cy="42694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6787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63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89372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Débiles relaciones de la Universidad Tecnológica de Pereira con sus egresados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1.Estrategias de comunicación poco efectivas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Egresados incomunicados con la Universidad.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Pobre retroalimentación y participación de egresados y empleadores en procesos. 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Programas académicos con poca o nula comunicación con sus egresados. 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Falta de una estrategia de comunicación de programas con sus egresados.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082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No hay suficientes y adecuados indicadores de impacto de los egresados por programa en su contribución en la sociedad y en la transformación del currículo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Desconocimiento de la contribución de los egresados en la sociedad.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Poca transformación del currículo.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637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7652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El egresado no se siente miembro activo de la comunidad universitaria y está poco enterado y comunicado de lo que sucede en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Desconocimiento de las necesidades del egresado.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Baja retroalimentación de los egresados a los programas académicos para el mejoramiento continuo.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Baja participación de los Egresados en diversos escenarios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Pérdida de oportunidades por parte de los egresados para crecimiento de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6367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Baja participación de los egresados en procesos académicos y representantes de egresados vinculados a la universidad sin experiencia en el medio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Pertinencia de la formación poco evaluada por egresados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Comunicación poco efectiva con los egresados.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Poco cambio en los currículos académicos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Desconocimiento de necesidades del sector empresarial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6496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Se desconoce el impacto de los egresados en su contribución en la sociedad y en la transformación del currículo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Egresados destacados sin reconocimiento institucional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Embajadores UTP en el medio desconocidos por parte de la Universidad.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3285" y="2077502"/>
            <a:ext cx="3643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busca establecer vínculos con los egresados graduados de la Universidad y con empleadores, también realizar seguimiento sistemático al desempeño profesional de los egresados graduados de la institución. Así mismo fortalecer las acciones de la Política Institucional del Egresado y promover programas de acompañamiento y promoción al egresado por facultades en compañía de los representantes de egresados.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709503152"/>
              </p:ext>
            </p:extLst>
          </p:nvPr>
        </p:nvGraphicFramePr>
        <p:xfrm>
          <a:off x="3743326" y="2018472"/>
          <a:ext cx="5033122" cy="3475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7530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las relaciones de la Universidad Tecnológica de Pereira con sus egresados, como parte activa de la comunidad universitaria.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986459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626702"/>
            <a:ext cx="7602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Generar más espacios y estrategias de difusión del proyecto Gestión de egresados en cada programa académico. Creación de estrategias inteligentes de comunicación entre la universidad, las facultades, los programas y la sociedad.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Generar indicadores de impacto e implementar estrategias para que los empleadores (empresarios, organizaciones sociales, instituciones etc.) reconozcan al egresado UTP.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52398"/>
              </p:ext>
            </p:extLst>
          </p:nvPr>
        </p:nvGraphicFramePr>
        <p:xfrm>
          <a:off x="304080" y="1504154"/>
          <a:ext cx="7382595" cy="47276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606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49198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697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egresados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este plan operativo se realizarán visitas a decanos y directores para trazar estrategias de actualización de datos a egresados por facultades, desarrollo de estrategias por facultad para actualizar datos y promover la autoevaluación, desarrollo de actividades académicas gratuitas para egresados y comunidad UTP- Pasa la Antorcha y desarrollo de eventos con empleadores.	Igualmente se generarán informes con información de egresados y empleadores como soporte a los procesos de autoevaluación de programas académicos, y la articulación con oficinas, vicerrectorías y decanaturas para el reconocimiento del egresado.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97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Empleabilidad y emprendimiento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desarrollará un diagnóstico de las áreas internas que intervienen en el proceso, de los egresados y de las empresas (entrevistas). Análisis general del análisis y la competencia, planes de acción encaminados a facilitar el acceso al mercado laboral (Planeación estratégica), desarrollo de alianzas con empresas: empleadoras de egresados, generadoras de empleo y de beneficios.	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Igualmente, se realizarán acciones de manejo de Data y reportes para informes, acciones de contratación de plataforma para bolsa de empleo, capacitación a profesionales según requerimientos de empresas, y seguimiento a la estrategia y evaluación de la implementación.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3224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1140</Words>
  <Application>Microsoft Office PowerPoint</Application>
  <PresentationFormat>Presentación en pantalla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582</cp:revision>
  <cp:lastPrinted>2017-05-16T14:27:28Z</cp:lastPrinted>
  <dcterms:created xsi:type="dcterms:W3CDTF">2017-03-06T22:18:18Z</dcterms:created>
  <dcterms:modified xsi:type="dcterms:W3CDTF">2023-03-02T20:22:49Z</dcterms:modified>
</cp:coreProperties>
</file>