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ES" sz="120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 - Programas Académicos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dirty="0" smtClean="0"/>
            <a:t>Estudiantes, egresados y ciudadanía en general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693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339" y="82006"/>
          <a:ext cx="2075991" cy="776582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4084" y="104751"/>
        <a:ext cx="2030501" cy="731092"/>
      </dsp:txXfrm>
    </dsp:sp>
    <dsp:sp modelId="{107B593D-2B7E-47A1-B237-2D44EE17772E}">
      <dsp:nvSpPr>
        <dsp:cNvPr id="0" name=""/>
        <dsp:cNvSpPr/>
      </dsp:nvSpPr>
      <dsp:spPr>
        <a:xfrm>
          <a:off x="208938" y="858589"/>
          <a:ext cx="207599" cy="62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044"/>
              </a:lnTo>
              <a:lnTo>
                <a:pt x="207599" y="625044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16537" y="1114566"/>
          <a:ext cx="3935522" cy="738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ES" sz="120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 - Programas Académicos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38156" y="1136185"/>
        <a:ext cx="3892284" cy="694896"/>
      </dsp:txXfrm>
    </dsp:sp>
    <dsp:sp modelId="{94DEC999-591D-4E68-9D00-6890F125307D}">
      <dsp:nvSpPr>
        <dsp:cNvPr id="0" name=""/>
        <dsp:cNvSpPr/>
      </dsp:nvSpPr>
      <dsp:spPr>
        <a:xfrm>
          <a:off x="208938" y="858589"/>
          <a:ext cx="207599" cy="1505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265"/>
              </a:lnTo>
              <a:lnTo>
                <a:pt x="207599" y="1505265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16537" y="2046845"/>
          <a:ext cx="3947264" cy="634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35107" y="2065415"/>
        <a:ext cx="3910124" cy="596877"/>
      </dsp:txXfrm>
    </dsp:sp>
    <dsp:sp modelId="{983EE482-34B4-4DDE-A5BB-56DAF2F5E8D4}">
      <dsp:nvSpPr>
        <dsp:cNvPr id="0" name=""/>
        <dsp:cNvSpPr/>
      </dsp:nvSpPr>
      <dsp:spPr>
        <a:xfrm>
          <a:off x="208938" y="858589"/>
          <a:ext cx="207599" cy="2285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719"/>
              </a:lnTo>
              <a:lnTo>
                <a:pt x="207599" y="2285719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16537" y="2875009"/>
          <a:ext cx="3963503" cy="538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kern="1200" dirty="0" smtClean="0"/>
            <a:t>Estudiantes, egresados y ciudadanía en general</a:t>
          </a:r>
          <a:endParaRPr lang="es-CO" sz="1400" b="0" kern="1200" dirty="0">
            <a:latin typeface="+mn-lt"/>
          </a:endParaRPr>
        </a:p>
      </dsp:txBody>
      <dsp:txXfrm>
        <a:off x="432312" y="2890784"/>
        <a:ext cx="3931953" cy="50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21342" y="3455523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527793"/>
              <a:ext cx="5736373" cy="1026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Formación Académica mediada por Ambientes Virtuales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082988" y="3576918"/>
            <a:ext cx="3892130" cy="299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24" y="705597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05458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34315" y="5034949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83481"/>
              </p:ext>
            </p:extLst>
          </p:nvPr>
        </p:nvGraphicFramePr>
        <p:xfrm>
          <a:off x="232362" y="1522083"/>
          <a:ext cx="7468319" cy="48171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- 10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Univirtual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educación virtual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docencia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364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programa académicos.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239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698885" y="330454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10. Formación Académica mediada por Ambientes Virtuales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4" y="1226380"/>
            <a:ext cx="8166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La Universidad Tecnológica de Pereira cuenta solo con un programa académico de posgrado que se ofrece en modalidad virtual, facilitando el acceso a la educación a regiones distantes geográficamente, se debe ampliar la oferta de programas virtuales o duales que faciliten el acceso, amplíen las posibilidades educativas flexibilizando tiempos de acceso y rutas de aprendizaje. Igualmente se hace necesario ampliar la oferta de asignaturas virtuales o duales en alianza con los programas académicos presenciales que brinden opciones educativas, rutas de aprendizaje y nuevos espacios de formación.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64941"/>
              </p:ext>
            </p:extLst>
          </p:nvPr>
        </p:nvGraphicFramePr>
        <p:xfrm>
          <a:off x="305388" y="2780195"/>
          <a:ext cx="7314613" cy="3675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990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51530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003177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72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777273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existen suficientes programas académicos virtuales que den respuesta a la demanda creciente de cobertura, ni estrategias flexibles con opción de asignaturas virtuales que faciliten la permanencia (que permitan a los estudiantes crear sus propias rutas de aprendizaje)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No existen programas académicos virtuales o duales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No hay una directriz que determine el compromiso de las facultades con la creación de programas virtuales.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Faltan de estrategia de crecimiento de nuevos programas virtuales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Las facultades asumen mayor riesgo en la creación programas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4227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Existen pocos procesos de formación virtual integrados a los currículos presenciales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Se limita la capacidad de gestión de los programas académicos.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Conflictos internos por carga académica.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18696"/>
                  </a:ext>
                </a:extLst>
              </a:tr>
              <a:tr h="5296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No se evidencian estrategias didácticas con el uso de las TIC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Desconocimiento de estrategias didácticas con uso de TIC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No hay interés, concepciones sobre el uso de TIC en educación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Docentes en zona de confort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727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227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 universidad no ofertará suficientes programas académicos virtuales o duales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Limita el acceso a la educación superior.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Limita las posibilidades de flexibilidad.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cobertura.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3947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Programas académicos presenciales sin procesos de formación virtual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 Limita la flexibilización de currículo.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 Se limita el acceso a otras posibilidades educativas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5843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Estrategias y prácticas docentes desactualizadas.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No se implementan nuevas posibilidades educativas.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Poco acceso a la información y BD actualizadas.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698885" y="330454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10. Formación Académica mediada por Ambientes Virtuales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43436" y="1808127"/>
            <a:ext cx="39355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creación de nuevos programas académicos virtuales, creación de procesos de educación virtual integrado a los currículos y el fomento de prácticas educativas integrando TIC da cuenta de una serie de nuevas posibilidades educativas, entre ellas lo que se ha mencionado como "Pedagogía 2.0", más incluyente, flexible y útil. Este proyecto brindará a los estudiantes la opción de permanecer en sus estudios administrando su tiempo, espacio y recursos con asignaturas virtuales ofrecidas por los programas actuales. Igualmente, la creación de programas virtuales permitirá a la institución hacer presencia virtual en regiones geográficas distantes y brindará una opción de acceso a estudiantes con limitaciones de tiempo o lugar.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267947383"/>
              </p:ext>
            </p:extLst>
          </p:nvPr>
        </p:nvGraphicFramePr>
        <p:xfrm>
          <a:off x="4195482" y="1936376"/>
          <a:ext cx="4381381" cy="355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698885" y="330454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10. Formación Académica mediada por Ambientes Virtuales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8148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Generar formación académica en modalidades dual y </a:t>
            </a:r>
            <a:r>
              <a:rPr lang="es-CO" dirty="0" smtClean="0"/>
              <a:t>virtual.</a:t>
            </a:r>
            <a:endParaRPr lang="es-CO" dirty="0"/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73880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379048"/>
            <a:ext cx="81489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Crear nuevos programas virtuales.</a:t>
            </a:r>
          </a:p>
          <a:p>
            <a:r>
              <a:rPr lang="es-CO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Crear procesos de formación virtual </a:t>
            </a:r>
            <a:r>
              <a:rPr lang="es-CO" dirty="0" smtClean="0"/>
              <a:t>integrados a los currículos en modalidad presencial. </a:t>
            </a:r>
            <a:endParaRPr lang="es-CO" dirty="0"/>
          </a:p>
          <a:p>
            <a:r>
              <a:rPr lang="es-CO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Fomentar prácticas educativas integrando las TIC.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698885" y="330454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10. Formación Académica mediada por Ambientes Virtuales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43308"/>
              </p:ext>
            </p:extLst>
          </p:nvPr>
        </p:nvGraphicFramePr>
        <p:xfrm>
          <a:off x="268221" y="1259539"/>
          <a:ext cx="7495214" cy="540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0203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585011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85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294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Oferta de programas virtuales</a:t>
                      </a:r>
                      <a:endParaRPr lang="es-CO" sz="11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 la Universidad Tecnológica de Pereira adelanta 2 modalidades educativas formales mediadas por las Tecnologías de la Información y la Comunicación; Igualmente, existe el compromiso institucional de ofrecer programas académicos de posgrado y pregrado. Las modalidades son: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Modalidad Virtual: Esta modalidad hace referencia a la “educación virtual”, o educación a distancia de tercera generación, ya que incorpora de forma intensiva el uso de las redes telemáticas, los computadores y las diversas aplicaciones web. También ha sido denominada “educación basada en entornos digitales”.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Modalidad PREMTIC: la Modalidad Presencial Extendida Mediante las Tecnologías de la Información y la Comunicación PREMTIC, como la modalidad que combina modelos presenciales y metodologías virtuales de interacción sincrónica, que pueden ser complementadas con estrategias asíncronas virtuales. </a:t>
                      </a: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36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Procesos de formación con uso de TIC: 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institución está comprometida con ofrecer espacios y actividades complementarias a estudiantes de programas regulares que permita fortalecer sus competencias o aprendizajes, esto se entiende como: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Aulas extendidas: Asignaturas que hacen uso de TIC para complementar las actividades de aprendizaje.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Aulas abiertas: espacios educativos de acceso libre a estudiantes UTP, entre ellos se encuentran: Saberes PRO, Diagnósticos en segunda lengua, algunas actividades de medicina.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Asignaturas virtuales, estas son asignaturas que complementan la formación de estudiantes en todos los programas de pregrado.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8824"/>
                  </a:ext>
                </a:extLst>
              </a:tr>
              <a:tr h="769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Fomento de prácticas educativas integrando las TIC</a:t>
                      </a:r>
                      <a:endParaRPr lang="es-CO" sz="11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una cultura de las TIC, fomentar prácticas educativas mediadas por TIC y desarrollar acciones de socialización.</a:t>
                      </a:r>
                      <a:r>
                        <a:rPr lang="es-CO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11666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698885" y="330454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10. Formación Académica mediada por Ambientes Virtuales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4121</TotalTime>
  <Words>1096</Words>
  <Application>Microsoft Office PowerPoint</Application>
  <PresentationFormat>Presentación en pantalla (4:3)</PresentationFormat>
  <Paragraphs>87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587</cp:revision>
  <cp:lastPrinted>2017-05-16T14:27:28Z</cp:lastPrinted>
  <dcterms:created xsi:type="dcterms:W3CDTF">2017-03-06T22:18:18Z</dcterms:created>
  <dcterms:modified xsi:type="dcterms:W3CDTF">2024-03-04T19:52:26Z</dcterms:modified>
</cp:coreProperties>
</file>