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72" r:id="rId5"/>
    <p:sldId id="267" r:id="rId6"/>
    <p:sldId id="268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D5EDFF"/>
    <a:srgbClr val="79C6FF"/>
    <a:srgbClr val="0070C0"/>
    <a:srgbClr val="57D3FF"/>
    <a:srgbClr val="0A99A3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0070C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1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Vicerrectoría de Investigación, Innovación y Extensión, Oficina de Planeación y Facultad de Ciencias Agrarias y Agroindustria</a:t>
          </a:r>
          <a:endParaRPr lang="es-CO" sz="900" dirty="0"/>
        </a:p>
      </dgm:t>
    </dgm:pt>
    <dgm:pt modelId="{7B38EB80-BE65-41F5-9BB7-929EF5D4D956}" type="parTrans" cxnId="{B837D475-4455-4857-ADA7-D1C66C72C69C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1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100" dirty="0" smtClean="0"/>
            <a:t>Del total de la población afectada, la población objetivo de intervención por el proyecto corresponde a 2.076 beneficiarios que corresponde al 74% de la población afectada por el problema. Asociados de las cadenas del aguacate, cacao, mora y plátano, famiempresas, micro y pequeñas empresas agroindustriales del Departamento de Risaralda.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1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Gobernación de Risaralda, SENA.</a:t>
          </a:r>
          <a:endParaRPr lang="es-ES" sz="800" b="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5610" custScaleY="812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64429" custScaleY="100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66419" custScaleY="1945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2678" y="670873"/>
          <a:ext cx="2245869" cy="64803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1658" y="689853"/>
        <a:ext cx="2207909" cy="610075"/>
      </dsp:txXfrm>
    </dsp:sp>
    <dsp:sp modelId="{107B593D-2B7E-47A1-B237-2D44EE17772E}">
      <dsp:nvSpPr>
        <dsp:cNvPr id="0" name=""/>
        <dsp:cNvSpPr/>
      </dsp:nvSpPr>
      <dsp:spPr>
        <a:xfrm>
          <a:off x="227265" y="1318908"/>
          <a:ext cx="224586" cy="476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739"/>
              </a:lnTo>
              <a:lnTo>
                <a:pt x="224586" y="47673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51852" y="1532513"/>
          <a:ext cx="3790849" cy="526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Vicerrectoría de Investigación, Innovación y Extensión, Oficina de Planeación y Facultad de Ciencias Agrarias y Agroindustria</a:t>
          </a:r>
          <a:endParaRPr lang="es-CO" sz="900" kern="1200" dirty="0"/>
        </a:p>
      </dsp:txBody>
      <dsp:txXfrm>
        <a:off x="467266" y="1547927"/>
        <a:ext cx="3760021" cy="495441"/>
      </dsp:txXfrm>
    </dsp:sp>
    <dsp:sp modelId="{94DEC999-591D-4E68-9D00-6890F125307D}">
      <dsp:nvSpPr>
        <dsp:cNvPr id="0" name=""/>
        <dsp:cNvSpPr/>
      </dsp:nvSpPr>
      <dsp:spPr>
        <a:xfrm>
          <a:off x="227265" y="1318908"/>
          <a:ext cx="224586" cy="1228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781"/>
              </a:lnTo>
              <a:lnTo>
                <a:pt x="224586" y="122878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51852" y="2220791"/>
          <a:ext cx="3778604" cy="653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1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Gobernación de Risaralda, SENA.</a:t>
          </a:r>
          <a:endParaRPr lang="es-ES" sz="800" b="0" kern="1200" dirty="0"/>
        </a:p>
      </dsp:txBody>
      <dsp:txXfrm>
        <a:off x="471001" y="2239940"/>
        <a:ext cx="3740306" cy="615498"/>
      </dsp:txXfrm>
    </dsp:sp>
    <dsp:sp modelId="{983EE482-34B4-4DDE-A5BB-56DAF2F5E8D4}">
      <dsp:nvSpPr>
        <dsp:cNvPr id="0" name=""/>
        <dsp:cNvSpPr/>
      </dsp:nvSpPr>
      <dsp:spPr>
        <a:xfrm>
          <a:off x="227265" y="1318908"/>
          <a:ext cx="224586" cy="2348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126"/>
              </a:lnTo>
              <a:lnTo>
                <a:pt x="224586" y="2348126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51852" y="3036596"/>
          <a:ext cx="3799238" cy="1260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100" kern="1200" dirty="0" smtClean="0"/>
            <a:t>Del total de la población afectada, la población objetivo de intervención por el proyecto corresponde a 2.076 beneficiarios que corresponde al 74% de la población afectada por el problema. Asociados de las cadenas del aguacate, cacao, mora y plátano, famiempresas, micro y pequeñas empresas agroindustriales del Departamento de Risaralda.</a:t>
          </a:r>
          <a:endParaRPr lang="es-CO" sz="1400" b="0" kern="1200" dirty="0">
            <a:latin typeface="+mn-lt"/>
          </a:endParaRPr>
        </a:p>
      </dsp:txBody>
      <dsp:txXfrm>
        <a:off x="488782" y="3073526"/>
        <a:ext cx="3725378" cy="1187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0347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53" y="182228"/>
            <a:ext cx="2143235" cy="2082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12379" y="3596201"/>
            <a:ext cx="3639668" cy="1520592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8" y="1601903"/>
              <a:ext cx="5736374" cy="8778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sz="1600" dirty="0"/>
                <a:t>Implementación del Centro de Desarrollo Tecnológico con Enfoque en Agroindustria para el Departamento De Risaralda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0060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006453" y="3965807"/>
            <a:ext cx="4064455" cy="16411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96" y="1990428"/>
            <a:ext cx="3452253" cy="147395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25350" y="5240606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C:\Users\Usuario UTP\Downloads\CDTA V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97" y="3112747"/>
            <a:ext cx="1858840" cy="59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Usuario UTP\Downloads\IMG-20240215-WA00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65" y="5697480"/>
            <a:ext cx="1692688" cy="107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Usuario UTP\Downloads\IMG-20240215-WA003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29" y="5709603"/>
            <a:ext cx="1591571" cy="106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0060A8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64462"/>
              </p:ext>
            </p:extLst>
          </p:nvPr>
        </p:nvGraphicFramePr>
        <p:xfrm>
          <a:off x="151682" y="1341332"/>
          <a:ext cx="7468319" cy="5426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Código del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CGT - 20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81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Dependencia responsable del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Pilar de Gestión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Creación, Gestión y Transferencia del conocimiento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Programa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503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Procesos asociados </a:t>
                      </a:r>
                      <a:br>
                        <a:rPr lang="es-CO" sz="1300" b="1" dirty="0">
                          <a:effectLst/>
                        </a:rPr>
                      </a:br>
                      <a:r>
                        <a:rPr lang="es-CO" sz="1300" b="1" dirty="0">
                          <a:effectLst/>
                        </a:rPr>
                        <a:t>(Sistema Integral de Gestión)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Investigación e Innovación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5035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31699"/>
                  </a:ext>
                </a:extLst>
              </a:tr>
              <a:tr h="21359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Factores de calidad institucional a los que apunta 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05810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31976"/>
                  </a:ext>
                </a:extLst>
              </a:tr>
              <a:tr h="1535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81916"/>
                  </a:ext>
                </a:extLst>
              </a:tr>
              <a:tr h="281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Otras instancias o dependencias participantes 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Investigación, Innovación y Extensión, Oficina de Planeación y Facultad de Ciencias Agrarias y Agroindustria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353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Programas a los cuales le aporta indirectamente 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56119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74855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70245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30129"/>
                  </a:ext>
                </a:extLst>
              </a:tr>
              <a:tr h="1535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922954"/>
                  </a:ext>
                </a:extLst>
              </a:tr>
              <a:tr h="17882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Poner fin al hambre, lograr la seguridad alimentaria y la mejora de la nutrición y promover la agricultura sostenible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1788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39484"/>
                  </a:ext>
                </a:extLst>
              </a:tr>
              <a:tr h="1788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593438"/>
                  </a:ext>
                </a:extLst>
              </a:tr>
              <a:tr h="1788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Construir infraestructuras resilientes, promover la industrialización inclusiva y sostenible y fomentar la innovación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1665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24120" y="1271070"/>
            <a:ext cx="8220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 evidencia la falta de desarrollo tecnológico aplicado al sector agroindustrial y básicamente enfocado a 4 cadenas priorizadas en el departamento (aguacate, cacao, mora y plátano). Esto ha generado que los productos descritos anteriormente carezcan de valor agregado y sean aún comercializados como Commodities.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76958"/>
              </p:ext>
            </p:extLst>
          </p:nvPr>
        </p:nvGraphicFramePr>
        <p:xfrm>
          <a:off x="314818" y="2542984"/>
          <a:ext cx="7430689" cy="39789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7502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56998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01618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4328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capacidades en desarrollo tecnológico para la competitividad del sector agroindustrial en el Departamento de Risaralda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Insuficiente infraestructura física y tecnológica para el apoyo a los procesos de desarrollo tecnológico agroindustrial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La infraestructura física y tecnológica actual en el departamento está enfocada a desarrollar procesos básicos de investigación básica y aplicada como soporte a la academia sin llegar a desarrollo tecnológico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Altos costos de inversión para la generación de infraestructura física y tecnológica para el desarrollo tecnológico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Poco reconocimiento y conocimiento de la importancia de una nueva infraestructura científico tecnológica  que permita potenciar los procesos de desarrollo tecnológico en el sector agroindustrial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271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Incipientes procedimientos y procesos para la agregación de valor a las cadenas agroindustriales del departamento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Déficit de servicios de apoyo para el desarrollo tecnológico  de las cadenas agroindustriales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Masa crítica de actores del sector agroindustrial poco focalizada en procesos de desarrollo tecnológico para la competitividad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Baja divulgación de los resultados de la I+D  para su aplicación en las cadenas agroindustriales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Baja capacidad socio organizacional en las cadenas productivas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08394"/>
                  </a:ext>
                </a:extLst>
              </a:tr>
              <a:tr h="181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Rezago en el desarrollo tecnológico del sector agroindustrial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Estancamiento  de las capacidades de apalancamiento a la competitividad regional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Negocios agroindustriales de poca rentabilidad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Bajos niveles de ingresos en las cadenas agroindustriales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Baja contribución del sector agroindustrial a la competitividad regional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8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Atraso en  conocimiento tecnológico y científico aplicado en el sector agroindustrial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Pérdidas de valor en las cadenas agroindustriales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Productos básicos (Commodities) o con incipientes elementos de diferenciación (Bajo valor agregado)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0813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31821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Descripción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783962115"/>
              </p:ext>
            </p:extLst>
          </p:nvPr>
        </p:nvGraphicFramePr>
        <p:xfrm>
          <a:off x="4164089" y="1153070"/>
          <a:ext cx="4253769" cy="501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7833" y="1959888"/>
            <a:ext cx="3779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consiste en la "creación" o implementación de un Centro de Desarrollo Tecnológico que potencie la agroindustria a través de la madurez de los niveles tecnológicos de cada una de las cadenas y los prototipos a desarrollar. El proyecto plantea el aumento del valor agregado a las 4 cadenas priorizadas mediante una infraestructura tecnológica generando servicios y paquetes tecnológicos transferibles a la población objetivo identificada en el proyecto (2076 personas, actores de las cadenas agroindustriales priorizadas)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16901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Objetivos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7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General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79439" y="295424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Específicos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5648" y="1822052"/>
            <a:ext cx="835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capacidades en desarrollo tecnológico para la competitividad del sector agroindustrial en el Departamento de </a:t>
            </a:r>
            <a:r>
              <a:rPr lang="es-CO" dirty="0" smtClean="0"/>
              <a:t>Risaralda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79439" y="3660263"/>
            <a:ext cx="7700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Construir la infraestructura física y tecnológica para el apoyo a los procesos de desarrollo tecnológico agroindustrial del </a:t>
            </a:r>
            <a:r>
              <a:rPr lang="es-CO" dirty="0" smtClean="0"/>
              <a:t>departamento.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Desarrollar </a:t>
            </a:r>
            <a:r>
              <a:rPr lang="es-CO" dirty="0"/>
              <a:t>servicios, procesos y productos para la agregación de valor en las cadenas agroindustriales priorizadas en el departamento (Aguacate, Cacao, Mora y Plátano</a:t>
            </a:r>
            <a:r>
              <a:rPr lang="es-CO" dirty="0" smtClean="0"/>
              <a:t>)</a:t>
            </a:r>
            <a:r>
              <a:rPr lang="es-CO" dirty="0"/>
              <a:t>	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1983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Planes operativos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9332"/>
              </p:ext>
            </p:extLst>
          </p:nvPr>
        </p:nvGraphicFramePr>
        <p:xfrm>
          <a:off x="169609" y="1368223"/>
          <a:ext cx="7674508" cy="52909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5331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89177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70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974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de la infraestructura física y tecnológica para el apoyo a los procesos de desarrollo tecnológico agroindustrial del departamento</a:t>
                      </a:r>
                      <a:endParaRPr lang="es-CO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 y amoblar 2642.3 m² de infraestructura física para el CDT agroindustria. Realizar dotación y puesta en funcionamiento de la infraestructura tecnológica con laboratorios de soporte para el desarrollo tecnológico del sector agroindustrial de Risaralda	. Desarrollar un sistema de información para la Identificación, caracterización y geo-localización de cultivos de pequeños y medianos productores (Caso de estudio Mora). Llevar a cabo actividades asociadas a la ejecución administrativa del proyecto. Desarrollar la interventoría del proyecto</a:t>
                      </a:r>
                      <a:endParaRPr lang="es-CO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974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de servicios, procesos y productos para la agregación de valor en las cadenas agroindustriales priorizadas en el departamento (Aguacate, Cacao, Mora y Plátano)</a:t>
                      </a:r>
                      <a:endParaRPr lang="es-CO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ejercicios de vigilancia estratégica para las cadenas productivas de: Aguacate, cacao, mora y plátano. Desarrollar prototipos para la generación de desarrollo tecnológico en las cadenas agroindustriales de: Aguacate, cacao, mora y plátano. Desarrollar actividades de gestión tecnológica en las cadenas agroindustriales de aguacate, cacao, mora y plátano. Transferir los resultados de los desarrollos de los prototipos a las asociaciones </a:t>
                      </a:r>
                      <a:r>
                        <a:rPr lang="es-CO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agroempresariales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las cuatro cadenas agroindustriales priorizadas. Desarrollar un foro regional en Desarrollo Tecnológico Agroindustrial y un evento internacional en Desarrollo Agroindustrial. Desarrollar 10 talleres a asociaciones </a:t>
                      </a:r>
                      <a:r>
                        <a:rPr lang="es-CO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agroempresariales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en: Gestión del Desarrollo Tecnológico en los modelos de negocio, cadena logística de productos perecederos, productos mínimamente procesados y en el empaque para mercados de productos frescos y mínimamente procesados en las cadenas de Aguacate, Cacao, Mora y Plátano. Desarrollar 5 diplomados a los actores de la cadena de valor en: Desarrollo Tecnológico de productos agroindustriales, Diseño y Desarrollo Tecnológico de productos derivados de Aguacate, Cacao, Mora y plátano, Desarrollo Tecnológico y asociatividad para el encadenamiento competitivo de las agroindustrias del Departamento de Risaralda, y Tecnologías emergentes aplicadas al desarrollo de productos innovadores y mejoramiento de los existentes: contexto Colombia y Risaralda.	Desarrollar 3 cursos de capacitación técnica en: “Gestión del Desarrollo Tecnológico desde una visión mundial hacia la agro-empresa en la agroindustria colombiana y Risaraldense, Factores tecnológicos, legales, económicos y sociales de desempeño exitoso en agro-empresas del sector agroindustrial en latino américa y Escalamiento de nuevos productos, productos mejorados o innovadores para el mercado nacional e internacional.	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6822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40833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</TotalTime>
  <Words>1473</Words>
  <Application>Microsoft Office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636</cp:revision>
  <cp:lastPrinted>2017-05-16T14:27:28Z</cp:lastPrinted>
  <dcterms:created xsi:type="dcterms:W3CDTF">2017-03-06T22:18:18Z</dcterms:created>
  <dcterms:modified xsi:type="dcterms:W3CDTF">2024-03-11T16:47:23Z</dcterms:modified>
</cp:coreProperties>
</file>