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4"/>
    <a:srgbClr val="C6CA1C"/>
    <a:srgbClr val="8B8E14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8B8E14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dirty="0" smtClean="0"/>
            <a:t>Gestión de la comunicación y promoción institucional, vicerrectoría administrativa y financiera, planeación, equipo directivo</a:t>
          </a:r>
          <a:endParaRPr lang="es-CO" sz="6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Por tratarse de un proyecto transversal se apoyan y se cubren los procedimientos internos de todas las dependencias de la Universidad.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ES" sz="11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MinTIC - MEN - Procuraduría - Contraloría</a:t>
          </a:r>
          <a:endParaRPr lang="es-ES" sz="3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984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763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925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724749"/>
          <a:ext cx="2344240" cy="676419"/>
        </a:xfrm>
        <a:prstGeom prst="roundRect">
          <a:avLst>
            <a:gd name="adj" fmla="val 10000"/>
          </a:avLst>
        </a:prstGeom>
        <a:solidFill>
          <a:srgbClr val="8B8E14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744561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401169"/>
          <a:ext cx="234424" cy="5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050"/>
              </a:lnTo>
              <a:lnTo>
                <a:pt x="234424" y="556050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624130"/>
          <a:ext cx="4001276" cy="66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kern="1200" dirty="0" smtClean="0"/>
            <a:t>Gestión de la comunicación y promoción institucional, vicerrectoría administrativa y financiera, planeación, equipo directivo</a:t>
          </a:r>
          <a:endParaRPr lang="es-CO" sz="6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1787" y="1643642"/>
        <a:ext cx="3962252" cy="627154"/>
      </dsp:txXfrm>
    </dsp:sp>
    <dsp:sp modelId="{94DEC999-591D-4E68-9D00-6890F125307D}">
      <dsp:nvSpPr>
        <dsp:cNvPr id="0" name=""/>
        <dsp:cNvSpPr/>
      </dsp:nvSpPr>
      <dsp:spPr>
        <a:xfrm>
          <a:off x="237851" y="1401169"/>
          <a:ext cx="234424" cy="131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593"/>
              </a:lnTo>
              <a:lnTo>
                <a:pt x="234424" y="131659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459414"/>
          <a:ext cx="4022445" cy="516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ES" sz="11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MinTIC - MEN - Procuraduría - Contraloría</a:t>
          </a:r>
          <a:endParaRPr lang="es-ES" sz="3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87409" y="2474548"/>
        <a:ext cx="3992177" cy="486428"/>
      </dsp:txXfrm>
    </dsp:sp>
    <dsp:sp modelId="{983EE482-34B4-4DDE-A5BB-56DAF2F5E8D4}">
      <dsp:nvSpPr>
        <dsp:cNvPr id="0" name=""/>
        <dsp:cNvSpPr/>
      </dsp:nvSpPr>
      <dsp:spPr>
        <a:xfrm>
          <a:off x="237851" y="1401169"/>
          <a:ext cx="234424" cy="205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73"/>
              </a:lnTo>
              <a:lnTo>
                <a:pt x="234424" y="205707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145215"/>
          <a:ext cx="4036699" cy="626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Por tratarse de un proyecto transversal se apoyan y se cubren los procedimientos internos de todas las dependencias de la Universidad.</a:t>
          </a:r>
          <a:endParaRPr lang="es-CO" sz="700" b="0" kern="1200" dirty="0">
            <a:latin typeface="+mn-lt"/>
          </a:endParaRPr>
        </a:p>
      </dsp:txBody>
      <dsp:txXfrm>
        <a:off x="490611" y="3163551"/>
        <a:ext cx="4000027" cy="58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33438"/>
            <a:ext cx="98561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0" y="2534608"/>
            <a:ext cx="3659448" cy="1361763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421345" y="4111520"/>
            <a:ext cx="3575848" cy="1088009"/>
            <a:chOff x="3812494" y="1454131"/>
            <a:chExt cx="7410278" cy="1122088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Sistema de información institucional</a:t>
              </a:r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8B8E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29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Imagen 8"/>
          <p:cNvPicPr/>
          <p:nvPr/>
        </p:nvPicPr>
        <p:blipFill>
          <a:blip r:embed="rId5"/>
          <a:stretch>
            <a:fillRect/>
          </a:stretch>
        </p:blipFill>
        <p:spPr>
          <a:xfrm>
            <a:off x="5541403" y="3155577"/>
            <a:ext cx="2867492" cy="3612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280527" y="5289684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chemeClr val="bg2">
                      <a:lumMod val="50000"/>
                    </a:schemeClr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536183"/>
              </p:ext>
            </p:extLst>
          </p:nvPr>
        </p:nvGraphicFramePr>
        <p:xfrm>
          <a:off x="259257" y="1466837"/>
          <a:ext cx="7468319" cy="48920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GSI - 29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Recursos informáticos y educativos -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tecnologías informáticas y sistemas de información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sostenibilidad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infraestructura tecnológica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1524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Administración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524519"/>
                  </a:ext>
                </a:extLst>
              </a:tr>
              <a:tr h="1524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Procesos de autoevaluación y autorregulación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369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la comunicación y promoción institucional, vicerrectoría administrativa y financiera, planeación, equipo directivo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244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Medios, recursos e integración de las TIC en los procesos educativos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conocimiento, innovación y emprendimiento con impacto en la sociedad y reconocimiento nacional e internacional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Cultura de la legalidad, la transparencia, el gobierno corporativo y la participación ciudadana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6488"/>
                  </a:ext>
                </a:extLst>
              </a:tr>
              <a:tr h="3476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 Gestionar sosteniblemente los bosques, luchar contra la desertificación, detener e invertir la degradación de las tierras y detener la pérdida de biodiversidad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29. Sistema de información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80889"/>
              </p:ext>
            </p:extLst>
          </p:nvPr>
        </p:nvGraphicFramePr>
        <p:xfrm>
          <a:off x="389962" y="3288148"/>
          <a:ext cx="7404849" cy="31635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9986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229414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655449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56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Falta de  un sistema de información integrado que dé respuesta a las necesidades de información de la institución, además de fortalecer el sistema de comunicación corporativa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Demasiada información sin control y manejo, Procedimientos Manuales. Sin implementación de la Seguridad de la Información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No se tiene información en línea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Datos en diferentes formatos (Excel, Word, Access, entre otras)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Información no confiable, ni oportuna y no disponible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No existe un sistema de comunicación corporativa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Páginas Web desactualizadas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Sistema de comunicación corporativa no existente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No se cuenta con imagen, ni identidad corporativa (Marca)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22469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Institución sin información en línea e integrada para la toma de decisiones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Desconfianza de los usuarios por tener información en Office y en módulos desarrollados.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Módulos incompletos por la no entrega de información completa de los procedimientos que manejan los usuarios.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El no tener un mapa de procesos dificulta la consolidación del sistema de información integrado.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Demasiada información sin control y sin un fin predeterminado para lograr un objetivo particular que es comunicar asertivamente.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No es claro la responsabilidad de la comunicación corporativa, lo que implica una mala imagen.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Tareas repetitivas y comunicaciones poco asertivas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2178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06187" y="1397410"/>
            <a:ext cx="7772401" cy="1810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500" dirty="0">
                <a:ea typeface="Calibri" panose="020F0502020204030204" pitchFamily="34" charset="0"/>
                <a:cs typeface="Times New Roman" panose="02020603050405020304" pitchFamily="18" charset="0"/>
              </a:rPr>
              <a:t>Falta de un sistema de información integrado que dé respuesta a las necesidades de información de la institución, además de fortalecer el sistema de comunicación corporativa, lo anterior, causa Demasiada información sin control y manejo, Procedimientos Manuales. Sin implementación de la Seguridad de la Información y un mal manejo de la comunicación corporativa, lo que tendría como efecto una Institución sin información en línea e integrada para la toma de decisiones y demasiada información sin control y sin un fin predeterminado para lograr un objetivo particular que es comunicar asertivamente.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29. Sistema de información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0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Descripción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3" name="3 Diagrama"/>
          <p:cNvGraphicFramePr/>
          <p:nvPr>
            <p:extLst>
              <p:ext uri="{D42A27DB-BD31-4B8C-83A1-F6EECF244321}">
                <p14:modId xmlns:p14="http://schemas.microsoft.com/office/powerpoint/2010/main" val="1624056382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34897" y="1765490"/>
            <a:ext cx="3505200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dirty="0">
                <a:ea typeface="Calibri" panose="020F0502020204030204" pitchFamily="34" charset="0"/>
                <a:cs typeface="Times New Roman" panose="02020603050405020304" pitchFamily="18" charset="0"/>
              </a:rPr>
              <a:t>Este proyecto pretende que la Universidad Tecnológica de Pereira cuente con un Sistema de Información que cumpla estándares nacionales e internacionales, que permita la obtención de información de calidad y que satisfaga las necesidades de los usuarios internos y externos. Así mismo, se tiene como propósitos la actualización permanente de la información publicada en el portal Web de la Universidad, la consolidación del componente de comunicación corporativa y el fortalecimiento de medios de comunicación acordes a las exigencias de la Institución.</a:t>
            </a:r>
          </a:p>
        </p:txBody>
      </p:sp>
      <p:sp>
        <p:nvSpPr>
          <p:cNvPr id="7" name="Rectángulo 6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29. Sistema de información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Objetivos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/>
          </p:cNvSpPr>
          <p:nvPr/>
        </p:nvSpPr>
        <p:spPr>
          <a:xfrm>
            <a:off x="198343" y="330731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8344" y="1994201"/>
            <a:ext cx="819262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Consolidar un sistema de información integrado que dé respuesta a las necesidades de información de la institución, además de fortalecer el sistema de comunicación corporativa.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8343" y="3984672"/>
            <a:ext cx="819262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Desarrollar software integrado a la medida, que permita consolidar el sistema de información </a:t>
            </a: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Institucional.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Liderar 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el componente de la Comunicación </a:t>
            </a: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Corporativa.</a:t>
            </a:r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29. Sistema de información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1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431067"/>
              </p:ext>
            </p:extLst>
          </p:nvPr>
        </p:nvGraphicFramePr>
        <p:xfrm>
          <a:off x="384763" y="2005976"/>
          <a:ext cx="7674508" cy="20871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726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Sistemas de Información Integral y Seguridad de la Información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Desarrollos de Software. Portal Web Institucional. Seguridad de la información</a:t>
                      </a: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s-C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Recurso Multimedia e identidad UTP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Gráfico y Medios Digitales. Producción Audiovisual. Comunicación Corporativa.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50709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29. Sistema de información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0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4053</TotalTime>
  <Words>942</Words>
  <Application>Microsoft Office PowerPoint</Application>
  <PresentationFormat>Presentación en pantalla (4:3)</PresentationFormat>
  <Paragraphs>72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569</cp:revision>
  <cp:lastPrinted>2017-05-16T14:27:28Z</cp:lastPrinted>
  <dcterms:created xsi:type="dcterms:W3CDTF">2017-03-06T22:18:18Z</dcterms:created>
  <dcterms:modified xsi:type="dcterms:W3CDTF">2024-03-19T13:10:52Z</dcterms:modified>
</cp:coreProperties>
</file>