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Participan todos los programas académicos, la Vicerrectoría de Responsabilidad Social y Bienestar Universitario 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Los estudiantes de primeros semestres de todos los programas académicos de la Universidad Tecnológica de Pereira 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943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34872" y="0"/>
          <a:ext cx="2113790" cy="790722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58031" y="23159"/>
        <a:ext cx="2067472" cy="744404"/>
      </dsp:txXfrm>
    </dsp:sp>
    <dsp:sp modelId="{107B593D-2B7E-47A1-B237-2D44EE17772E}">
      <dsp:nvSpPr>
        <dsp:cNvPr id="0" name=""/>
        <dsp:cNvSpPr/>
      </dsp:nvSpPr>
      <dsp:spPr>
        <a:xfrm>
          <a:off x="346251" y="790722"/>
          <a:ext cx="211379" cy="57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198"/>
              </a:lnTo>
              <a:lnTo>
                <a:pt x="211379" y="57419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557630" y="989133"/>
          <a:ext cx="4007178" cy="751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Participan todos los programas académicos, la Vicerrectoría de Responsabilidad Social y Bienestar Universitario 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79643" y="1011146"/>
        <a:ext cx="3963152" cy="707547"/>
      </dsp:txXfrm>
    </dsp:sp>
    <dsp:sp modelId="{94DEC999-591D-4E68-9D00-6890F125307D}">
      <dsp:nvSpPr>
        <dsp:cNvPr id="0" name=""/>
        <dsp:cNvSpPr/>
      </dsp:nvSpPr>
      <dsp:spPr>
        <a:xfrm>
          <a:off x="346251" y="790722"/>
          <a:ext cx="211379" cy="1470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446"/>
              </a:lnTo>
              <a:lnTo>
                <a:pt x="211379" y="1470446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557630" y="1938388"/>
          <a:ext cx="4019134" cy="645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76538" y="1957296"/>
        <a:ext cx="3981318" cy="607745"/>
      </dsp:txXfrm>
    </dsp:sp>
    <dsp:sp modelId="{983EE482-34B4-4DDE-A5BB-56DAF2F5E8D4}">
      <dsp:nvSpPr>
        <dsp:cNvPr id="0" name=""/>
        <dsp:cNvSpPr/>
      </dsp:nvSpPr>
      <dsp:spPr>
        <a:xfrm>
          <a:off x="346251" y="790722"/>
          <a:ext cx="211379" cy="2363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923"/>
              </a:lnTo>
              <a:lnTo>
                <a:pt x="211379" y="2363923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557630" y="2781630"/>
          <a:ext cx="4035670" cy="746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Los estudiantes de primeros semestres de todos los programas académicos de la Universidad Tecnológica de Pereira </a:t>
          </a:r>
          <a:endParaRPr lang="es-CO" sz="1400" b="0" kern="1200" dirty="0">
            <a:latin typeface="+mn-lt"/>
          </a:endParaRPr>
        </a:p>
      </dsp:txBody>
      <dsp:txXfrm>
        <a:off x="579480" y="2803480"/>
        <a:ext cx="3991970" cy="70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12378" y="363728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Acceso e inserción a la vida universitaria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 descr="C:\Users\Usuario UTP\Documents\Julianplanea\AREA DE PROYECTOS\Proyectos PDI\2020\Portafolio de proyectos 2020 - 2022\Insumos fotos\bienvenidaEstudiantes2AgostoJulita_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39" y="3866608"/>
            <a:ext cx="4037144" cy="2166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53" y="648639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48" y="1599429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16385" y="5154012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566993"/>
              </p:ext>
            </p:extLst>
          </p:nvPr>
        </p:nvGraphicFramePr>
        <p:xfrm>
          <a:off x="474410" y="1629659"/>
          <a:ext cx="7468319" cy="41430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- 03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1536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 todos los programas académicos, la Vicerrectoría de Responsabilidad Social y Bienestar Universitario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660776" y="3214900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03. Acceso e inserción a la vida universitaria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3" y="1199485"/>
            <a:ext cx="8023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Los ritmos de estudio que se encuentra los estudiantes que ingresan por primera vez a la universidad varían bastante de las dinámicas trabajadas en la educación superior, en algunos casos genera tal impacto que desisten de continuar con el proceso académico o suscita la repitencia de asignaturas reflejándose en el rezago. La mejor oportunidad para intervenir los estudiantes es al ingresar a la universidad desarrollando estrategias en el momento de acceso al proceso académico y paralelamente promover actividades que conlleven a realizar un proceso firme y efectivo de inserción a la vida universitaria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02072"/>
              </p:ext>
            </p:extLst>
          </p:nvPr>
        </p:nvGraphicFramePr>
        <p:xfrm>
          <a:off x="233083" y="2730822"/>
          <a:ext cx="7493906" cy="39824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0151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672673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141082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409386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rutas y estrategias de apoyo académicas que fortalezcan el ritmo de aprendizaje y estudio de los estudiantes; además de llegar a la universidad con un nivel de bajas competencias y distante al requerido en la Universidad. </a:t>
                      </a:r>
                      <a:endParaRPr lang="es-CO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Los ritmos de estudio y aprendizaje de algunos de los estudiantes que ingresan a los diferentes programas académicos no son acordes a la metodología y pedagogía de la Universidad, por lo que se requiere un proceso más amplio de adaptación a la vida universitaria.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Poca exigencia por parte de la enseñanza que se imparte en la  educación media </a:t>
                      </a:r>
                      <a:b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 Falta de contenidos acordes, ajustados  a  las pedagogías y contenidos universitarios.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Contenidos orientados en la educación media que llevan a adquirir competencias diferentes a las competencias esperadas  en la educación superior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Desconocimiento por parte de directivas y docentes de la educación media frente de los contenidos orientados al iniciar un programa académico en instituciones de educación superior. </a:t>
                      </a:r>
                      <a:b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Falta de proyección de los estudiantes de educación media frente las competencias actuales profesionales.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31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7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La falta de estrategias de intervención a nivel académico  en el momento en que acceden los estudiantes a la universidad favorece los bajos ritmos de aprendizaje y estudio.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 Procesos académicos débiles.</a:t>
                      </a:r>
                      <a:b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 Notas académicas bajas </a:t>
                      </a:r>
                      <a:b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Desmotivación</a:t>
                      </a:r>
                      <a:b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Preocupación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807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La falta de apoyo a los estudiantes potencia el desánimo académico, inclusive la pérdida de asignaturas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2.1Se ve afectado la capacidad de resolución de problemas, tolerancia,  trabajo en equipo, aprendizaje autónomo.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660776" y="3214900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03. Acceso e inserción a la vida universitaria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6744" y="1888471"/>
            <a:ext cx="3935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acceso e inserción a la vida universitaria desarrollará actividades encaminadas a generar rutas y estrategias de apoyo para los estudiantes que ingresan por primera vez a la Universidad Tecnológica de Pereira, con el fin de disminuir las diferencias y vacíos académicos con los que llegan.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630573234"/>
              </p:ext>
            </p:extLst>
          </p:nvPr>
        </p:nvGraphicFramePr>
        <p:xfrm>
          <a:off x="3976555" y="1947500"/>
          <a:ext cx="472817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660776" y="3214900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03. Acceso e inserción a la vida universitaria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521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Generar nuevas rutas y estrategias de apoyo para los estudiantes que ingresan por primera vez a la universidad tecnológica de Pereira.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855352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495595"/>
            <a:ext cx="7521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Determinar al momento del acceso a la institución, el nivel de competencias básicas con las cuales llegan los estudiantes a la Universidad para definir el plan de intervención al estudiante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Implementar las estrategias de inserción a la vida universitaria -Generar e implementar acciones que favorezcan la articulación con la educación básica y media  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660776" y="3214900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03. Acceso e inserción a la vida universitaria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36981"/>
              </p:ext>
            </p:extLst>
          </p:nvPr>
        </p:nvGraphicFramePr>
        <p:xfrm>
          <a:off x="304080" y="1804890"/>
          <a:ext cx="7934485" cy="32523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674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87745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45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Estrategias de inserción y acceso a la universidad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 a las acciones de planificación pruebas semana de inducción, aplicación de pruebas y análisis de resultados y planeación de estrategias de inserción a la vida universitaria.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45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Articulación con la educación básica y media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Planificación y desarrollo de la semana de pruebas clasificatorias, seguimiento al Semestre de Académico (Reportes - Informe de Resultados), implementación y seguimiento de estrategias para la Articulación con la Educación media.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82625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660776" y="3214900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03. Acceso e inserción a la vida universitaria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4110</TotalTime>
  <Words>927</Words>
  <Application>Microsoft Office PowerPoint</Application>
  <PresentationFormat>Presentación en pantalla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583</cp:revision>
  <cp:lastPrinted>2017-05-16T14:27:28Z</cp:lastPrinted>
  <dcterms:created xsi:type="dcterms:W3CDTF">2017-03-06T22:18:18Z</dcterms:created>
  <dcterms:modified xsi:type="dcterms:W3CDTF">2024-03-04T19:42:20Z</dcterms:modified>
</cp:coreProperties>
</file>