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dirty="0" smtClean="0"/>
            <a:t>Gestión de Tecnologías Informáticas y Sistemas de Información, Centro de Recursos Informáticos y Educativos, Control Interno, Gestión de Documentos, Planeación, Vicerrectoría Académica, Vicerrectoría Administrativa, Proyectos de Extensión(Laboratorios de ensayo y calibración), Gestión del Talento Humano.</a:t>
          </a:r>
          <a:endParaRPr lang="es-CO" sz="1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Comunidad universitaria. Organizaciones que otorgan reconocimiento.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ES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Bureau Veritas (Organismo Certificador). ONAC ( Organismo Nacional de Acreditación). </a:t>
          </a:r>
          <a:r>
            <a:rPr lang="es-CO" sz="105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Trabajo ( Seguridad y Salud en el Trabajo)</a:t>
          </a:r>
          <a:endParaRPr lang="es-ES" sz="700" b="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514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92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427" y="487184"/>
          <a:ext cx="2344240" cy="676419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3239" y="506996"/>
        <a:ext cx="2304616" cy="636795"/>
      </dsp:txXfrm>
    </dsp:sp>
    <dsp:sp modelId="{107B593D-2B7E-47A1-B237-2D44EE17772E}">
      <dsp:nvSpPr>
        <dsp:cNvPr id="0" name=""/>
        <dsp:cNvSpPr/>
      </dsp:nvSpPr>
      <dsp:spPr>
        <a:xfrm>
          <a:off x="237851" y="1163603"/>
          <a:ext cx="234424" cy="735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345"/>
              </a:lnTo>
              <a:lnTo>
                <a:pt x="234424" y="735345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72275" y="1386565"/>
          <a:ext cx="4001276" cy="10247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050" kern="1200" dirty="0" smtClean="0"/>
            <a:t>Gestión de Tecnologías Informáticas y Sistemas de Información, Centro de Recursos Informáticos y Educativos, Control Interno, Gestión de Documentos, Planeación, Vicerrectoría Académica, Vicerrectoría Administrativa, Proyectos de Extensión(Laboratorios de ensayo y calibración), Gestión del Talento Humano.</a:t>
          </a:r>
          <a:endParaRPr lang="es-CO" sz="1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02289" y="1416579"/>
        <a:ext cx="3941248" cy="964740"/>
      </dsp:txXfrm>
    </dsp:sp>
    <dsp:sp modelId="{94DEC999-591D-4E68-9D00-6890F125307D}">
      <dsp:nvSpPr>
        <dsp:cNvPr id="0" name=""/>
        <dsp:cNvSpPr/>
      </dsp:nvSpPr>
      <dsp:spPr>
        <a:xfrm>
          <a:off x="237851" y="1163603"/>
          <a:ext cx="234424" cy="1733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453"/>
              </a:lnTo>
              <a:lnTo>
                <a:pt x="234424" y="173345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72275" y="2580439"/>
          <a:ext cx="4022445" cy="6332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ES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Bureau Veritas (Organismo Certificador). ONAC ( Organismo Nacional de Acreditación). </a:t>
          </a:r>
          <a:r>
            <a:rPr lang="es-CO" sz="105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Ministerio de Trabajo ( Seguridad y Salud en el Trabajo)</a:t>
          </a:r>
          <a:endParaRPr lang="es-ES" sz="700" b="0" kern="1200" dirty="0"/>
        </a:p>
      </dsp:txBody>
      <dsp:txXfrm>
        <a:off x="490822" y="2598986"/>
        <a:ext cx="3985351" cy="596143"/>
      </dsp:txXfrm>
    </dsp:sp>
    <dsp:sp modelId="{983EE482-34B4-4DDE-A5BB-56DAF2F5E8D4}">
      <dsp:nvSpPr>
        <dsp:cNvPr id="0" name=""/>
        <dsp:cNvSpPr/>
      </dsp:nvSpPr>
      <dsp:spPr>
        <a:xfrm>
          <a:off x="237851" y="1163603"/>
          <a:ext cx="234424" cy="253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203"/>
              </a:lnTo>
              <a:lnTo>
                <a:pt x="234424" y="253220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72275" y="3382780"/>
          <a:ext cx="4036699" cy="626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Comunidad universitaria. Organizaciones que otorgan reconocimiento.</a:t>
          </a:r>
          <a:endParaRPr lang="es-CO" sz="700" b="0" kern="1200" dirty="0">
            <a:latin typeface="+mn-lt"/>
          </a:endParaRPr>
        </a:p>
      </dsp:txBody>
      <dsp:txXfrm>
        <a:off x="490611" y="3401116"/>
        <a:ext cx="4000027" cy="589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19/03/2024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39274" y="4084626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8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Consolidación de los sistemas de gestión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37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 rotWithShape="1">
          <a:blip r:embed="rId5"/>
          <a:srcRect t="1999"/>
          <a:stretch/>
        </p:blipFill>
        <p:spPr bwMode="auto">
          <a:xfrm>
            <a:off x="4997488" y="3711388"/>
            <a:ext cx="3937132" cy="2707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16386" y="5262790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13708"/>
              </p:ext>
            </p:extLst>
          </p:nvPr>
        </p:nvGraphicFramePr>
        <p:xfrm>
          <a:off x="223399" y="1470188"/>
          <a:ext cx="7468319" cy="46601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- 37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Administrativa y Financiera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686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3450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34501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evaluación y seguimiento - Aseguramiento de la calidad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00305"/>
                  </a:ext>
                </a:extLst>
              </a:tr>
              <a:tr h="12041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Procesos de autoevaluación y autorregulación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15842"/>
                  </a:ext>
                </a:extLst>
              </a:tr>
              <a:tr h="372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Tecnologías Informáticas y Sistemas de Información, Centro de Recursos Informáticos y Educativos, Control Interno, Gestión de Documentos, Planeación, Vicerrectoría Académica, Vicerrectoría Administrativa, Proyectos de Extensión(Laboratorios de ensayo y calibración), Gestión del Talento Humano.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2041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Desarrollo Humano y organizacional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269789"/>
                  </a:ext>
                </a:extLst>
              </a:tr>
              <a:tr h="12041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098463"/>
                  </a:ext>
                </a:extLst>
              </a:tr>
              <a:tr h="173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Promover el crecimiento económico sostenido, inclusivo y sostenible, el empleo pleno y productivo y el trabajo decente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Consolidación de los sistemas de gestión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24118" y="2105387"/>
            <a:ext cx="79875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/>
              <a:t>Se identifica como problema la débil articulación de los sistemas de gestión partiendo de la falta de una estrategia para la integración y cuyo efecto es la poca optimización de los recursos, afectación de la integralidad del SIG frente a cambios y la pérdida de la gestión del conocimiento.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Consolidación de los sistemas de gestión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42043"/>
              </p:ext>
            </p:extLst>
          </p:nvPr>
        </p:nvGraphicFramePr>
        <p:xfrm>
          <a:off x="205897" y="1613636"/>
          <a:ext cx="7709938" cy="42400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65702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1530467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501376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Problema Central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Causas Indirectas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373118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Débil articulación de los sistemas de gestión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No está definida una  estrategia de optimización y mejoramiento entre procedimientos transversales e información.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Ausencia de una directriz de trabajo interdependencias de optimización y mejoramiento.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El enfoque de mejoramiento está basado solo en la documentación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Nuevos ajustes en la estructura orgánica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 No todos los documentos de los procesos están dentro del SIG.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Ausencia de una estrategia para la integración de los sistemas de gestión de la institución (SIG, Sistema de acreditación de programas académicos y otros). 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Poca visibilización del SIG en las facultades frente a registro calificado y acreditación de programas.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Poca documentación general para las facultades dentro del SIG.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Nuevos requisitos para incluir en los procedimientos generales del SIG.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Nuevo sistema de gestión para integrar  al SIG ya existente.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0127"/>
                  </a:ext>
                </a:extLst>
              </a:tr>
              <a:tr h="9651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effectLst/>
                        </a:rPr>
                        <a:t>Efectos indirectos</a:t>
                      </a:r>
                      <a:endParaRPr lang="es-CO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42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Poca optimización de recursos.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Pérdida de imagen organizacional interna y externamente.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Aplicativo de documentación inutilizado.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Afectación de trazabilidad de los servicios y en procesos de evaluación.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2894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Afectación de la integralidad del SIG frente a cambios generales.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2.1Pérdida de la gestión del conocimiento.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Mapa de procesos no responde a las necesidades institucionales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Consolidación de los sistemas de gestión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3536888791"/>
              </p:ext>
            </p:extLst>
          </p:nvPr>
        </p:nvGraphicFramePr>
        <p:xfrm>
          <a:off x="3943560" y="1282125"/>
          <a:ext cx="4512402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55647" y="1915471"/>
            <a:ext cx="3503577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Este proyecto permitirá la consolidación e integración de los sistemas de gestión a los cuales ha apostado la Universidad, tales como el de gestión de calidad, seguridad y salud en el trabajo, seguridad de la información, acreditación de laboratorios, comunicación organizacional, acreditación de programas académicos como conjunto de estándares de calidad, que permitirán optimizar los procesos y los recursos institucionales.</a:t>
            </a:r>
          </a:p>
          <a:p>
            <a:pPr algn="just"/>
            <a:endParaRPr lang="es-CO" sz="1300" dirty="0"/>
          </a:p>
        </p:txBody>
      </p:sp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Consolidación de los sistemas de gestión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726827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962887"/>
            <a:ext cx="7726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Consolidar los sistemas de gestión de la Universidad Tecnológica de Pereira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368484"/>
            <a:ext cx="75212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Definir una estrategia de optimización y mejoramiento entre procedimientos transversales e </a:t>
            </a:r>
            <a:r>
              <a:rPr lang="es-CO" dirty="0" smtClean="0"/>
              <a:t>información.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Desarrollar </a:t>
            </a:r>
            <a:r>
              <a:rPr lang="es-CO" dirty="0"/>
              <a:t>una estrategia de integración de los sistemas de gestión.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Consolidación de los sistemas de gestión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932043"/>
              </p:ext>
            </p:extLst>
          </p:nvPr>
        </p:nvGraphicFramePr>
        <p:xfrm>
          <a:off x="268222" y="1577777"/>
          <a:ext cx="7369708" cy="48472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de optimización y mejoramiento entre procedimientos transversales e información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la estrategia de optimización y mejoramiento (OM). Validar la estrategia de OM. Realizar prueba piloto de la estrategia OM, analizar resultados y desarrollar cambios. Definir procedimientos transversales según la información analizada. Medir resultado en cuanto al mejoramiento implementado.</a:t>
                      </a: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Estrategia de integración de los sistemas de gestión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Mantener y sostener el SIG para las normas vigentes ISO 9001:2015, ISO 17025:2017, ISO 27001, Decreto 1072:2015. Realizar tabla cruzada de requisitos comunes entre los diferentes sistemas de gestión implementados en la institución y establecer acciones según los resultados. Definir los cambios, hacer actualización y socializar los documentos del SIG. Visibilizar el SIG en las facultades y acompañamiento para los nuevos sistemas. Integrar el MIPG al SIG y visibilizarlo en la institución.	</a:t>
                      </a:r>
                      <a:endParaRPr lang="es-CO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799799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37. Consolidación de los sistemas de gestión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4165</TotalTime>
  <Words>974</Words>
  <Application>Microsoft Office PowerPoint</Application>
  <PresentationFormat>Presentación en pantalla (4:3)</PresentationFormat>
  <Paragraphs>70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598</cp:revision>
  <cp:lastPrinted>2017-05-16T14:27:28Z</cp:lastPrinted>
  <dcterms:created xsi:type="dcterms:W3CDTF">2017-03-06T22:18:18Z</dcterms:created>
  <dcterms:modified xsi:type="dcterms:W3CDTF">2024-03-19T13:16:02Z</dcterms:modified>
</cp:coreProperties>
</file>