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  <p:sldId id="271" r:id="rId9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: </a:t>
          </a:r>
          <a:r>
            <a:rPr lang="es-CO" sz="1050" dirty="0" smtClean="0"/>
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</a:r>
          <a:endParaRPr lang="es-CO" sz="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Rectoría, Facultades, Dependencias administrativas, Vicerrectorías, Estudiantes, Medios de comunicación, entidades gubernamentales, sector productivo, otras universidades, sector comunitario.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Medios de comunicación, entidades gubernamentales del orden local, regional, nacional e internacional; sector productivo, otras universidades, sector comunitario</a:t>
          </a:r>
          <a:endParaRPr lang="es-ES" sz="105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514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93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212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175" y="528597"/>
          <a:ext cx="2172072" cy="626741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1532" y="546954"/>
        <a:ext cx="2135358" cy="590027"/>
      </dsp:txXfrm>
    </dsp:sp>
    <dsp:sp modelId="{107B593D-2B7E-47A1-B237-2D44EE17772E}">
      <dsp:nvSpPr>
        <dsp:cNvPr id="0" name=""/>
        <dsp:cNvSpPr/>
      </dsp:nvSpPr>
      <dsp:spPr>
        <a:xfrm>
          <a:off x="220382" y="1155339"/>
          <a:ext cx="217207" cy="681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339"/>
              </a:lnTo>
              <a:lnTo>
                <a:pt x="217207" y="681339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37590" y="1361925"/>
          <a:ext cx="3707411" cy="949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: </a:t>
          </a:r>
          <a:r>
            <a:rPr lang="es-CO" sz="1050" kern="1200" dirty="0" smtClean="0"/>
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</a:r>
          <a:endParaRPr lang="es-CO" sz="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65400" y="1389735"/>
        <a:ext cx="3651791" cy="893886"/>
      </dsp:txXfrm>
    </dsp:sp>
    <dsp:sp modelId="{94DEC999-591D-4E68-9D00-6890F125307D}">
      <dsp:nvSpPr>
        <dsp:cNvPr id="0" name=""/>
        <dsp:cNvSpPr/>
      </dsp:nvSpPr>
      <dsp:spPr>
        <a:xfrm>
          <a:off x="220382" y="1155339"/>
          <a:ext cx="217207" cy="1606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143"/>
              </a:lnTo>
              <a:lnTo>
                <a:pt x="217207" y="160614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37590" y="2468118"/>
          <a:ext cx="3727025" cy="586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Medios de comunicación, entidades gubernamentales del orden local, regional, nacional e internacional; sector productivo, otras universidades, sector comunitario</a:t>
          </a:r>
          <a:endParaRPr lang="es-ES" sz="1050" kern="1200" dirty="0"/>
        </a:p>
      </dsp:txBody>
      <dsp:txXfrm>
        <a:off x="454775" y="2485303"/>
        <a:ext cx="3692655" cy="552360"/>
      </dsp:txXfrm>
    </dsp:sp>
    <dsp:sp modelId="{983EE482-34B4-4DDE-A5BB-56DAF2F5E8D4}">
      <dsp:nvSpPr>
        <dsp:cNvPr id="0" name=""/>
        <dsp:cNvSpPr/>
      </dsp:nvSpPr>
      <dsp:spPr>
        <a:xfrm>
          <a:off x="220382" y="1155339"/>
          <a:ext cx="217207" cy="24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115"/>
              </a:lnTo>
              <a:lnTo>
                <a:pt x="217207" y="2436115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37590" y="3211533"/>
          <a:ext cx="3740232" cy="759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Rectoría, Facultades, Dependencias administrativas, Vicerrectorías, Estudiantes, Medios de comunicación, entidades gubernamentales, sector productivo, otras universidades, sector comunitario.</a:t>
          </a:r>
          <a:endParaRPr lang="es-CO" sz="700" b="0" kern="1200" dirty="0">
            <a:latin typeface="+mn-lt"/>
          </a:endParaRPr>
        </a:p>
      </dsp:txBody>
      <dsp:txXfrm>
        <a:off x="459845" y="3233788"/>
        <a:ext cx="3695722" cy="71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94451" y="4049023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7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Gestión de la comunicación y promoción institucional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5162737" y="3433481"/>
            <a:ext cx="3801969" cy="3322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89684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41607"/>
              </p:ext>
            </p:extLst>
          </p:nvPr>
        </p:nvGraphicFramePr>
        <p:xfrm>
          <a:off x="187540" y="1389511"/>
          <a:ext cx="7468319" cy="50244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74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- 39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49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74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08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 de la Legalidad, la Transparencia, el Gobierno Corporativo y la Participación Ciudadana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0495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evaluación y seguimiento - Control y seguimiento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66744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00305"/>
                  </a:ext>
                </a:extLst>
              </a:tr>
              <a:tr h="1747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34953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15842"/>
                  </a:ext>
                </a:extLst>
              </a:tr>
              <a:tr h="95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524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Transversal a todos los programas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4068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10.Reducir la desigualdad en y entre todos los países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40682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2783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86871" y="1823923"/>
            <a:ext cx="79875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La Universidad, como entidad del estado y en aras de la transparencia y la participación ciudadana, debe atender efectivamente las necesidades de comunicación de sus grupos de interés (Docentes – administrativos – estudiantes – egresados - jubilados, externos y aliados estratégicos), no obstante, se ha identificado la necesidad de trabajar en la articulación en los procesos que abarcan la comunicación institucional en sus diferentes niveles: corporativo, organizacional, informativo y movilizador. 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89826"/>
              </p:ext>
            </p:extLst>
          </p:nvPr>
        </p:nvGraphicFramePr>
        <p:xfrm>
          <a:off x="134179" y="1199485"/>
          <a:ext cx="7647186" cy="5609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6215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094216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96755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35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Problema Central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Causas directas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Causas Indirectas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504620"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en los procesos que abarcan la comunicación institucional en sus diferentes niveles: corporativo, organizacional, informativo y movilizador.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Desarticulación para la adecuada Gestión de la comunicación y Promoción institucional.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Falta de reconocimiento de Gestión de la Comunicación y Promoción Institucional como líder de los procesos comunicativos a nivel institucional.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Limitación en alcance de tareas o gestión.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Dependencia de otras áreas institucionales para el desarrollo de tareas propias.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04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Desarticulación para los procesos de comunicación informativa.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Contratación directa desde las áreas a profesionales en comunicación sin articulación con GCPI.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Desatención de las áreas ante los lineamientos establecidos.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Difusión de contenidos multiplataforma sin el aval de GCPI.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21915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Falta de directrices de comunicación interna.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Usos inadecuados de múltiples canales para la comunicación Interna.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Falta de lineamientos claros sobre usos, horarios y modales en la comunicación Interna.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Desinformación.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99853"/>
                  </a:ext>
                </a:extLst>
              </a:tr>
              <a:tr h="6321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Multiplicidad en el uso de la imagen institucional.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Mal manejo u omisión del manual de marca institucional.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Contratación directa desde las áreas a profesionales en mercadeo sin articulación con GCPI y el SIC (Sistema Integral de Comunicaciones).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 Presentación por parte de algunos funcionarios de cargos que no corresponden o son inexistente, ante actores internos y externos.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2981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Coordinación desarticulada de eventos institucionales.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Falta de articulación entre las áreas responsables.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 Falta de claridad en las tareas y alcances de cada responsable.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 Falta de lineamientos claros para la realización de eventos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40127"/>
                  </a:ext>
                </a:extLst>
              </a:tr>
              <a:tr h="135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Efectos directos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Efectos indirectos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6321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Dificultad para articular los procesos comunicativos con el reconocimiento adecuado desde las demás áreas.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Falta de gobernabilidad y representatividad para la ejecución de algunas tareas de Gestión de la Comunicación y Promoción Institucional.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Falta de articulación por desconocimiento del Sistema Integral de Comunicaciones y los alcances de cada componente.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Gestión de la Comunicación y Promoción Institucional ineficiente.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Generación diversa de información sin un lenguaje y parámetros unificados institucionales.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Duplicidad en la información que se genera desde la institución.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Discurso institucional ambiguo.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Confusión hacia usuarios internos y externos, medios de comunicación y aliados.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21014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Falta de optimización en los procesos institucionales derivados de la comunicación interna.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Desinformación y desarticulación.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Irrupciones en los procesos y prolongación en los tiempos.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Malos entendidos que impactan en el clima laboral.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0645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Proyección inadecuada de la imagen institucional.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Imagen institucional ambigua.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Pérdida de reputación institucional.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 Confusión de los grupos de interés.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1782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Eventos institucionales no planeados debidamente.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Desatención a protocolos institucionales y desorganización.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 Duplicidad en las tareas y reprocesos.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 Poca optimización de recursos.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411975634"/>
              </p:ext>
            </p:extLst>
          </p:nvPr>
        </p:nvGraphicFramePr>
        <p:xfrm>
          <a:off x="4386764" y="1344682"/>
          <a:ext cx="4180998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67846" y="1945330"/>
            <a:ext cx="40463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El proyecto busca fortalecer la articulación en la implementación del Sistema Integral de Comunicaciones de la institución, que permita a la Universidad resolver la necesidad existente, partiendo de un modelo de comunicación pública conformado por cuatro componentes: corporativo (identidad, imagen, posicionamiento de marca), organizacional (flujos de comunicación interna efectiva y eficiente), informativo (generación de información pertinente para difusión en medios de comunicación masivos, tanto internos como externos) y movilizador (eventos y actividades de participación e interacción ciudadana con la institución), que de forma integral, gestione la comunicación y promoción institucional</a:t>
            </a:r>
            <a:r>
              <a:rPr lang="es-CO" sz="1600" dirty="0" smtClean="0"/>
              <a:t>.</a:t>
            </a:r>
            <a:endParaRPr lang="es-CO" sz="1600" dirty="0"/>
          </a:p>
        </p:txBody>
      </p:sp>
      <p:sp>
        <p:nvSpPr>
          <p:cNvPr id="14" name="Rectángulo 13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288819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2" y="1962887"/>
            <a:ext cx="7886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los procesos que abarcan la comunicación institucional en sus diferentes niveles: corporativo, organizacional, informativo y movilizador.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2" y="3529850"/>
            <a:ext cx="75212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Lograr la articulación para la adecuada Gestión de la Comunicación y Promoción </a:t>
            </a:r>
            <a:r>
              <a:rPr lang="es-CO" sz="1600" dirty="0" smtClean="0"/>
              <a:t>Institucional.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CO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 smtClean="0"/>
              <a:t>Articular </a:t>
            </a:r>
            <a:r>
              <a:rPr lang="es-CO" sz="1600" dirty="0"/>
              <a:t>los procesos en Comunicación Informativa a nivel institucional a través de lineamientos oficiales y debidamente socializados en todas las </a:t>
            </a:r>
            <a:r>
              <a:rPr lang="es-CO" sz="1600" dirty="0" smtClean="0"/>
              <a:t>áreas.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 smtClean="0"/>
              <a:t>Estructurar </a:t>
            </a:r>
            <a:r>
              <a:rPr lang="es-CO" sz="1600" dirty="0"/>
              <a:t>directrices para la Comunicación Organizacional.</a:t>
            </a:r>
          </a:p>
          <a:p>
            <a:r>
              <a:rPr lang="es-CO" sz="16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Alinear el manejo de la imagen institucional, relaciones públicas y actividades de promoción bajo la Comunicación Corporativa.</a:t>
            </a:r>
          </a:p>
          <a:p>
            <a:r>
              <a:rPr lang="es-CO" sz="16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Estructurar directrices para la Comunicación Movilizadora.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87754"/>
              </p:ext>
            </p:extLst>
          </p:nvPr>
        </p:nvGraphicFramePr>
        <p:xfrm>
          <a:off x="224466" y="1204294"/>
          <a:ext cx="7527461" cy="5576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899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49846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y Promoción Institucional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acciones que convoquen a las dependencias involucradas a articularse para la adecuada Gestión de la Comunicación y Promoción Institucional. Identificar necesidades comunicativas de la comunidad Universitaria. Hacer seguimiento y articular los cuatro componentes para implementar el Sistema Integral de Comunicaciones.		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Informativa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estratégico de Información y campañas comunicativas institucionales. Atención a solicitudes de publicación en los medios de comunicación masiva institucionales. Atención a solicitudes de publicación en medios externos de comunicación masiva. Atención a solicitudes de cubrimientos de eventos institucionales. Realización de productos comunicativos con información institucional. Gestión de contratación de medios de comunicación externos para difusión y publicaciones.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e Implementar una estrategia de difusión y apropiación de  los servicios y actividades realizadas por las diferentes dependencias 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35723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Organizacional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y seguimiento al Grupo Técnico de la Comunicación Organizacional UTP. Redacción de funciones y propósitos de la Comunicación Organizacional. Elaboración de manual de lineamientos de la Comunicación Organizacional indicando canales oficiales y modos de empleo. Socialización del manual de lineamientos de la Comunicación Organizacional.</a:t>
                      </a:r>
                      <a:r>
                        <a:rPr lang="es-CO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e implementación de una estrategia de difusión del direccionamiento estratégico de la UTP: Misión, Visión, Plan de Gobierno, PEI.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301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99369"/>
              </p:ext>
            </p:extLst>
          </p:nvPr>
        </p:nvGraphicFramePr>
        <p:xfrm>
          <a:off x="304080" y="1317800"/>
          <a:ext cx="7369708" cy="5348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0505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44920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Corporativa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 lineamiento para la estrategia de Comunicación Corporativa. Generación de estrategias para posicionar la marca e identidad UTP. Generación de estrategias para promover los programas académicos de la Universidad. Promoción y divulgación de servicios de las dependencias académicas, administrativas y de extensión de la UTP. Gestión de relaciones públicas institucionales. Socialización y capacitación manual de protocolo y relaciones públicas institucionales.	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62672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Movilizadora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estratégico de las actividades institucionales enmarcadas en la movilización y participación. Promoción de las iniciativas de rectoría para la presentación de informes, socialización y participación de la comunidad universitaria. Convocatorias para colectivos y comunidad estudiantil con el objetivo de propiciar espacios para publicar en medios disponibles: Universitaria Estéreo, campus informa, Zoom TV, </a:t>
                      </a:r>
                      <a:r>
                        <a:rPr lang="es-CO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Udiversidad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Promoción de campañas de colectivos institucionales y externos de carácter social, académico, cultural, etc. Participación en comités y colectivos de ciudad (Red universitaria de Risaralda, Pereira Cómo Vamos y Sociedad en Movimiento, Canal Universitario Nacional Zoom TV, Red de Radios Universitarias de Colombia RRUC). Coordinación de eventos institucionales.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e implementación de una estrategia de difusión de la normativa interna y los procesos que de ella derivan: Reglamentos, Estatutos, Acuerdos, Resoluciones, Procesos electorales, Estudios de pertinencia para la creación de programas.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6345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820588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1714</Words>
  <Application>Microsoft Office PowerPoint</Application>
  <PresentationFormat>Presentación en pantalla 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612</cp:revision>
  <cp:lastPrinted>2017-05-16T14:27:28Z</cp:lastPrinted>
  <dcterms:created xsi:type="dcterms:W3CDTF">2017-03-06T22:18:18Z</dcterms:created>
  <dcterms:modified xsi:type="dcterms:W3CDTF">2024-03-19T13:17:53Z</dcterms:modified>
</cp:coreProperties>
</file>