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D16"/>
    <a:srgbClr val="DB9B45"/>
    <a:srgbClr val="F1D7B5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A26D16"/>
        </a:solidFill>
        <a:ln>
          <a:solidFill>
            <a:srgbClr val="A26D16"/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Docentes, Administrativos, Jubilados, egresados, asociación de egresados, vicerrectoría administrativa, vicerrectoría académica,  oficina de relaciones internacionales, oficina de planeación, oficina de comunicaciones</a:t>
          </a:r>
          <a:endParaRPr lang="es-CO" sz="5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Estudiantes Universidad Tecnológica de Pereira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Gobernaciones, alcaldías, Empresas, fundaciones, ONG, particulares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05809" custLinFactNeighborX="8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0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891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552" y="622091"/>
          <a:ext cx="2429770" cy="701098"/>
        </a:xfrm>
        <a:prstGeom prst="roundRect">
          <a:avLst>
            <a:gd name="adj" fmla="val 10000"/>
          </a:avLst>
        </a:prstGeom>
        <a:solidFill>
          <a:srgbClr val="A26D16"/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4086" y="642625"/>
        <a:ext cx="2388702" cy="660030"/>
      </dsp:txXfrm>
    </dsp:sp>
    <dsp:sp modelId="{107B593D-2B7E-47A1-B237-2D44EE17772E}">
      <dsp:nvSpPr>
        <dsp:cNvPr id="0" name=""/>
        <dsp:cNvSpPr/>
      </dsp:nvSpPr>
      <dsp:spPr>
        <a:xfrm>
          <a:off x="246529" y="1323190"/>
          <a:ext cx="252265" cy="602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009"/>
              </a:lnTo>
              <a:lnTo>
                <a:pt x="252265" y="602009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98794" y="1554286"/>
          <a:ext cx="4147263" cy="741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Docentes, Administrativos, Jubilados, egresados, asociación de egresados, vicerrectoría administrativa, vicerrectoría académica,  oficina de relaciones internacionales, oficina de planeación, oficina de comunicaciones</a:t>
          </a:r>
          <a:endParaRPr lang="es-CO" sz="5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20521" y="1576013"/>
        <a:ext cx="4103809" cy="698371"/>
      </dsp:txXfrm>
    </dsp:sp>
    <dsp:sp modelId="{94DEC999-591D-4E68-9D00-6890F125307D}">
      <dsp:nvSpPr>
        <dsp:cNvPr id="0" name=""/>
        <dsp:cNvSpPr/>
      </dsp:nvSpPr>
      <dsp:spPr>
        <a:xfrm>
          <a:off x="246529" y="1323190"/>
          <a:ext cx="242977" cy="139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740"/>
              </a:lnTo>
              <a:lnTo>
                <a:pt x="242977" y="1395740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89506" y="2471386"/>
          <a:ext cx="4169205" cy="495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MEN, Gobernaciones, alcaldías, Empresas, fundaciones, ONG, particulares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04007" y="2485887"/>
        <a:ext cx="4140203" cy="466086"/>
      </dsp:txXfrm>
    </dsp:sp>
    <dsp:sp modelId="{983EE482-34B4-4DDE-A5BB-56DAF2F5E8D4}">
      <dsp:nvSpPr>
        <dsp:cNvPr id="0" name=""/>
        <dsp:cNvSpPr/>
      </dsp:nvSpPr>
      <dsp:spPr>
        <a:xfrm>
          <a:off x="246529" y="1323190"/>
          <a:ext cx="242977" cy="213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091"/>
              </a:lnTo>
              <a:lnTo>
                <a:pt x="242977" y="2131091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89506" y="3141749"/>
          <a:ext cx="4183979" cy="625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Estudiantes Universidad Tecnológica de Pereira</a:t>
          </a:r>
          <a:endParaRPr lang="es-CO" sz="700" b="0" kern="1200" dirty="0">
            <a:latin typeface="+mn-lt"/>
          </a:endParaRPr>
        </a:p>
      </dsp:txBody>
      <dsp:txXfrm>
        <a:off x="507813" y="3160056"/>
        <a:ext cx="4147365" cy="58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8867"/>
            <a:ext cx="985618" cy="9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20/03/2024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40" y="107580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160634" y="3610997"/>
            <a:ext cx="4043814" cy="1435642"/>
            <a:chOff x="3812494" y="1454131"/>
            <a:chExt cx="7977669" cy="1122089"/>
          </a:xfrm>
        </p:grpSpPr>
        <p:sp>
          <p:nvSpPr>
            <p:cNvPr id="5" name="Rectangle 3"/>
            <p:cNvSpPr/>
            <p:nvPr/>
          </p:nvSpPr>
          <p:spPr>
            <a:xfrm>
              <a:off x="4690884" y="1454131"/>
              <a:ext cx="6465956" cy="11220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8" y="1560631"/>
              <a:ext cx="6303765" cy="960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Gestión para el fortalecimiento de la responsabilidad social, </a:t>
              </a:r>
            </a:p>
            <a:p>
              <a:r>
                <a:rPr lang="es-CO" dirty="0"/>
                <a:t>el bienestar institucional y la calidad de vida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A26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9" y="2082907"/>
            <a:ext cx="3805587" cy="1285046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4940116" y="3726460"/>
            <a:ext cx="4024590" cy="2629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01335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A26D16"/>
                  </a:solidFill>
                </a:rPr>
                <a:t>Información general del proyecto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21041"/>
              </p:ext>
            </p:extLst>
          </p:nvPr>
        </p:nvGraphicFramePr>
        <p:xfrm>
          <a:off x="151680" y="1299873"/>
          <a:ext cx="7468319" cy="52616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BCV - 46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60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Bienestar Institucional, Calidad de Vida e Inclusión en contextos universitarios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6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3669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96950"/>
                  </a:ext>
                </a:extLst>
              </a:tr>
              <a:tr h="1352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71185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59401"/>
                  </a:ext>
                </a:extLst>
              </a:tr>
              <a:tr h="2699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8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Docentes, Administrativos, Jubilados, egresados, asociación de egresados, vicerrectoría administrativa, vicerrectoría académica,  oficina de relaciones internacionales, oficina de planeación, oficina de comunicaciones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3526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 financiera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0738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Integral e inclusión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27453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452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16569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Integral para un Campus Sostenible, inteligente e incluyente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432947"/>
                  </a:ext>
                </a:extLst>
              </a:tr>
              <a:tr h="35503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Poner fin a la pobreza en todas sus formas en todo el mundo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550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Poner fin al hambre, lograr la seguridad alimentaria y la mejora de la nutrición y promover la agricultura sostenible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1332"/>
                  </a:ext>
                </a:extLst>
              </a:tr>
              <a:tr h="3550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39822"/>
                  </a:ext>
                </a:extLst>
              </a:tr>
              <a:tr h="25739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8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A26D16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72032" y="1199485"/>
            <a:ext cx="8063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La capacidad de la Universidad para atender las necesidades de los estudiantes y la comunidad universitaria es insuficiente, teniendo en cuenta que las mismas incrementan cada vez más, dadas la situación económica del país, las poblaciones que ingresan a la institución y la disponibilidad e de apoyos desde la Vicerrectoría.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31541"/>
              </p:ext>
            </p:extLst>
          </p:nvPr>
        </p:nvGraphicFramePr>
        <p:xfrm>
          <a:off x="232151" y="2234115"/>
          <a:ext cx="7522320" cy="40600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934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1984861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5811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 Central</a:t>
                      </a: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0457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universitaria con necesidades  crecientes relacionadas con la responsabilidad social, el bienestar institucional y la calidad de vida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Existe una cambiante sensibilidad sobre el bienestar en las personas, relacionado con las condiciones de estudio y ambiente laboral, así mismo la consciencia sobre la responsabilidad social.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 consciencia social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recursos insuficientes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 paradigmas sobre el bienestar y la calidad de vida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3782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Insuficiente capacidad de atender a la comunidad universitaria  y las  necesidades relacionadas con lo biopsicosociales, el deporte, la cultura, el medio ambiente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ingreso cada vez mayor de poblaciones vulnerables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creciente demanda de la comunidad frente a la satisfacción de las necesidades.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crecimiento del presupuesto asignado es inferior frente al crecimiento del costo de vida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37084"/>
                  </a:ext>
                </a:extLst>
              </a:tr>
              <a:tr h="999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04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un gran porcentaje de estudiantes formados técnicamente en su disciplina pero con deficiencia en la formación humana integral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9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Los estudiantes se fortalecen en la formación vivencial de manera voluntaria y sin un sistema de control y medición.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9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60228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3,Desencadena en las causas a las problemáticas más efímeras de la humanidad, la falta de voluntad política y la carencia en el liderazgo social</a:t>
                      </a: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9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31205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356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Descripción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4" name="3 Diagrama"/>
          <p:cNvGraphicFramePr/>
          <p:nvPr>
            <p:extLst>
              <p:ext uri="{D42A27DB-BD31-4B8C-83A1-F6EECF244321}">
                <p14:modId xmlns:p14="http://schemas.microsoft.com/office/powerpoint/2010/main" val="2939040712"/>
              </p:ext>
            </p:extLst>
          </p:nvPr>
        </p:nvGraphicFramePr>
        <p:xfrm>
          <a:off x="3983492" y="1522853"/>
          <a:ext cx="4677038" cy="444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1650" y="1975501"/>
            <a:ext cx="36087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A través del proyecto, se busca con la generación de los convenios, alianzas, proyectos enmarcados en la Responsabilidad Social y demás gestiones institucionales, aumentar la capacidad de la institución para atender las necesidades de los estudiantes y la comunidad universitaria aportando al mejoramiento de la calidad de vida, condiciones de estudio, lo biopsicosocial, cultural, deportivo, el ambiente, entre otros factores que aportan a la permanencia y camino al egreso exitoso de los estudiantes.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42891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Objetivos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2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General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98343" y="331860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Específicos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8343" y="1901442"/>
            <a:ext cx="7583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Gestionar recursos a partir de diferentes estrategias que permitan aumentar la capacidad de dar respuesta a las necesidades de la comunidad universitaria con enfoque de responsabilidad social y Bienestar Institucional, aportando a su calidad de vida.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8343" y="3919647"/>
            <a:ext cx="7475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alianzas, proyectos y convenios para atender las necesidades relacionadas con el acompañamiento integral, la formación vivencial, las condiciones de estudio y ambiente laboral, así mismo la consciencia sobre Responsabilidad Social.</a:t>
            </a:r>
          </a:p>
          <a:p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Aumentar la capacidad de la institución para dar respuesta a las necesidades de la comunidad universitaria a través de las gestiones realizadas.</a:t>
            </a:r>
          </a:p>
        </p:txBody>
      </p:sp>
      <p:sp>
        <p:nvSpPr>
          <p:cNvPr id="14" name="Rectángulo 13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37350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Planes operativos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88664"/>
              </p:ext>
            </p:extLst>
          </p:nvPr>
        </p:nvGraphicFramePr>
        <p:xfrm>
          <a:off x="151681" y="1297510"/>
          <a:ext cx="7674508" cy="47773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beneficiada con los convenios, alianzas y/o gestiones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Gestiones ante los entes Nacionales – MEN. Fortalecer las gestiones ante el DPS y fondos para poblaciones especiales. Gestiones ante los gobiernos locales - Gobernaciones y Alcaldías, a partir de las experiencias ganadas, permitiendo la propuesta de mejores programas de acceso y acompañamiento para el departamento y los municipios. Gestiones ante los empresarios y particulares. Propuestas y gestiones para el bienestar con grupos económicos, a partir de alianzas convenios y demás, que permitan el trato especial y diferencial a la comunidad. Generar propuestas y realizar las gestiones para el acceso a recursos a partir de los fondos especiales para víctimas y demás personas en el marco del post conflicto.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recursos para la atención de las necesidades relacionadas con el bienestar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Gestiones ante los entes Nacionales – MEN. Gestiones ante el DPS y fondos para poblaciones especiales. Gestiones ante los gobiernos locales - Gobernaciones y Alcaldías, a partir de las experiencias ganadas, permitiendo la propuesta de mejores programas de acceso y acompañamiento para el departamento y los municipios. Gestiones ante los empresarios y particulares. Gestiones ante los empresarios y propuestas y gestiones para el bienestar con grupos económicos, a partir de alianzas convenios y demás, que permitan el trato especial y diferencial a la comunidad Universitaria. Generar propuestas y realizar las gestiones para el acceso a recursos a partir de los fondos especiales para víctimas y demás personas en el marco del post conflicto.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1999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96494" y="30598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46.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para el fortalecimiento de la responsabilidad social, </a:t>
            </a:r>
          </a:p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el bienestar institucional y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426476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1219</Words>
  <Application>Microsoft Office PowerPoint</Application>
  <PresentationFormat>Presentación en pantalla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600</cp:revision>
  <cp:lastPrinted>2017-05-16T14:27:28Z</cp:lastPrinted>
  <dcterms:created xsi:type="dcterms:W3CDTF">2017-03-06T22:18:18Z</dcterms:created>
  <dcterms:modified xsi:type="dcterms:W3CDTF">2024-03-20T15:55:16Z</dcterms:modified>
</cp:coreProperties>
</file>