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DAEFC3"/>
    <a:srgbClr val="6EA92D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4B731F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ES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Asociación de Egresados. Oficina de Planeación.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Vicerrectoría de Responsabilidad Social y Bienestar Universitario. Vicerrectoría de Investigación, Innovación y Extensión. </a:t>
          </a:r>
          <a:r>
            <a:rPr lang="es-ES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Programas académicos. Oficina de Relaciones Internacionales.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Gestión de comunicaciones y protocolo institucional.</a:t>
          </a:r>
          <a:endParaRPr lang="es-CO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de Pregrado de la Universidad. Egresados graduados de pregrado y posgrado de la Universidad. </a:t>
          </a:r>
          <a:r>
            <a:rPr lang="es-ES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Empleadores, empresarios, jefes de recursos humanos.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Dependencias que manejan cursos de extensión de la Universidad. </a:t>
          </a:r>
          <a:endParaRPr lang="es-CO" sz="11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Empresas a nivel nacional e internacional.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 y jefes de recursos humanos. </a:t>
          </a:r>
          <a:r>
            <a:rPr lang="es-ES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Educación Nacional. Ministerio de Trabajo.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Red de Graduados del Eje Cafetero y Norte del Valle</a:t>
          </a:r>
          <a:endParaRPr lang="es-ES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33662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87732" custScaleY="12892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85996" custScaleY="1023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85996" custScaleY="11196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26172" y="0"/>
          <a:ext cx="1818492" cy="680257"/>
        </a:xfrm>
        <a:prstGeom prst="roundRect">
          <a:avLst>
            <a:gd name="adj" fmla="val 10000"/>
          </a:avLst>
        </a:prstGeom>
        <a:solidFill>
          <a:srgbClr val="4B731F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46096" y="19924"/>
        <a:ext cx="1778644" cy="640409"/>
      </dsp:txXfrm>
    </dsp:sp>
    <dsp:sp modelId="{107B593D-2B7E-47A1-B237-2D44EE17772E}">
      <dsp:nvSpPr>
        <dsp:cNvPr id="0" name=""/>
        <dsp:cNvSpPr/>
      </dsp:nvSpPr>
      <dsp:spPr>
        <a:xfrm>
          <a:off x="208021" y="680257"/>
          <a:ext cx="181849" cy="610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060"/>
              </a:lnTo>
              <a:lnTo>
                <a:pt x="181849" y="610060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389870" y="851796"/>
          <a:ext cx="4220124" cy="877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ES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Asociación de Egresados. Oficina de Planeación.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Vicerrectoría de Responsabilidad Social y Bienestar Universitario. Vicerrectoría de Investigación, Innovación y Extensión. </a:t>
          </a:r>
          <a:r>
            <a:rPr lang="es-ES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Programas académicos. Oficina de Relaciones Internacionales.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Gestión de comunicaciones y protocolo institucional.</a:t>
          </a:r>
          <a:endParaRPr lang="es-CO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15558" y="877484"/>
        <a:ext cx="4168748" cy="825666"/>
      </dsp:txXfrm>
    </dsp:sp>
    <dsp:sp modelId="{94DEC999-591D-4E68-9D00-6890F125307D}">
      <dsp:nvSpPr>
        <dsp:cNvPr id="0" name=""/>
        <dsp:cNvSpPr/>
      </dsp:nvSpPr>
      <dsp:spPr>
        <a:xfrm>
          <a:off x="208021" y="680257"/>
          <a:ext cx="181849" cy="1566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805"/>
              </a:lnTo>
              <a:lnTo>
                <a:pt x="181849" y="1566805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389870" y="1898904"/>
          <a:ext cx="4201229" cy="696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Empresas a nivel nacional e internacional.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 y jefes de recursos humanos. </a:t>
          </a:r>
          <a:r>
            <a:rPr lang="es-ES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Educación Nacional. Ministerio de Trabajo.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Red de Graduados del Eje Cafetero y Norte del Valle</a:t>
          </a:r>
          <a:endParaRPr lang="es-ES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10264" y="1919298"/>
        <a:ext cx="4160441" cy="655530"/>
      </dsp:txXfrm>
    </dsp:sp>
    <dsp:sp modelId="{983EE482-34B4-4DDE-A5BB-56DAF2F5E8D4}">
      <dsp:nvSpPr>
        <dsp:cNvPr id="0" name=""/>
        <dsp:cNvSpPr/>
      </dsp:nvSpPr>
      <dsp:spPr>
        <a:xfrm>
          <a:off x="208021" y="680257"/>
          <a:ext cx="181849" cy="2465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844"/>
              </a:lnTo>
              <a:lnTo>
                <a:pt x="181849" y="2465844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389870" y="2765287"/>
          <a:ext cx="4201229" cy="7616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de Pregrado de la Universidad. Egresados graduados de pregrado y posgrado de la Universidad. </a:t>
          </a:r>
          <a:r>
            <a:rPr lang="es-ES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Empleadores, empresarios, jefes de recursos humanos.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Dependencias que manejan cursos de extensión de la Universidad. </a:t>
          </a:r>
          <a:endParaRPr lang="es-CO" sz="1100" b="0" kern="1200" dirty="0">
            <a:latin typeface="+mn-lt"/>
          </a:endParaRPr>
        </a:p>
      </dsp:txBody>
      <dsp:txXfrm>
        <a:off x="412177" y="2787594"/>
        <a:ext cx="4156615" cy="717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7" y="5726086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grpSp>
        <p:nvGrpSpPr>
          <p:cNvPr id="10" name="Group 106"/>
          <p:cNvGrpSpPr/>
          <p:nvPr/>
        </p:nvGrpSpPr>
        <p:grpSpPr>
          <a:xfrm>
            <a:off x="430307" y="3442076"/>
            <a:ext cx="3575848" cy="1312641"/>
            <a:chOff x="3812494" y="1454131"/>
            <a:chExt cx="7410278" cy="1122088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399" y="1527793"/>
              <a:ext cx="5736373" cy="10260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Vinculación de los egresados a los procesos institucionales</a:t>
              </a:r>
              <a:endParaRPr lang="es-CO" sz="1800" dirty="0"/>
            </a:p>
          </p:txBody>
        </p:sp>
        <p:sp>
          <p:nvSpPr>
            <p:cNvPr id="13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6EA9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997488" y="3650035"/>
            <a:ext cx="3970637" cy="2688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54" y="696633"/>
            <a:ext cx="3409670" cy="5700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49" y="1678564"/>
            <a:ext cx="3724275" cy="127762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43280" y="5039587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portafolio de proyectos se construye de acuerdo con el horizonte de tiempo del período Rectoral (2020 -2023), por lo tanto, se proyectan las metas de los proyectos al año 2024 y una vez se cuente con el programa de gobierno 2024 - 2027 del Rector electo, se realizará el proceso de fortalecimiento del PDI y actualización/formulación de proyectos articulados al nuevo periodo Rectoral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159647"/>
              </p:ext>
            </p:extLst>
          </p:nvPr>
        </p:nvGraphicFramePr>
        <p:xfrm>
          <a:off x="259257" y="1253142"/>
          <a:ext cx="7468319" cy="54622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18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CEA - 07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97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Académica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208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Excelencia Académica para la Formación Integral 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98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0816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Egresados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356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– Direccionamiento Institucional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52138"/>
                  </a:ext>
                </a:extLst>
              </a:tr>
              <a:tr h="3122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– Investigación e Innovación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20342"/>
                  </a:ext>
                </a:extLst>
              </a:tr>
              <a:tr h="13564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356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35338"/>
                  </a:ext>
                </a:extLst>
              </a:tr>
              <a:tr h="3248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nacional e internacional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65975"/>
                  </a:ext>
                </a:extLst>
              </a:tr>
              <a:tr h="561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de Egresados, Oficina de Planeación, Vicerrectoría de Responsabilidad Social y Bienestar Universitario, Vicerrectoría de Investigación, Innovación y Extensión, Programas académicos, Oficina de Relaciones Internacionales, Gestión de comunicaciones y protocolo institucional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3564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356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1356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3122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535037"/>
                  </a:ext>
                </a:extLst>
              </a:tr>
              <a:tr h="52040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Garantizar una vida sana y promover el bienestar para todos en todas las edades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3122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639372"/>
                  </a:ext>
                </a:extLst>
              </a:tr>
              <a:tr h="3122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Promover el crecimiento económico sostenido, inclusivo y sostenible, el empleo pleno y productivo y el trabajo decente para todos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409956"/>
                  </a:ext>
                </a:extLst>
              </a:tr>
              <a:tr h="3122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Revitalizar la alianza mundial para el desarrollo sostenible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835809"/>
                  </a:ext>
                </a:extLst>
              </a:tr>
            </a:tbl>
          </a:graphicData>
        </a:graphic>
      </p:graphicFrame>
      <p:grpSp>
        <p:nvGrpSpPr>
          <p:cNvPr id="6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7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4B731F"/>
                  </a:solidFill>
                </a:rPr>
                <a:t>Información general del proyecto</a:t>
              </a:r>
              <a:endParaRPr lang="es-CO" sz="2800" b="1" dirty="0"/>
            </a:p>
          </p:txBody>
        </p:sp>
      </p:grpSp>
      <p:sp>
        <p:nvSpPr>
          <p:cNvPr id="9" name="Rectángulo 8"/>
          <p:cNvSpPr/>
          <p:nvPr/>
        </p:nvSpPr>
        <p:spPr>
          <a:xfrm rot="16200000">
            <a:off x="6760440" y="3298148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07. Vinculación de los egresados a los procesos institucionales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51599" y="1196527"/>
            <a:ext cx="7897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/>
              <a:t>Débil contacto permanente con el egresado, para identificar la pertinencia de la formación que se está dando en la universidad, en pro del mejoramiento continuo; baja identificación de las necesidades de formación continua y posgraduada por parte del egresado; poco conocimiento de la situación laboral. Pocos insumos para los procesos de autoevaluación y acreditación institucional.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57956"/>
              </p:ext>
            </p:extLst>
          </p:nvPr>
        </p:nvGraphicFramePr>
        <p:xfrm>
          <a:off x="350211" y="2219523"/>
          <a:ext cx="7314613" cy="45590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82753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232212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899648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61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Problema Central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600933">
                <a:tc rowSpan="7">
                  <a:txBody>
                    <a:bodyPr/>
                    <a:lstStyle/>
                    <a:p>
                      <a:pPr algn="ctr"/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Débiles relaciones de la Universidad Tecnológica de Pereira con sus egresados.</a:t>
                      </a:r>
                      <a:endParaRPr lang="es-CO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675" marR="36675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1.Estrategias de comunicación poco efectivas 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Egresados incomunicados con la Universidad.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Pobre retroalimentación y participación de egresados y empleadores en procesos. 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Programas académicos con poca o nula comunicación con sus egresados. 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 Falta de una estrategia de comunicación de programas con sus egresados.</a:t>
                      </a:r>
                      <a:endParaRPr lang="es-CO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7221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Carencia de estrategias de pregrado y posgrados para involucrar a los egresados en sus procesos académicos y poca participación de los egresados externos en los comités curriculares y consejos de Facultad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Poca cultura de la Autoevaluación.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Falta de personal en los programas que se encargue del tema comunicativo con los egresados.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Endogamia académica.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 Retroalimentación reducida en espacios colegiados por egresados que no son externos a la institución. 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57124"/>
                  </a:ext>
                </a:extLst>
              </a:tr>
              <a:tr h="60093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No hay suficientes y adecuados indicadores de impacto de los egresados por programa en su contribución en la sociedad y en la transformación del currículo 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Desconocimiento de la contribución de los egresados en la sociedad.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Poca transformación del currículo. 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85830"/>
                  </a:ext>
                </a:extLst>
              </a:tr>
              <a:tr h="1617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7221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El egresado no se siente miembro activo de la comunidad universitaria y está poco enterado y comunicado de lo que sucede en la Universidad.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Desconocimiento de las necesidades del egresado.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Baja retroalimentación de los egresados a los programas académicos para el mejoramiento continuo.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Baja participación de los Egresados en diversos escenarios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 Pérdida de oportunidades por parte de los egresados para crecimiento de la Universidad.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47967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Baja participación de los egresados en procesos académicos y representantes de egresados vinculados a la universidad sin experiencia en el medio externo.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Pertinencia de la formación poco evaluada por egresados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Comunicación poco efectiva con los egresados.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Poco cambio en los currículos académicos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 Desconocimiento de necesidades del sector empresarial externo.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03024"/>
                  </a:ext>
                </a:extLst>
              </a:tr>
              <a:tr h="4850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Se desconoce el impacto de los egresados en su contribución en la sociedad y en la transformación del currículo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Egresados destacados sin reconocimiento institucional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Embajadores UTP en el medio desconocidos por parte de la Universidad.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99466"/>
                  </a:ext>
                </a:extLst>
              </a:tr>
            </a:tbl>
          </a:graphicData>
        </a:graphic>
      </p:graphicFrame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4B731F"/>
                  </a:solidFill>
                </a:rPr>
                <a:t>Identificación del problema, necesidad u oportunidad </a:t>
              </a:r>
              <a:endParaRPr lang="es-CO" sz="2500" b="1" dirty="0"/>
            </a:p>
          </p:txBody>
        </p:sp>
      </p:grpSp>
      <p:sp>
        <p:nvSpPr>
          <p:cNvPr id="10" name="Rectángulo 9"/>
          <p:cNvSpPr/>
          <p:nvPr/>
        </p:nvSpPr>
        <p:spPr>
          <a:xfrm rot="16200000">
            <a:off x="6760440" y="3298148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07. Vinculación de los egresados a los procesos institucionales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9008" y="1882966"/>
            <a:ext cx="36673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proyecto busca establecer vínculos con los egresados graduados de la Universidad y con empleadores, también realizar seguimiento sistemático al desempeño profesional de los egresados graduados de la institución. Así mismo fortalecer las acciones de la Política Institucional del Egresado y promover programas de acompañamiento y promoción al egresado por facultades en compañía de los representantes de egresados.</a:t>
            </a:r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252630682"/>
              </p:ext>
            </p:extLst>
          </p:nvPr>
        </p:nvGraphicFramePr>
        <p:xfrm>
          <a:off x="3940696" y="1965430"/>
          <a:ext cx="4636167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60440" y="3298148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07. Vinculación de los egresados a los procesos institucionales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General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2353" y="1982231"/>
            <a:ext cx="7718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Fortalecer las relaciones de la Universidad Tecnológica de Pereira con sus egresados, como parte activa de la comunidad universitaria.</a:t>
            </a: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98343" y="2945000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Específicos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2353" y="3585243"/>
            <a:ext cx="7790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Diseñar estrategias al interior de los programas para vincular a sus egresados en sus procesos académicos e investigativos. Por medio de la Asociación de Egresados, se fomente la creación de una red de egresados conectado con la sociedad y la institución.</a:t>
            </a:r>
          </a:p>
        </p:txBody>
      </p:sp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Objetivos del proyecto</a:t>
              </a:r>
              <a:endParaRPr lang="es-CO" sz="2800" b="1" dirty="0"/>
            </a:p>
          </p:txBody>
        </p:sp>
      </p:grpSp>
      <p:sp>
        <p:nvSpPr>
          <p:cNvPr id="13" name="Rectángulo 12"/>
          <p:cNvSpPr/>
          <p:nvPr/>
        </p:nvSpPr>
        <p:spPr>
          <a:xfrm rot="16200000">
            <a:off x="6760440" y="3298148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07. Vinculación de los egresados a los procesos institucionales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0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Planes operativos</a:t>
              </a:r>
              <a:endParaRPr lang="es-CO" sz="2800" b="1" dirty="0"/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637812"/>
              </p:ext>
            </p:extLst>
          </p:nvPr>
        </p:nvGraphicFramePr>
        <p:xfrm>
          <a:off x="286151" y="1817919"/>
          <a:ext cx="8185496" cy="22721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24144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661352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557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1714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Política Institucional del Egresado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dentro de este plan operativo se desarrollarán actividades encaminadas a vincular los egresados desde las líneas de acción Academia, Actualización profesional, Participación con la comunidad, Seguimiento continuo y Gestión de componentes de soporte.	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6760440" y="3298148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07. Vinculación de los egresados a los procesos institucionales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4109</TotalTime>
  <Words>1118</Words>
  <Application>Microsoft Office PowerPoint</Application>
  <PresentationFormat>Presentación en pantalla (4:3)</PresentationFormat>
  <Paragraphs>74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583</cp:revision>
  <cp:lastPrinted>2017-05-16T14:27:28Z</cp:lastPrinted>
  <dcterms:created xsi:type="dcterms:W3CDTF">2017-03-06T22:18:18Z</dcterms:created>
  <dcterms:modified xsi:type="dcterms:W3CDTF">2024-03-04T19:44:31Z</dcterms:modified>
</cp:coreProperties>
</file>