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 académicos y Vicerrectoría Académica.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Estudiantes, docentes.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 -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Ministerio de las Tics –MINTIC.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668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303" y="154512"/>
          <a:ext cx="2020771" cy="755926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443" y="176652"/>
        <a:ext cx="1976491" cy="711646"/>
      </dsp:txXfrm>
    </dsp:sp>
    <dsp:sp modelId="{107B593D-2B7E-47A1-B237-2D44EE17772E}">
      <dsp:nvSpPr>
        <dsp:cNvPr id="0" name=""/>
        <dsp:cNvSpPr/>
      </dsp:nvSpPr>
      <dsp:spPr>
        <a:xfrm>
          <a:off x="203380" y="910438"/>
          <a:ext cx="202077" cy="608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418"/>
              </a:lnTo>
              <a:lnTo>
                <a:pt x="202077" y="608418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05458" y="1159606"/>
          <a:ext cx="3830839" cy="7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 académicos y Vicerrectoría Académica.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26502" y="1180650"/>
        <a:ext cx="3788751" cy="676412"/>
      </dsp:txXfrm>
    </dsp:sp>
    <dsp:sp modelId="{94DEC999-591D-4E68-9D00-6890F125307D}">
      <dsp:nvSpPr>
        <dsp:cNvPr id="0" name=""/>
        <dsp:cNvSpPr/>
      </dsp:nvSpPr>
      <dsp:spPr>
        <a:xfrm>
          <a:off x="203380" y="910438"/>
          <a:ext cx="202077" cy="14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226"/>
              </a:lnTo>
              <a:lnTo>
                <a:pt x="202077" y="1465226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05458" y="2067088"/>
          <a:ext cx="3842269" cy="61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 -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Ministerio de las Tics –MINTIC.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23534" y="2085164"/>
        <a:ext cx="3806117" cy="581001"/>
      </dsp:txXfrm>
    </dsp:sp>
    <dsp:sp modelId="{983EE482-34B4-4DDE-A5BB-56DAF2F5E8D4}">
      <dsp:nvSpPr>
        <dsp:cNvPr id="0" name=""/>
        <dsp:cNvSpPr/>
      </dsp:nvSpPr>
      <dsp:spPr>
        <a:xfrm>
          <a:off x="203380" y="910438"/>
          <a:ext cx="202077" cy="2215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5475"/>
              </a:lnTo>
              <a:lnTo>
                <a:pt x="202077" y="2215475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05458" y="2873222"/>
          <a:ext cx="3858077" cy="505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Estudiantes, docentes.</a:t>
          </a:r>
          <a:endParaRPr lang="es-CO" sz="1100" b="0" kern="1200" dirty="0">
            <a:latin typeface="+mn-lt"/>
          </a:endParaRPr>
        </a:p>
      </dsp:txBody>
      <dsp:txXfrm>
        <a:off x="420260" y="2888024"/>
        <a:ext cx="3828473" cy="47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30307" y="3418004"/>
            <a:ext cx="3693458" cy="1477328"/>
            <a:chOff x="3812494" y="1409399"/>
            <a:chExt cx="7654003" cy="126286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409399"/>
              <a:ext cx="5980098" cy="12628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Desarrollar  Ecosistemas TIC  enfocados a experiencias y ambientes educativos interactivos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537947" y="3164540"/>
            <a:ext cx="2906806" cy="356535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16" y="73249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95106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43279" y="5034418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96200"/>
              </p:ext>
            </p:extLst>
          </p:nvPr>
        </p:nvGraphicFramePr>
        <p:xfrm>
          <a:off x="259257" y="1315897"/>
          <a:ext cx="7468319" cy="5069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- 09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Informáticos y Educativos - CRIE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docencia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Administración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364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Investigación y creación artística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 académicos y Vicerrectoría Académica.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239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90520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35037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4" y="1125431"/>
            <a:ext cx="7987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La universidad ha mantenido como política poner a disposición de los docentes y estudiantes recursos informáticos y educativos actualizados, que potencien e impulsen las labores académicas de enseñanza aprendizaje, sin embargo los procesos de apropiación y usos de esas tecnologías disponibles no van al mismo ritmo de su implementación , y no se percibe alineación entre la evolución de los nuevos desarrollos metodológicos y las tendencias TIC que vienen llegando y no hay una participación directa tanto en procesos de apropiación como de formación de docentes y estudiantes. Es necesario plantear una ruta de aprendizaje definida para cada uno de ellos en cuanto apropiación, transferencia y uso de recursos y medios TIC.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39863"/>
              </p:ext>
            </p:extLst>
          </p:nvPr>
        </p:nvGraphicFramePr>
        <p:xfrm>
          <a:off x="233083" y="2325760"/>
          <a:ext cx="7601483" cy="44806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4015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412919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34454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409386">
                <a:tc rowSpan="6"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 uso de experiencias y ambientes</a:t>
                      </a:r>
                    </a:p>
                    <a:p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educativos interactivos como soporte a los procesos de enseñanza - aprendizaje en la UTP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Desconocimiento de estrategias pedagógicas que involucren el uso TIC para los procesos de enseñanza - aprendizaje en donde se articulen tendencias metodológicas y tendencias tecnológicas actuales.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Imaginario de los docentes en relación a invadir su práctica educativa en lugar de complementarse con estrategias TIC y aprovechamiento de recursos.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Pocos escenarios en donde el docente pueda realizar la aplicación de las nuevas tendencias y se articule a su propio modelo o estrategia de enseñanza.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Falta de articulación en los currículos con las tendencias tecnológicas actuales aplicadas a la educación.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Bajos niveles de exposición a experiencias y ambientes educativos interactivos para los estudiantes</a:t>
                      </a:r>
                      <a:endParaRPr lang="es-CO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No se proporcionan las herramientas necesarias.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Los docentes no aprovechan las TIC para la docencia.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Falta apropiación cultural para incorporación de tecnologías de soporte a los procesos de enseñanza aprendizaje.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315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7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Bajos niveles de aprendizaje en los estudiantes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Poca pertinencia de los programas con el contexto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Aumento de transferencias internas de los estudiantes (Rotación entre programas)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Poca cualificación de los estudiantes en el uso de las TIC</a:t>
                      </a:r>
                      <a:endParaRPr lang="es-CO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807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Baja oferta de ambientes educativos interactivos contribuye al aumento en la deserción. Poca contribución a la disminución de la deserción estudiantil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Baja cualificación del recurso humano en la Región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Bajos niveles de egreso exitoso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Pérdidas económicas a la Universidad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Falta de oportunidades para los estudiantes para terminar su proceso académico a través de medios alternativos.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10075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Desaprovechamiento  de recursos y  TIC para los procesos de enseñanza - aprendizaje en la UTP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Desconocimiento de las capacidades que tiene la UTP frente al uso de recursos y tecnologías digitales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Desmotivación o desinterés por parte del docente/estudiante para utilizar los recursos en función del aprendizaje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actualización de los docentes en tendencias metodológicas y tendencias tecnológicas.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5507" y="1673656"/>
            <a:ext cx="39355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500" dirty="0"/>
              <a:t>Con este proyecto se brinda la oportunidad a los docentes de aprovechar sus experiencias metodológicas, potenciarlas y transformarlas teniendo acceso a las nuevas tendencias, tecnológicas y metodológicas disponibles y construyendo su propia ruta de formación y apropiación, con un proceso de acompañamiento y respaldo permanentes, certificando y validando sus competencias.</a:t>
            </a:r>
          </a:p>
          <a:p>
            <a:pPr algn="just"/>
            <a:r>
              <a:rPr lang="es-CO" sz="1500" dirty="0"/>
              <a:t> </a:t>
            </a:r>
          </a:p>
          <a:p>
            <a:pPr algn="just"/>
            <a:r>
              <a:rPr lang="es-CO" sz="1500" dirty="0"/>
              <a:t>El ecosistema ofrece a los estudiantes la posibilidad de adquirir, generar, transformar y compartir los conocimientos teórico prácticos que aporten a su formación profesional y a la búsqueda oportunidades a lo largo de su vida. Además, se entregan herramientas a la institución para realizar los procesos de análisis y seguimiento de los procesos académicos, desde la visión tanto de los docentes como de los estudiantes.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025328608"/>
              </p:ext>
            </p:extLst>
          </p:nvPr>
        </p:nvGraphicFramePr>
        <p:xfrm>
          <a:off x="4173054" y="1990165"/>
          <a:ext cx="4264839" cy="35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8148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Construir un ecosistema TIC que brinde experiencias y ambientes educativos interactivos que soporten los procesos de enseñanza - aprendizaje en la UTP.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091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4" y="3549378"/>
            <a:ext cx="7261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Diseñar e implementar la ruta de incorporación al Ecosistema TIC: Hacia experiencias y ambientes educativos interactivos de la UTP.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Proporcionar metodologías para la incorporación de experiencias y ambientes educativos interactivos en el estudiante como parte de su formación.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07425"/>
              </p:ext>
            </p:extLst>
          </p:nvPr>
        </p:nvGraphicFramePr>
        <p:xfrm>
          <a:off x="304080" y="1620697"/>
          <a:ext cx="7540038" cy="41162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5105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1493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61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873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de recursos y tecnologías digitales de información con TIC en la planeación ejecución y evaluación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apropiación estudiante, diagnóstico apropiación TIC docentes, reconocimiento de metodologías de los docentes y diagnóstico de uso, convocatoria docente para vincularse al ecosistema, convocatoria estudiante para vincularse al ecosistema y realización del plan personal de innovación educativa.	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735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Experiencias y ambientes educativos interactivos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de uso de TIC y ambientes interactivos de los usos de los estudiantes, intervención y acompañamiento de la asignatura de acuerdo al plan generado por el docente y evaluación de la implementación de la ruta.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1008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</TotalTime>
  <Words>1151</Words>
  <Application>Microsoft Office PowerPoint</Application>
  <PresentationFormat>Presentación en pantalla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589</cp:revision>
  <cp:lastPrinted>2017-05-16T14:27:28Z</cp:lastPrinted>
  <dcterms:created xsi:type="dcterms:W3CDTF">2017-03-06T22:18:18Z</dcterms:created>
  <dcterms:modified xsi:type="dcterms:W3CDTF">2024-03-04T19:52:02Z</dcterms:modified>
</cp:coreProperties>
</file>