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81" d="100"/>
          <a:sy n="81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programa académicos.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629524" y="0"/>
          <a:ext cx="1917715" cy="717374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650535" y="21011"/>
        <a:ext cx="1875693" cy="675352"/>
      </dsp:txXfrm>
    </dsp:sp>
    <dsp:sp modelId="{107B593D-2B7E-47A1-B237-2D44EE17772E}">
      <dsp:nvSpPr>
        <dsp:cNvPr id="0" name=""/>
        <dsp:cNvSpPr/>
      </dsp:nvSpPr>
      <dsp:spPr>
        <a:xfrm>
          <a:off x="821295" y="717374"/>
          <a:ext cx="191771" cy="52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11"/>
              </a:lnTo>
              <a:lnTo>
                <a:pt x="191771" y="521311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013067" y="897757"/>
          <a:ext cx="3635471" cy="68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programa académicos.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3038" y="917728"/>
        <a:ext cx="3595529" cy="641915"/>
      </dsp:txXfrm>
    </dsp:sp>
    <dsp:sp modelId="{94DEC999-591D-4E68-9D00-6890F125307D}">
      <dsp:nvSpPr>
        <dsp:cNvPr id="0" name=""/>
        <dsp:cNvSpPr/>
      </dsp:nvSpPr>
      <dsp:spPr>
        <a:xfrm>
          <a:off x="821295" y="717374"/>
          <a:ext cx="191771" cy="1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23"/>
              </a:lnTo>
              <a:lnTo>
                <a:pt x="191771" y="13344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013067" y="1758959"/>
          <a:ext cx="3646318" cy="58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0221" y="1776113"/>
        <a:ext cx="3612010" cy="551371"/>
      </dsp:txXfrm>
    </dsp:sp>
    <dsp:sp modelId="{983EE482-34B4-4DDE-A5BB-56DAF2F5E8D4}">
      <dsp:nvSpPr>
        <dsp:cNvPr id="0" name=""/>
        <dsp:cNvSpPr/>
      </dsp:nvSpPr>
      <dsp:spPr>
        <a:xfrm>
          <a:off x="821295" y="717374"/>
          <a:ext cx="191771" cy="230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292"/>
              </a:lnTo>
              <a:lnTo>
                <a:pt x="191771" y="230829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013067" y="2523982"/>
          <a:ext cx="3661320" cy="1003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kern="1200" dirty="0">
            <a:latin typeface="+mn-lt"/>
          </a:endParaRPr>
        </a:p>
      </dsp:txBody>
      <dsp:txXfrm>
        <a:off x="1042455" y="2553370"/>
        <a:ext cx="3602544" cy="94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91997" y="3230199"/>
            <a:ext cx="3802194" cy="1754326"/>
            <a:chOff x="3812494" y="1291006"/>
            <a:chExt cx="7410278" cy="1499655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291006"/>
              <a:ext cx="5736373" cy="14996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Capacidad académica y administrativa que garantice la proyección de la Educación Superior con TIC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56485" y="3730491"/>
            <a:ext cx="3999940" cy="2491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3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80" y="1696494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91997" y="5005113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01978"/>
              </p:ext>
            </p:extLst>
          </p:nvPr>
        </p:nvGraphicFramePr>
        <p:xfrm>
          <a:off x="214434" y="1468295"/>
          <a:ext cx="7468319" cy="4735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- 11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educación 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226380"/>
            <a:ext cx="80144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La Universidad Tecnológica de Pereira cuenta </a:t>
            </a:r>
            <a:r>
              <a:rPr lang="es-CO" sz="1300" dirty="0" smtClean="0"/>
              <a:t>sólo </a:t>
            </a:r>
            <a:r>
              <a:rPr lang="es-CO" sz="1300" dirty="0"/>
              <a:t>con un programa académico de posgrado que se ofrece en modalidad virtual, facilitando el acceso a la educación a regiones distantes geográficamente, se debe ampliar la oferta de programas virtuales o duales que faciliten el acceso, amplíen las posibilidades educativas flexibilizando tiempos de acceso y rutas de aprendizaje. Igualmente se hace necesario ampliar la oferta de asignaturas virtuales o duales en alianza con los programas académicos presenciales que brinden opciones educativas, rutas de aprendizaje y nuevos espacios de formación.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09932"/>
              </p:ext>
            </p:extLst>
          </p:nvPr>
        </p:nvGraphicFramePr>
        <p:xfrm>
          <a:off x="359177" y="2519042"/>
          <a:ext cx="7314613" cy="4244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750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770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30072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40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317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existe suficiente capacidad (académico administrativa e infraestructura físico tecnológica)  que dé respuesta a la demanda creciente de cobertura y acceso a la educación superior virtual o dual.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Univirtual limitada para la construcción de programas virtuales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No existen recursos económicos para la construcción y fortalecimiento de programas virtuales.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No existen procesos académico - administrativos regulados que optimicen la operación de la educación virtual en la UTP.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No se ha determinado el aporte institucional a la educación virtual.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9476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Infraestructura física y tecnológica insuficientes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No hay un plan de acción institucional para la compra y actualización de equipos para la educación virtual, dual o la oferta de asignaturas.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No hay espacios adecuados para el ofrecimiento de clases virtuales, videoconferencias o seminarios especializados.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No hay espacios suficientes para la construcción de proyectos virtuales.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No existe suficiente capacidad en las licencias de software para atender la demanda.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40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158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884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Programas académicos presenciales sin procesos de formación virtual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Limita la flexibilización de currículo.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Se limita el acceso a otras posibilidades educativas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7229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4472" y="1709515"/>
            <a:ext cx="3935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creación de nuevos programas académicos virtuales, creación de procesos de educación virtual integrado a los currículos y el fomento de prácticas educativas integrando TIC da cuenta de una serie de nuevas posibilidades educativas, entre ellas lo que se ha mencionado como "Pedagogía 2.0", más incluyente, flexible y útil. Este proyecto brindará a los estudiantes la opción de permanecer en sus estudios administrando su tiempo, espacio y recursos con asignaturas virtuales ofrecidas por los programas actuales. Igualmente, la creación de programas virtuales permitirá a la institución hacer presencia virtual en regiones geográficas distantes y brindará una opción de acceso a estudiantes con limitaciones de tiempo o lugar.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941077198"/>
              </p:ext>
            </p:extLst>
          </p:nvPr>
        </p:nvGraphicFramePr>
        <p:xfrm>
          <a:off x="3662790" y="1965430"/>
          <a:ext cx="5303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Fortalecer la capacidad institucional para la ejecución y ofrecimiento de educación dual y virtual.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89120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31451"/>
            <a:ext cx="814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Desarrollar y fortalecer la unidad académica de educación virtual.</a:t>
            </a:r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Fortalecer la infraestructura física y tecnológica.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7812"/>
              </p:ext>
            </p:extLst>
          </p:nvPr>
        </p:nvGraphicFramePr>
        <p:xfrm>
          <a:off x="304080" y="1504154"/>
          <a:ext cx="7710367" cy="41415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7629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332738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8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para el desarrollo de la unidad académica de educación virtual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optimizar los procesos académico administrativos relacionados directamente con la ejecución de la oferta virtual, determinar el aporte institucional a la creación y ejecución de la oferta virtual (académico, administrativo, presupuestal) y generar los procedimientos administrativos que permitan promover nuevos proyectos de educación virtual.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infraestructura física y tecnológica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Proyectar y ejecutar el crecimiento técnico, tecnológico y físico para la ejecución de la educación virtual, crear e institucionalizar un plan de acción de compra y actualización tecnológica y, determinar e implementar la capacidad en espacios físicos y recurso humano para la construcción de proyectos educativos virtuales.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6019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1016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585</cp:revision>
  <cp:lastPrinted>2017-05-16T14:27:28Z</cp:lastPrinted>
  <dcterms:created xsi:type="dcterms:W3CDTF">2017-03-06T22:18:18Z</dcterms:created>
  <dcterms:modified xsi:type="dcterms:W3CDTF">2025-03-25T21:47:33Z</dcterms:modified>
</cp:coreProperties>
</file>