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72" r:id="rId5"/>
    <p:sldId id="267" r:id="rId6"/>
    <p:sldId id="268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D5EDFF"/>
    <a:srgbClr val="79C6FF"/>
    <a:srgbClr val="0070C0"/>
    <a:srgbClr val="57D3FF"/>
    <a:srgbClr val="0A99A3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0070C0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s-CO" sz="11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100" dirty="0" smtClean="0"/>
            <a:t>Vicerrectoría de Investigación, Innovación y Extensión, Oficina de Planeación y Facultad de Ciencias Agrarias y Agroindustria</a:t>
          </a:r>
          <a:endParaRPr lang="es-CO" sz="900" dirty="0"/>
        </a:p>
      </dgm:t>
    </dgm:pt>
    <dgm:pt modelId="{7B38EB80-BE65-41F5-9BB7-929EF5D4D956}" type="parTrans" cxnId="{B837D475-4455-4857-ADA7-D1C66C72C69C}">
      <dgm:prSet/>
      <dgm:spPr>
        <a:ln>
          <a:solidFill>
            <a:srgbClr val="0070C0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s-CO" sz="11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100" dirty="0" smtClean="0"/>
            <a:t>Del total de la población afectada, la población objetivo de intervención por el proyecto corresponde a 2.076 beneficiarios que corresponde al 74% de la población afectada por el problema. Asociados de las cadenas del aguacate, cacao, mora y plátano, famiempresas, micro y pequeñas empresas agroindustriales del Departamento de Risaralda.</a:t>
          </a:r>
          <a:endParaRPr lang="es-CO" sz="14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0070C0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0070C0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10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Gobernación de Risaralda, SENA.</a:t>
          </a:r>
          <a:endParaRPr lang="es-ES" sz="800" b="0" dirty="0"/>
        </a:p>
      </dgm:t>
    </dgm:pt>
    <dgm:pt modelId="{32CA2B84-E3B2-40CF-8DC7-4B5119850B6B}" type="parTrans" cxnId="{CF4167F8-C89B-4EB1-8990-42F3FF232973}">
      <dgm:prSet/>
      <dgm:spPr>
        <a:ln>
          <a:solidFill>
            <a:srgbClr val="0070C0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5610" custScaleY="8121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64429" custScaleY="1008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66419" custScaleY="19456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2678" y="670873"/>
          <a:ext cx="2245869" cy="648035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1658" y="689853"/>
        <a:ext cx="2207909" cy="610075"/>
      </dsp:txXfrm>
    </dsp:sp>
    <dsp:sp modelId="{107B593D-2B7E-47A1-B237-2D44EE17772E}">
      <dsp:nvSpPr>
        <dsp:cNvPr id="0" name=""/>
        <dsp:cNvSpPr/>
      </dsp:nvSpPr>
      <dsp:spPr>
        <a:xfrm>
          <a:off x="227265" y="1318908"/>
          <a:ext cx="224586" cy="476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739"/>
              </a:lnTo>
              <a:lnTo>
                <a:pt x="224586" y="476739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51852" y="1532513"/>
          <a:ext cx="3790849" cy="526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100" kern="1200" dirty="0" smtClean="0"/>
            <a:t>Vicerrectoría de Investigación, Innovación y Extensión, Oficina de Planeación y Facultad de Ciencias Agrarias y Agroindustria</a:t>
          </a:r>
          <a:endParaRPr lang="es-CO" sz="900" kern="1200" dirty="0"/>
        </a:p>
      </dsp:txBody>
      <dsp:txXfrm>
        <a:off x="467266" y="1547927"/>
        <a:ext cx="3760021" cy="495441"/>
      </dsp:txXfrm>
    </dsp:sp>
    <dsp:sp modelId="{94DEC999-591D-4E68-9D00-6890F125307D}">
      <dsp:nvSpPr>
        <dsp:cNvPr id="0" name=""/>
        <dsp:cNvSpPr/>
      </dsp:nvSpPr>
      <dsp:spPr>
        <a:xfrm>
          <a:off x="227265" y="1318908"/>
          <a:ext cx="224586" cy="1228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8781"/>
              </a:lnTo>
              <a:lnTo>
                <a:pt x="224586" y="1228781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51852" y="2220791"/>
          <a:ext cx="3778604" cy="653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10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Gobernación de Risaralda, SENA.</a:t>
          </a:r>
          <a:endParaRPr lang="es-ES" sz="800" b="0" kern="1200" dirty="0"/>
        </a:p>
      </dsp:txBody>
      <dsp:txXfrm>
        <a:off x="471001" y="2239940"/>
        <a:ext cx="3740306" cy="615498"/>
      </dsp:txXfrm>
    </dsp:sp>
    <dsp:sp modelId="{983EE482-34B4-4DDE-A5BB-56DAF2F5E8D4}">
      <dsp:nvSpPr>
        <dsp:cNvPr id="0" name=""/>
        <dsp:cNvSpPr/>
      </dsp:nvSpPr>
      <dsp:spPr>
        <a:xfrm>
          <a:off x="227265" y="1318908"/>
          <a:ext cx="224586" cy="2348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8126"/>
              </a:lnTo>
              <a:lnTo>
                <a:pt x="224586" y="2348126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51852" y="3036596"/>
          <a:ext cx="3799238" cy="1260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100" kern="1200" dirty="0" smtClean="0"/>
            <a:t>Del total de la población afectada, la población objetivo de intervención por el proyecto corresponde a 2.076 beneficiarios que corresponde al 74% de la población afectada por el problema. Asociados de las cadenas del aguacate, cacao, mora y plátano, famiempresas, micro y pequeñas empresas agroindustriales del Departamento de Risaralda.</a:t>
          </a:r>
          <a:endParaRPr lang="es-CO" sz="1400" b="0" kern="1200" dirty="0">
            <a:latin typeface="+mn-lt"/>
          </a:endParaRPr>
        </a:p>
      </dsp:txBody>
      <dsp:txXfrm>
        <a:off x="488782" y="3073526"/>
        <a:ext cx="3725378" cy="1187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40347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53" y="182228"/>
            <a:ext cx="2143235" cy="20829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412379" y="3596201"/>
            <a:ext cx="3639668" cy="1520592"/>
            <a:chOff x="3812494" y="1454131"/>
            <a:chExt cx="7410278" cy="1122088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8" y="1601903"/>
              <a:ext cx="5736374" cy="8778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sz="1600" dirty="0"/>
                <a:t>Implementación del Centro de Desarrollo Tecnológico con Enfoque en Agroindustria para el Departamento De Risaralda</a:t>
              </a:r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0060A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20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Imagen 9"/>
          <p:cNvPicPr/>
          <p:nvPr/>
        </p:nvPicPr>
        <p:blipFill>
          <a:blip r:embed="rId4"/>
          <a:stretch>
            <a:fillRect/>
          </a:stretch>
        </p:blipFill>
        <p:spPr>
          <a:xfrm>
            <a:off x="5006453" y="3965807"/>
            <a:ext cx="4064455" cy="16411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796" y="1990428"/>
            <a:ext cx="3452253" cy="147395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25350" y="5240606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CO" sz="1000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0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portafolio de proyectos se construye de acuerdo con el horizonte de tiempo del período Rectoral (2020 -2023), por lo tanto, se proyectaron las metas de los proyectos al año 2025 mientras se surtía el proceso de elección de Rector. 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vez elegido, se realizará el proceso de fortalecimiento del PDI y actualización/formulación de proyectos articulados al nuevo periodo Rectoral para el período 2025 - 2028 (fecha límite: 25 de junio de 2025) </a:t>
            </a:r>
          </a:p>
        </p:txBody>
      </p:sp>
      <p:pic>
        <p:nvPicPr>
          <p:cNvPr id="13" name="Imagen 12" descr="C:\Users\Usuario UTP\Downloads\CDTA V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097" y="3112747"/>
            <a:ext cx="1858840" cy="593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C:\Users\Usuario UTP\Downloads\IMG-20240215-WA004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65" y="5697480"/>
            <a:ext cx="1692688" cy="1079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 descr="C:\Users\Usuario UTP\Downloads\IMG-20240215-WA003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29" y="5709603"/>
            <a:ext cx="1591571" cy="1067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0060A8"/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264462"/>
              </p:ext>
            </p:extLst>
          </p:nvPr>
        </p:nvGraphicFramePr>
        <p:xfrm>
          <a:off x="151682" y="1341332"/>
          <a:ext cx="7468319" cy="542626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5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effectLst/>
                        </a:rPr>
                        <a:t>Código del proyecto</a:t>
                      </a:r>
                      <a:endParaRPr lang="es-CO" sz="13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CGT - 20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81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effectLst/>
                        </a:rPr>
                        <a:t>Dependencia responsable del proyecto</a:t>
                      </a:r>
                      <a:endParaRPr lang="es-CO" sz="13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Rectoría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53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effectLst/>
                        </a:rPr>
                        <a:t>Pilar de Gestión</a:t>
                      </a:r>
                      <a:endParaRPr lang="es-CO" sz="13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Creación, Gestión y Transferencia del conocimiento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78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effectLst/>
                        </a:rPr>
                        <a:t>Programa</a:t>
                      </a:r>
                      <a:endParaRPr lang="es-CO" sz="13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5035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effectLst/>
                        </a:rPr>
                        <a:t>Procesos asociados </a:t>
                      </a:r>
                      <a:br>
                        <a:rPr lang="es-CO" sz="1300" b="1" dirty="0">
                          <a:effectLst/>
                        </a:rPr>
                      </a:br>
                      <a:r>
                        <a:rPr lang="es-CO" sz="1300" b="1" dirty="0">
                          <a:effectLst/>
                        </a:rPr>
                        <a:t>(Sistema Integral de Gestión)</a:t>
                      </a:r>
                      <a:endParaRPr lang="es-CO" sz="13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Investigación e Innovación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25035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Extensión y proyección social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631699"/>
                  </a:ext>
                </a:extLst>
              </a:tr>
              <a:tr h="21359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effectLst/>
                        </a:rPr>
                        <a:t>Factores de calidad institucional a los que apunta el proyecto</a:t>
                      </a:r>
                      <a:endParaRPr lang="es-CO" sz="13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 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606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05810"/>
                  </a:ext>
                </a:extLst>
              </a:tr>
              <a:tr h="1606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 nacional e internacional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931976"/>
                  </a:ext>
                </a:extLst>
              </a:tr>
              <a:tr h="1535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Investigación y creación artística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581916"/>
                  </a:ext>
                </a:extLst>
              </a:tr>
              <a:tr h="2811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effectLst/>
                        </a:rPr>
                        <a:t>Otras instancias o dependencias participantes </a:t>
                      </a:r>
                      <a:endParaRPr lang="es-CO" sz="13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de Investigación, Innovación y Extensión, Oficina de Planeación y Facultad de Ciencias Agrarias y Agroindustria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53532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effectLst/>
                        </a:rPr>
                        <a:t>Programas a los cuales le aporta indirectamente el proyecto</a:t>
                      </a:r>
                      <a:endParaRPr lang="es-CO" sz="13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606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investigación institucional con impacto en la sociedad y reconocimiento nacional e internacional a través de la generación de conocimiento y la creación artística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856119"/>
                  </a:ext>
                </a:extLst>
              </a:tr>
              <a:tr h="1606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Medios, recursos e integración de las TIC en los procesos educativos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074855"/>
                  </a:ext>
                </a:extLst>
              </a:tr>
              <a:tr h="1606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del conocimiento, innovación y emprendimiento con impacto en la sociedad y reconocimiento nacional e internacional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770245"/>
                  </a:ext>
                </a:extLst>
              </a:tr>
              <a:tr h="1606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30129"/>
                  </a:ext>
                </a:extLst>
              </a:tr>
              <a:tr h="1535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Articulación interna para la gestión del contexto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922954"/>
                  </a:ext>
                </a:extLst>
              </a:tr>
              <a:tr h="17882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3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Poner fin al hambre, lograr la seguridad alimentaria y la mejora de la nutrición y promover la agricultura sostenible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1788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Garantizar una vida sana y promover el bienestar para todos en todas las edades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839484"/>
                  </a:ext>
                </a:extLst>
              </a:tr>
              <a:tr h="1788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593438"/>
                  </a:ext>
                </a:extLst>
              </a:tr>
              <a:tr h="1788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Construir infraestructuras resilientes, promover la industrialización inclusiva y sostenible y fomentar la innovación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316656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571224" y="3150430"/>
            <a:ext cx="4609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20.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Implementación del Centro de Desarrollo Tecnológico con Enfoque en Agroindustria para el Departamento De Risaralda</a:t>
            </a: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0060A8"/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rgbClr val="0060A8"/>
                </a:solidFill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>
            <a:off x="224120" y="1271070"/>
            <a:ext cx="82206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Se evidencia la falta de desarrollo tecnológico aplicado al sector agroindustrial y básicamente enfocado a 4 cadenas priorizadas en el departamento (aguacate, cacao, mora y plátano). Esto ha generado que los productos descritos anteriormente carezcan de valor agregado y sean aún comercializados como Commodities.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376958"/>
              </p:ext>
            </p:extLst>
          </p:nvPr>
        </p:nvGraphicFramePr>
        <p:xfrm>
          <a:off x="314818" y="2542984"/>
          <a:ext cx="7430689" cy="39789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57502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156998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4016189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811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Problema Central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543282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Débiles capacidades en desarrollo tecnológico para la competitividad del sector agroindustrial en el Departamento de Risaralda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Insuficiente infraestructura física y tecnológica para el apoyo a los procesos de desarrollo tecnológico agroindustrial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La infraestructura física y tecnológica actual en el departamento está enfocada a desarrollar procesos básicos de investigación básica y aplicada como soporte a la academia sin llegar a desarrollo tecnológico</a:t>
                      </a:r>
                      <a:b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Altos costos de inversión para la generación de infraestructura física y tecnológica para el desarrollo tecnológico</a:t>
                      </a:r>
                      <a:b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Poco reconocimiento y conocimiento de la importancia de una nueva infraestructura científico tecnológica  que permita potenciar los procesos de desarrollo tecnológico en el sector agroindustrial 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27164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Incipientes procedimientos y procesos para la agregación de valor a las cadenas agroindustriales del departamento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Déficit de servicios de apoyo para el desarrollo tecnológico  de las cadenas agroindustriales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Masa crítica de actores del sector agroindustrial poco focalizada en procesos de desarrollo tecnológico para la competitividad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Baja divulgación de los resultados de la I+D  para su aplicación en las cadenas agroindustriales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 Baja capacidad socio organizacional en las cadenas productivas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108394"/>
                  </a:ext>
                </a:extLst>
              </a:tr>
              <a:tr h="18113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79C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Rezago en el desarrollo tecnológico del sector agroindustrial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Estancamiento  de las capacidades de apalancamiento a la competitividad regional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Negocios agroindustriales de poca rentabilidad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Bajos niveles de ingresos en las cadenas agroindustriales</a:t>
                      </a:r>
                      <a:b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Baja contribución del sector agroindustrial a la competitividad regional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082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Atraso en  conocimiento tecnológico y científico aplicado en el sector agroindustrial 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Pérdidas de valor en las cadenas agroindustriales</a:t>
                      </a:r>
                      <a:b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Productos básicos (Commodities) o con incipientes elementos de diferenciación (Bajo valor agregado)</a:t>
                      </a:r>
                    </a:p>
                  </a:txBody>
                  <a:tcPr marL="44450" marR="44450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280813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 rot="16200000">
            <a:off x="6571224" y="3150430"/>
            <a:ext cx="4609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20.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Implementación del Centro de Desarrollo Tecnológico con Enfoque en Agroindustria para el Departamento De Risaralda</a:t>
            </a:r>
          </a:p>
        </p:txBody>
      </p:sp>
    </p:spTree>
    <p:extLst>
      <p:ext uri="{BB962C8B-B14F-4D97-AF65-F5344CB8AC3E}">
        <p14:creationId xmlns:p14="http://schemas.microsoft.com/office/powerpoint/2010/main" val="31821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0060A8"/>
                  </a:solidFill>
                </a:rPr>
                <a:t>Descripción del proyecto</a:t>
              </a:r>
              <a:endParaRPr lang="es-CO" sz="2800" b="1" dirty="0">
                <a:solidFill>
                  <a:srgbClr val="0060A8"/>
                </a:solidFill>
              </a:endParaRPr>
            </a:p>
          </p:txBody>
        </p:sp>
      </p:grp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3783962115"/>
              </p:ext>
            </p:extLst>
          </p:nvPr>
        </p:nvGraphicFramePr>
        <p:xfrm>
          <a:off x="4164089" y="1153070"/>
          <a:ext cx="4253769" cy="5019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37833" y="1959888"/>
            <a:ext cx="37797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proyecto consiste en la "creación" o implementación de un Centro de Desarrollo Tecnológico que potencie la agroindustria a través de la madurez de los niveles tecnológicos de cada una de las cadenas y los prototipos a desarrollar. El proyecto plantea el aumento del valor agregado a las 4 cadenas priorizadas mediante una infraestructura tecnológica generando servicios y paquetes tecnológicos transferibles a la población objetivo identificada en el proyecto (2076 personas, actores de las cadenas agroindustriales priorizadas)</a:t>
            </a:r>
          </a:p>
        </p:txBody>
      </p:sp>
      <p:sp>
        <p:nvSpPr>
          <p:cNvPr id="8" name="Rectángulo 7"/>
          <p:cNvSpPr/>
          <p:nvPr/>
        </p:nvSpPr>
        <p:spPr>
          <a:xfrm rot="16200000">
            <a:off x="6571224" y="3150430"/>
            <a:ext cx="4609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20.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Implementación del Centro de Desarrollo Tecnológico con Enfoque en Agroindustria para el Departamento De Risaralda</a:t>
            </a:r>
          </a:p>
        </p:txBody>
      </p:sp>
    </p:spTree>
    <p:extLst>
      <p:ext uri="{BB962C8B-B14F-4D97-AF65-F5344CB8AC3E}">
        <p14:creationId xmlns:p14="http://schemas.microsoft.com/office/powerpoint/2010/main" val="169017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0060A8"/>
                  </a:solidFill>
                </a:rPr>
                <a:t>Objetivos del proyecto</a:t>
              </a:r>
              <a:endParaRPr lang="es-CO" sz="2800" b="1" dirty="0">
                <a:solidFill>
                  <a:srgbClr val="0060A8"/>
                </a:solidFill>
              </a:endParaRPr>
            </a:p>
          </p:txBody>
        </p:sp>
      </p:grpSp>
      <p:sp>
        <p:nvSpPr>
          <p:cNvPr id="7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0060A8"/>
                </a:solidFill>
              </a:rPr>
              <a:t>General</a:t>
            </a:r>
            <a:endParaRPr lang="es-CO" dirty="0">
              <a:solidFill>
                <a:srgbClr val="0060A8"/>
              </a:solidFill>
            </a:endParaRP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79439" y="2954246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0060A8"/>
                </a:solidFill>
              </a:rPr>
              <a:t>Específicos</a:t>
            </a:r>
            <a:endParaRPr lang="es-CO" dirty="0">
              <a:solidFill>
                <a:srgbClr val="0060A8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5648" y="1822052"/>
            <a:ext cx="8351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Fortalecer las capacidades en desarrollo tecnológico para la competitividad del sector agroindustrial en el Departamento de </a:t>
            </a:r>
            <a:r>
              <a:rPr lang="es-CO" dirty="0" smtClean="0"/>
              <a:t>Risaralda</a:t>
            </a:r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179439" y="3660263"/>
            <a:ext cx="7700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Construir la infraestructura física y tecnológica para el apoyo a los procesos de desarrollo tecnológico agroindustrial del </a:t>
            </a:r>
            <a:r>
              <a:rPr lang="es-CO" dirty="0" smtClean="0"/>
              <a:t>departamento.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endParaRPr lang="es-CO" dirty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 smtClean="0"/>
              <a:t>Desarrollar </a:t>
            </a:r>
            <a:r>
              <a:rPr lang="es-CO" dirty="0"/>
              <a:t>servicios, procesos y productos para la agregación de valor en las cadenas agroindustriales priorizadas en el departamento (Aguacate, Cacao, Mora y Plátano</a:t>
            </a:r>
            <a:r>
              <a:rPr lang="es-CO" dirty="0" smtClean="0"/>
              <a:t>)</a:t>
            </a:r>
            <a:r>
              <a:rPr lang="es-CO" dirty="0"/>
              <a:t>	</a:t>
            </a:r>
          </a:p>
        </p:txBody>
      </p:sp>
      <p:sp>
        <p:nvSpPr>
          <p:cNvPr id="11" name="Rectángulo 10"/>
          <p:cNvSpPr/>
          <p:nvPr/>
        </p:nvSpPr>
        <p:spPr>
          <a:xfrm rot="16200000">
            <a:off x="6571224" y="3150430"/>
            <a:ext cx="4609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20.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Implementación del Centro de Desarrollo Tecnológico con Enfoque en Agroindustria para el Departamento De Risaralda</a:t>
            </a:r>
          </a:p>
        </p:txBody>
      </p:sp>
    </p:spTree>
    <p:extLst>
      <p:ext uri="{BB962C8B-B14F-4D97-AF65-F5344CB8AC3E}">
        <p14:creationId xmlns:p14="http://schemas.microsoft.com/office/powerpoint/2010/main" val="19830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60A8"/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0060A8"/>
                  </a:solidFill>
                </a:rPr>
                <a:t>Planes operativos</a:t>
              </a:r>
              <a:endParaRPr lang="es-CO" sz="2800" b="1" dirty="0">
                <a:solidFill>
                  <a:srgbClr val="0060A8"/>
                </a:solidFill>
              </a:endParaRP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09332"/>
              </p:ext>
            </p:extLst>
          </p:nvPr>
        </p:nvGraphicFramePr>
        <p:xfrm>
          <a:off x="169609" y="1368223"/>
          <a:ext cx="7674508" cy="52909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85331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289177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70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974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Construcción de la infraestructura física y tecnológica para el apoyo a los procesos de desarrollo tecnológico agroindustrial del departamento</a:t>
                      </a:r>
                      <a:endParaRPr lang="es-CO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Construir y amoblar 2642.3 m² de infraestructura física para el CDT agroindustria. Realizar dotación y puesta en funcionamiento de la infraestructura tecnológica con laboratorios de soporte para el desarrollo tecnológico del sector agroindustrial de Risaralda	. Desarrollar un sistema de información para la Identificación, caracterización y geo-localización de cultivos de pequeños y medianos productores (Caso de estudio Mora). Llevar a cabo actividades asociadas a la ejecución administrativa del proyecto. Desarrollar la interventoría del proyecto</a:t>
                      </a:r>
                      <a:endParaRPr lang="es-CO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9748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Ejecución de servicios, procesos y productos para la agregación de valor en las cadenas agroindustriales priorizadas en el departamento (Aguacate, Cacao, Mora y Plátano)</a:t>
                      </a:r>
                      <a:endParaRPr lang="es-CO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79C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Desarrollar ejercicios de vigilancia estratégica para las cadenas productivas de: Aguacate, cacao, mora y plátano. Desarrollar prototipos para la generación de desarrollo tecnológico en las cadenas agroindustriales de: Aguacate, cacao, mora y plátano. Desarrollar actividades de gestión tecnológica en las cadenas agroindustriales de aguacate, cacao, mora y plátano. Transferir los resultados de los desarrollos de los prototipos a las asociaciones </a:t>
                      </a:r>
                      <a:r>
                        <a:rPr lang="es-CO" sz="10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agroempresariales</a:t>
                      </a:r>
                      <a:r>
                        <a:rPr lang="es-CO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las cuatro cadenas agroindustriales priorizadas. Desarrollar un foro regional en Desarrollo Tecnológico Agroindustrial y un evento internacional en Desarrollo Agroindustrial. Desarrollar 10 talleres a asociaciones </a:t>
                      </a:r>
                      <a:r>
                        <a:rPr lang="es-CO" sz="105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agroempresariales</a:t>
                      </a:r>
                      <a:r>
                        <a:rPr lang="es-CO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en: Gestión del Desarrollo Tecnológico en los modelos de negocio, cadena logística de productos perecederos, productos mínimamente procesados y en el empaque para mercados de productos frescos y mínimamente procesados en las cadenas de Aguacate, Cacao, Mora y Plátano. Desarrollar 5 diplomados a los actores de la cadena de valor en: Desarrollo Tecnológico de productos agroindustriales, Diseño y Desarrollo Tecnológico de productos derivados de Aguacate, Cacao, Mora y plátano, Desarrollo Tecnológico y asociatividad para el encadenamiento competitivo de las agroindustrias del Departamento de Risaralda, y Tecnologías emergentes aplicadas al desarrollo de productos innovadores y mejoramiento de los existentes: contexto Colombia y Risaralda.	Desarrollar 3 cursos de capacitación técnica en: “Gestión del Desarrollo Tecnológico desde una visión mundial hacia la agro-empresa en la agroindustria colombiana y Risaraldense, Factores tecnológicos, legales, económicos y sociales de desempeño exitoso en agro-empresas del sector agroindustrial en latino américa y Escalamiento de nuevos productos, productos mejorados o innovadores para el mercado nacional e internacional.	</a:t>
                      </a:r>
                      <a:endParaRPr lang="es-CO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5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68228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571224" y="3150430"/>
            <a:ext cx="4609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20.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Implementación del Centro de Desarrollo Tecnológico con Enfoque en Agroindustria para el Departamento De Risaralda</a:t>
            </a:r>
          </a:p>
        </p:txBody>
      </p:sp>
    </p:spTree>
    <p:extLst>
      <p:ext uri="{BB962C8B-B14F-4D97-AF65-F5344CB8AC3E}">
        <p14:creationId xmlns:p14="http://schemas.microsoft.com/office/powerpoint/2010/main" val="40833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4434</TotalTime>
  <Words>1485</Words>
  <Application>Microsoft Office PowerPoint</Application>
  <PresentationFormat>Presentación en pantalla (4:3)</PresentationFormat>
  <Paragraphs>78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637</cp:revision>
  <cp:lastPrinted>2017-05-16T14:27:28Z</cp:lastPrinted>
  <dcterms:created xsi:type="dcterms:W3CDTF">2017-03-06T22:18:18Z</dcterms:created>
  <dcterms:modified xsi:type="dcterms:W3CDTF">2025-03-28T16:29:25Z</dcterms:modified>
</cp:coreProperties>
</file>