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Vicerrectoría de Responsabilidad Social y Bienestar Universitario. -  Departamento de Matemáticas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la Universidad Tecnológica de Pereira 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868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85568" y="0"/>
          <a:ext cx="2147791" cy="803441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09100" y="23532"/>
        <a:ext cx="2100727" cy="756377"/>
      </dsp:txXfrm>
    </dsp:sp>
    <dsp:sp modelId="{107B593D-2B7E-47A1-B237-2D44EE17772E}">
      <dsp:nvSpPr>
        <dsp:cNvPr id="0" name=""/>
        <dsp:cNvSpPr/>
      </dsp:nvSpPr>
      <dsp:spPr>
        <a:xfrm>
          <a:off x="300347" y="803441"/>
          <a:ext cx="214779" cy="585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77"/>
              </a:lnTo>
              <a:lnTo>
                <a:pt x="214779" y="585177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515126" y="1006787"/>
          <a:ext cx="4071635" cy="763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Vicerrectoría de Responsabilidad Social y Bienestar Universitario. -  Departamento de Matemáticas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37493" y="1029154"/>
        <a:ext cx="4026901" cy="718929"/>
      </dsp:txXfrm>
    </dsp:sp>
    <dsp:sp modelId="{94DEC999-591D-4E68-9D00-6890F125307D}">
      <dsp:nvSpPr>
        <dsp:cNvPr id="0" name=""/>
        <dsp:cNvSpPr/>
      </dsp:nvSpPr>
      <dsp:spPr>
        <a:xfrm>
          <a:off x="300347" y="803441"/>
          <a:ext cx="214779" cy="1495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842"/>
              </a:lnTo>
              <a:lnTo>
                <a:pt x="214779" y="149584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515126" y="1971311"/>
          <a:ext cx="4083783" cy="655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34338" y="1990523"/>
        <a:ext cx="4045359" cy="617521"/>
      </dsp:txXfrm>
    </dsp:sp>
    <dsp:sp modelId="{983EE482-34B4-4DDE-A5BB-56DAF2F5E8D4}">
      <dsp:nvSpPr>
        <dsp:cNvPr id="0" name=""/>
        <dsp:cNvSpPr/>
      </dsp:nvSpPr>
      <dsp:spPr>
        <a:xfrm>
          <a:off x="300347" y="803441"/>
          <a:ext cx="214779" cy="237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0"/>
              </a:lnTo>
              <a:lnTo>
                <a:pt x="214779" y="2373570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515126" y="2828117"/>
          <a:ext cx="4100584" cy="697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la Universidad Tecnológica de Pereira </a:t>
          </a:r>
          <a:endParaRPr lang="es-CO" sz="1400" b="0" kern="1200" dirty="0">
            <a:latin typeface="+mn-lt"/>
          </a:endParaRPr>
        </a:p>
      </dsp:txBody>
      <dsp:txXfrm>
        <a:off x="535564" y="2848555"/>
        <a:ext cx="4059708" cy="656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48236" y="3542092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Acompañamiento y seguimiento académico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116606" y="3683598"/>
            <a:ext cx="3776382" cy="2582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6" y="759386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50282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61209" y="5046105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6654"/>
              </p:ext>
            </p:extLst>
          </p:nvPr>
        </p:nvGraphicFramePr>
        <p:xfrm>
          <a:off x="286152" y="1773095"/>
          <a:ext cx="7468319" cy="4241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- 04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15364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Universitario. -  Departamento de Matemáticas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3" y="1304929"/>
            <a:ext cx="7996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estudiante que ingresa por primera vez a la universidad requiere de apoyo y que se le brinde herramientas académicas para su proceso de formación, garantizando el egreso exitoso.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20698"/>
              </p:ext>
            </p:extLst>
          </p:nvPr>
        </p:nvGraphicFramePr>
        <p:xfrm>
          <a:off x="341247" y="2459340"/>
          <a:ext cx="7314613" cy="38933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823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03929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442448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40938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Dificultad para asumir el proceso académico por parte de los estudiantes a nivel de educación superior 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Los contenidos curriculares vistos en la educación media no están articulados a los requeridos en la educación superior.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Contenidos poco llamativos o de interés del estudiante 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Descontextualización por parte de los estudiantes dentro del proceso académico.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 Deficiencias en los conocimientos previos de los estudiantes que ingresan por primera vez a la 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Dificultad para obtener un promedio aceptable acumulado para aprobar las asignaturas reflejándose en repitencia y rezago de asignaturas vistas en el proceso académico.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Indiferencia a la apropiación de conocimiento 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Poco trabajo realizado en la adquisición de conocimiento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Deserción y menor tasa de graduación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 Desinterés para continuar con el proceso académico 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Dificultades y traumatismo para la culminación del proceso académico.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86002"/>
                  </a:ext>
                </a:extLst>
              </a:tr>
              <a:tr h="1315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7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2.  Preocupación en el estudiante  en la articulación e inserción de los estudiantes a la vida universitaria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Los estudiantes traen debilidades en cuanto a las competencias necesarias para el avance en la formación del proceso académico.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807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Deserción, repitencia y rezago académico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Bajo rendimiento escolar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 Presión en el ambiente académico y familiar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 Incremento en el número de estudiantes por aula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2401" y="1882966"/>
            <a:ext cx="3935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 </a:t>
            </a:r>
            <a:endParaRPr lang="es-CO" dirty="0"/>
          </a:p>
          <a:p>
            <a:pPr algn="just"/>
            <a:r>
              <a:rPr lang="es-CO" dirty="0"/>
              <a:t>El acompañamiento y seguimiento académico consiste en generar, implementar y fortalecer herramientas académicas para acompañamiento y seguimiento académico a los estudiantes de la universidad. Dichas herramientas encaminadas a mitigar los niveles de deserción, repitencia y rezago que se presenta en la Universidad. El proyecto apunta directamente a disminuir los niveles de deserción y mitigar su ocurrencia. 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1459768560"/>
              </p:ext>
            </p:extLst>
          </p:nvPr>
        </p:nvGraphicFramePr>
        <p:xfrm>
          <a:off x="3940697" y="1965430"/>
          <a:ext cx="47012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333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Desarrollar la estrategia de acompañamiento académico orientada a transformarse en el beneficio para el estudiante y así lograr asumir su proceso académico y el egreso oportuno.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307050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710746"/>
            <a:ext cx="7333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Proporcionar al estudiante herramientas académicas que sirvan de nivelación de sus competencias en el proceso de formación y lograr su egreso exitoso.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Implementar y desarrollar estrategias de fortalecimiento a los mecanismos de acompañamiento académico para la población estudiantil con el fin de disminuir la repitencia y rezago durante el proceso académico.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62909"/>
              </p:ext>
            </p:extLst>
          </p:nvPr>
        </p:nvGraphicFramePr>
        <p:xfrm>
          <a:off x="277186" y="1441401"/>
          <a:ext cx="8185496" cy="4167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4144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661352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9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38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Acompañamiento académico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enfocado a desarrollar estrategias de acompañamiento en competencias básicas a los estudiantes que ingresan por primera vez en la Universidad; El objetivo es brindar apoyo a los estudiantes que presentan dificultades en el área de matemáticas y en lectura y escritura, áreas trascendentales que encaminan fuertemente a la excelencia académica. Para ello se cuenta con docentes que manejan las competencias en dichas áreas y quienes atienden a los estudiantes en aulas asignadas para ello de lunes a viernes.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45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Académico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este plan operativo se generan análisis del avance en el proceso y participación de los estudiantes en el Acompañamiento académico, a través de análisis estadísticos de los resultados en su proceso académico, así poder realizar intervención directa.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0142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866</Words>
  <Application>Microsoft Office PowerPoint</Application>
  <PresentationFormat>Presentación en pantalla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582</cp:revision>
  <cp:lastPrinted>2017-05-16T14:27:28Z</cp:lastPrinted>
  <dcterms:created xsi:type="dcterms:W3CDTF">2017-03-06T22:18:18Z</dcterms:created>
  <dcterms:modified xsi:type="dcterms:W3CDTF">2025-03-25T21:03:58Z</dcterms:modified>
</cp:coreProperties>
</file>