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81" d="100"/>
          <a:sy n="81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Asociación de Egresados. Oficina de Planeación.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Vicerrectoría de Responsabilidad Social y Bienestar Universitario. Vicerrectoría de Investigación, Innovación y Extensión.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académicos. Oficina de Relaciones Internacionales.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Gestión de comunicaciones y protocolo institucional.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87732" custScaleY="1289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85996" custScaleY="102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85996" custScaleY="1119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26172" y="0"/>
          <a:ext cx="1818492" cy="680257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46096" y="19924"/>
        <a:ext cx="1778644" cy="640409"/>
      </dsp:txXfrm>
    </dsp:sp>
    <dsp:sp modelId="{107B593D-2B7E-47A1-B237-2D44EE17772E}">
      <dsp:nvSpPr>
        <dsp:cNvPr id="0" name=""/>
        <dsp:cNvSpPr/>
      </dsp:nvSpPr>
      <dsp:spPr>
        <a:xfrm>
          <a:off x="208021" y="680257"/>
          <a:ext cx="181849" cy="61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060"/>
              </a:lnTo>
              <a:lnTo>
                <a:pt x="181849" y="610060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389870" y="851796"/>
          <a:ext cx="4220124" cy="877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Asociación de Egresados. Oficina de Planeación.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Vicerrectoría de Responsabilidad Social y Bienestar Universitario. Vicerrectoría de Investigación, Innovación y Extensión.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académicos. Oficina de Relaciones Internacionales.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Gestión de comunicaciones y protocolo institucional.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15558" y="877484"/>
        <a:ext cx="4168748" cy="825666"/>
      </dsp:txXfrm>
    </dsp:sp>
    <dsp:sp modelId="{94DEC999-591D-4E68-9D00-6890F125307D}">
      <dsp:nvSpPr>
        <dsp:cNvPr id="0" name=""/>
        <dsp:cNvSpPr/>
      </dsp:nvSpPr>
      <dsp:spPr>
        <a:xfrm>
          <a:off x="208021" y="680257"/>
          <a:ext cx="181849" cy="156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05"/>
              </a:lnTo>
              <a:lnTo>
                <a:pt x="181849" y="156680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389870" y="1898904"/>
          <a:ext cx="4201229" cy="696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10264" y="1919298"/>
        <a:ext cx="4160441" cy="655530"/>
      </dsp:txXfrm>
    </dsp:sp>
    <dsp:sp modelId="{983EE482-34B4-4DDE-A5BB-56DAF2F5E8D4}">
      <dsp:nvSpPr>
        <dsp:cNvPr id="0" name=""/>
        <dsp:cNvSpPr/>
      </dsp:nvSpPr>
      <dsp:spPr>
        <a:xfrm>
          <a:off x="208021" y="680257"/>
          <a:ext cx="181849" cy="246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844"/>
              </a:lnTo>
              <a:lnTo>
                <a:pt x="181849" y="246584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389870" y="2765287"/>
          <a:ext cx="4201229" cy="761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412177" y="2787594"/>
        <a:ext cx="4156615" cy="71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30307" y="3442076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527793"/>
              <a:ext cx="5736373" cy="102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Vinculación de los egresados a los procesos institucionales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7488" y="3650035"/>
            <a:ext cx="3970637" cy="2688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54" y="696633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49" y="1678564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80" y="5039587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59647"/>
              </p:ext>
            </p:extLst>
          </p:nvPr>
        </p:nvGraphicFramePr>
        <p:xfrm>
          <a:off x="259257" y="1253142"/>
          <a:ext cx="7468319" cy="54622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8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- 07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9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98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816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3564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3248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56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64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5037"/>
                  </a:ext>
                </a:extLst>
              </a:tr>
              <a:tr h="52040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39372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09956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1599" y="1196527"/>
            <a:ext cx="7897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7956"/>
              </p:ext>
            </p:extLst>
          </p:nvPr>
        </p:nvGraphicFramePr>
        <p:xfrm>
          <a:off x="350211" y="2219523"/>
          <a:ext cx="7314613" cy="45590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275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32212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9964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1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600933">
                <a:tc rowSpan="7"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1.Estrategias de comunicación poco efectivas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Egresados incomunicados con la Universidad.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Pobre retroalimentación y participación de egresados y empleadores en procesos. 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Programas académicos con poca o nula comunicación con sus egresados. 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Falta de una estrategia de comunicación de programas con sus egresados.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22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Carencia de estrategias de pregrado y posgrados para involucrar a los egresados en sus procesos académicos y poca participación de los egresados externos en los comités curriculares y consejos de Facultad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Poca cultura de la Autoevaluación.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Falta de personal en los programas que se encargue del tema comunicativo con los egresados.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Endogamia académica.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Retroalimentación reducida en espacios colegiados por egresados que no son externos a la institución.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7124"/>
                  </a:ext>
                </a:extLst>
              </a:tr>
              <a:tr h="6009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hay suficientes y adecuados indicadores de impacto de los egresados por programa en su contribución en la sociedad y en la transformación del currículo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Desconocimiento de la contribución de los egresados en la sociedad.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Poca transformación del currículo.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17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22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4796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4850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9008" y="1882966"/>
            <a:ext cx="36673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52630682"/>
              </p:ext>
            </p:extLst>
          </p:nvPr>
        </p:nvGraphicFramePr>
        <p:xfrm>
          <a:off x="3940696" y="1965430"/>
          <a:ext cx="463616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82231"/>
            <a:ext cx="771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45000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85243"/>
            <a:ext cx="7790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Diseñar estrategias al interior de los programas para vincular a sus egresados en sus procesos académicos e investigativos. Por medio de la Asociación de Egresados, se fomente la creación de una red de egresados conectado con la sociedad y la institución.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37812"/>
              </p:ext>
            </p:extLst>
          </p:nvPr>
        </p:nvGraphicFramePr>
        <p:xfrm>
          <a:off x="286151" y="1817919"/>
          <a:ext cx="8185496" cy="2272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4144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66135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557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714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Institucional del Egresado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este plan operativo se desarrollarán actividades encaminadas a vincular los egresados desde las líneas de acción Academia, Actualización profesional, Participación con la comunidad, Seguimiento continuo y Gestión de componentes de soporte.	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1130</Words>
  <Application>Microsoft Office PowerPoint</Application>
  <PresentationFormat>Presentación en pantalla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584</cp:revision>
  <cp:lastPrinted>2017-05-16T14:27:28Z</cp:lastPrinted>
  <dcterms:created xsi:type="dcterms:W3CDTF">2017-03-06T22:18:18Z</dcterms:created>
  <dcterms:modified xsi:type="dcterms:W3CDTF">2025-03-25T21:09:16Z</dcterms:modified>
</cp:coreProperties>
</file>