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4"/>
  </p:sldMasterIdLst>
  <p:notesMasterIdLst>
    <p:notesMasterId r:id="rId46"/>
  </p:notesMasterIdLst>
  <p:handoutMasterIdLst>
    <p:handoutMasterId r:id="rId47"/>
  </p:handoutMasterIdLst>
  <p:sldIdLst>
    <p:sldId id="993" r:id="rId5"/>
    <p:sldId id="263" r:id="rId6"/>
    <p:sldId id="1152" r:id="rId7"/>
    <p:sldId id="1117" r:id="rId8"/>
    <p:sldId id="1118" r:id="rId9"/>
    <p:sldId id="1122" r:id="rId10"/>
    <p:sldId id="1190" r:id="rId11"/>
    <p:sldId id="1166" r:id="rId12"/>
    <p:sldId id="1140" r:id="rId13"/>
    <p:sldId id="1145" r:id="rId14"/>
    <p:sldId id="1175" r:id="rId15"/>
    <p:sldId id="1176" r:id="rId16"/>
    <p:sldId id="1177" r:id="rId17"/>
    <p:sldId id="1178" r:id="rId18"/>
    <p:sldId id="1179" r:id="rId19"/>
    <p:sldId id="1180" r:id="rId20"/>
    <p:sldId id="1188" r:id="rId21"/>
    <p:sldId id="1193" r:id="rId22"/>
    <p:sldId id="1189" r:id="rId23"/>
    <p:sldId id="1187" r:id="rId24"/>
    <p:sldId id="1169" r:id="rId25"/>
    <p:sldId id="1168" r:id="rId26"/>
    <p:sldId id="1153" r:id="rId27"/>
    <p:sldId id="1154" r:id="rId28"/>
    <p:sldId id="1163" r:id="rId29"/>
    <p:sldId id="1146" r:id="rId30"/>
    <p:sldId id="1158" r:id="rId31"/>
    <p:sldId id="1147" r:id="rId32"/>
    <p:sldId id="1149" r:id="rId33"/>
    <p:sldId id="1191" r:id="rId34"/>
    <p:sldId id="1150" r:id="rId35"/>
    <p:sldId id="1148" r:id="rId36"/>
    <p:sldId id="1151" r:id="rId37"/>
    <p:sldId id="1192" r:id="rId38"/>
    <p:sldId id="1170" r:id="rId39"/>
    <p:sldId id="1171" r:id="rId40"/>
    <p:sldId id="1172" r:id="rId41"/>
    <p:sldId id="1173" r:id="rId42"/>
    <p:sldId id="1174" r:id="rId43"/>
    <p:sldId id="1159" r:id="rId44"/>
    <p:sldId id="646" r:id="rId45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 UTP" initials="UU" lastIdx="1" clrIdx="0">
    <p:extLst>
      <p:ext uri="{19B8F6BF-5375-455C-9EA6-DF929625EA0E}">
        <p15:presenceInfo xmlns:p15="http://schemas.microsoft.com/office/powerpoint/2012/main" userId="Usuario UT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0517"/>
    <a:srgbClr val="CC0066"/>
    <a:srgbClr val="9966FF"/>
    <a:srgbClr val="18355E"/>
    <a:srgbClr val="E4061B"/>
    <a:srgbClr val="221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27" autoAdjust="0"/>
  </p:normalViewPr>
  <p:slideViewPr>
    <p:cSldViewPr snapToGrid="0">
      <p:cViewPr varScale="1">
        <p:scale>
          <a:sx n="64" d="100"/>
          <a:sy n="64" d="100"/>
        </p:scale>
        <p:origin x="94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754EEF-CF20-4895-90BD-695158F27BF3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2FE7BAA-7333-4D49-8874-343496A74459}">
      <dgm:prSet phldrT="[Texto]" custT="1"/>
      <dgm:spPr/>
      <dgm:t>
        <a:bodyPr/>
        <a:lstStyle/>
        <a:p>
          <a:r>
            <a:rPr lang="es-CO" sz="1400" b="1" dirty="0">
              <a:solidFill>
                <a:schemeClr val="tx1"/>
              </a:solidFill>
              <a:latin typeface="+mn-lt"/>
              <a:cs typeface="Arial"/>
            </a:rPr>
            <a:t>Validación Ruta fortalecimiento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135F9BEE-B21D-4C33-B54E-3A30A1613BC4}" type="parTrans" cxnId="{F1C1FFD7-B79C-4E8E-A42D-4725C31B7E4D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24393D65-767B-4808-8515-EA6B427C83F0}" type="sibTrans" cxnId="{F1C1FFD7-B79C-4E8E-A42D-4725C31B7E4D}">
      <dgm:prSet custT="1"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BB24A31B-CDD4-4319-99B0-4C2406B358D2}">
      <dgm:prSet phldrT="[Texto]"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Validación Consejo Académico </a:t>
          </a:r>
        </a:p>
      </dgm:t>
    </dgm:pt>
    <dgm:pt modelId="{E2F7834E-AD59-4528-BFE8-70FAB35CFFAF}" type="parTrans" cxnId="{895122CE-8382-49DD-A559-5BF826E31ED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8436C23-8110-4422-A141-29370A678AC7}" type="sibTrans" cxnId="{895122CE-8382-49DD-A559-5BF826E31ED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3FC98069-CD6A-4C71-B16B-63F2B3B2037E}">
      <dgm:prSet phldrT="[Texto]" custT="1"/>
      <dgm:spPr/>
      <dgm:t>
        <a:bodyPr/>
        <a:lstStyle/>
        <a:p>
          <a:r>
            <a:rPr lang="es-CO" sz="1400" b="1" spc="-10" dirty="0">
              <a:solidFill>
                <a:schemeClr val="tx1"/>
              </a:solidFill>
              <a:latin typeface="+mn-lt"/>
              <a:cs typeface="Arial"/>
            </a:rPr>
            <a:t>Aprestamiento Pilares de Gestión 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B844186C-367E-4EF2-A2F8-9579DE155859}" type="parTrans" cxnId="{B3920250-BEEA-4250-B4C2-9C0B8EA13E8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63B489B-3C7B-47B4-9E3B-019FAF8B10CF}" type="sibTrans" cxnId="{B3920250-BEEA-4250-B4C2-9C0B8EA13E86}">
      <dgm:prSet custT="1"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C37DF2B-953C-4410-994D-366DEFD6D3EA}">
      <dgm:prSet phldrT="[Texto]"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Socializar la ruta de fortalecimiento a las redes de trabajo</a:t>
          </a:r>
        </a:p>
      </dgm:t>
    </dgm:pt>
    <dgm:pt modelId="{08D6D44E-4728-4699-A231-9201886943DE}" type="parTrans" cxnId="{0234D278-8113-4669-B58D-4C80BEF2444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6EEB93C-13AD-4C35-B3FE-3D7E146912BA}" type="sibTrans" cxnId="{0234D278-8113-4669-B58D-4C80BEF2444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5E865D3-A198-45F6-8E93-6288020B623F}">
      <dgm:prSet phldrT="[Texto]" custT="1"/>
      <dgm:spPr/>
      <dgm:t>
        <a:bodyPr/>
        <a:lstStyle/>
        <a:p>
          <a:r>
            <a:rPr lang="es-CO" sz="1400" b="1" spc="-10" dirty="0">
              <a:solidFill>
                <a:schemeClr val="tx1"/>
              </a:solidFill>
              <a:latin typeface="+mn-lt"/>
              <a:cs typeface="Arial"/>
            </a:rPr>
            <a:t>Revisión inicial del Nivel estratégico y Operativo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E4CB4B8C-D9CD-4F2D-9B2A-6D044EC264D6}" type="parTrans" cxnId="{852A66E1-EEA4-4E0F-A5C8-5CCAA7592702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5B58E733-E38B-4DFD-AF56-DDFB1B221E1F}" type="sibTrans" cxnId="{852A66E1-EEA4-4E0F-A5C8-5CCAA7592702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C5C54A5-DF5F-47FC-9722-2F78FDA2FF47}">
      <dgm:prSet phldrT="[Texto]"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Validación Consejo Superior</a:t>
          </a:r>
        </a:p>
      </dgm:t>
    </dgm:pt>
    <dgm:pt modelId="{1F065563-590F-4EFC-945C-DFFAE4B3AAC8}" type="parTrans" cxnId="{02C62301-1C34-4599-A9F7-BA0EBE8F0DB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1D3ED4E0-8D3B-4A87-B8C2-7724E3B782C5}" type="sibTrans" cxnId="{02C62301-1C34-4599-A9F7-BA0EBE8F0DB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7297EE1-83B8-4108-9309-62E930CA0703}">
      <dgm:prSet phldrT="[Texto]" custT="1"/>
      <dgm:spPr/>
      <dgm:t>
        <a:bodyPr/>
        <a:lstStyle/>
        <a:p>
          <a:pPr algn="ctr">
            <a:buNone/>
          </a:pPr>
          <a:r>
            <a:rPr lang="es-CO" sz="1400" b="1" dirty="0">
              <a:solidFill>
                <a:schemeClr val="tx1"/>
              </a:solidFill>
              <a:latin typeface="+mn-lt"/>
            </a:rPr>
            <a:t>Enero 15 al 31 de Enero</a:t>
          </a:r>
        </a:p>
      </dgm:t>
    </dgm:pt>
    <dgm:pt modelId="{BAEC1942-7C92-4362-8737-CBBA10DE1048}" type="parTrans" cxnId="{4C7E962C-14DB-4BA3-8648-5BBF3E181FE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78287442-5EA4-44F4-ABA7-784926DEC9C4}" type="sibTrans" cxnId="{4C7E962C-14DB-4BA3-8648-5BBF3E181FE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C48CFF6-6ABA-493A-8418-6994BEDAA17D}">
      <dgm:prSet phldrT="[Texto]" custT="1"/>
      <dgm:spPr/>
      <dgm:t>
        <a:bodyPr/>
        <a:lstStyle/>
        <a:p>
          <a:pPr algn="ctr">
            <a:buNone/>
          </a:pPr>
          <a:r>
            <a:rPr lang="es-CO" sz="1400" b="1" dirty="0">
              <a:solidFill>
                <a:schemeClr val="tx1"/>
              </a:solidFill>
              <a:latin typeface="+mn-lt"/>
            </a:rPr>
            <a:t>Del 18 al 22 de febrero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1FB4FD22-223B-4F6B-9660-8CA111EBF465}" type="parTrans" cxnId="{531CD582-CFE1-4794-8FE3-5B6AD29C2940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41E70B5-FB8B-4A6A-BD8C-24B2A705860F}" type="sibTrans" cxnId="{531CD582-CFE1-4794-8FE3-5B6AD29C2940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F66E81E-0BA0-41B5-82BF-4059ADD3E08E}">
      <dgm:prSet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Alineación de acción del programa de Gobierno a los Pilares de Gestión</a:t>
          </a:r>
        </a:p>
      </dgm:t>
    </dgm:pt>
    <dgm:pt modelId="{59DC7A14-F4C7-4E48-85A6-616573BDD09B}" type="parTrans" cxnId="{30410537-85A8-4479-997C-CD31BC34531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197C318B-774C-43F9-8D38-86DB3704D22D}" type="sibTrans" cxnId="{30410537-85A8-4479-997C-CD31BC34531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36A4CD4-6265-4EB7-A032-2C5983C6587C}">
      <dgm:prSet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Identificación de indicadores de impacto </a:t>
          </a:r>
        </a:p>
      </dgm:t>
    </dgm:pt>
    <dgm:pt modelId="{1400F029-07E1-44A2-AB81-52934C0AFEEE}" type="parTrans" cxnId="{D37E3831-1CD0-4B47-9D25-7C729073561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E62176A-993A-4BFD-806B-3A597AF8D26B}" type="sibTrans" cxnId="{D37E3831-1CD0-4B47-9D25-7C729073561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00326D71-CFC9-4B93-B80D-1D711A5A8BC0}">
      <dgm:prSet phldrT="[Texto]" custT="1"/>
      <dgm:spPr/>
      <dgm:t>
        <a:bodyPr/>
        <a:lstStyle/>
        <a:p>
          <a:pPr algn="l"/>
          <a:r>
            <a:rPr lang="es-CO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Mesas de concertación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D618D2B7-9A9C-48CA-9ABD-2BE3DB5D4EED}" type="parTrans" cxnId="{4441107C-9C6F-40DE-85C5-73BF77269219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0DA3451E-0CB6-4DB7-81D6-6FD4D1AEAE15}" type="sibTrans" cxnId="{4441107C-9C6F-40DE-85C5-73BF77269219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08E2A23-56A5-4665-B534-CFD53A885C30}">
      <dgm:prSet custT="1"/>
      <dgm:spPr/>
      <dgm:t>
        <a:bodyPr/>
        <a:lstStyle/>
        <a:p>
          <a:pPr algn="ctr">
            <a:buNone/>
          </a:pPr>
          <a:r>
            <a:rPr lang="es-CO" sz="1400" b="1" dirty="0">
              <a:solidFill>
                <a:schemeClr val="tx1"/>
              </a:solidFill>
              <a:latin typeface="+mn-lt"/>
            </a:rPr>
            <a:t>Del 23 de febrero al 23 de marzo 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D0FEF92E-CA59-4CAB-942F-630057D45C46}" type="parTrans" cxnId="{534FB34B-6B06-4419-9717-5B0F22B9DFA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94CB1156-7AB8-4F20-9AAB-EA268123BC2E}" type="sibTrans" cxnId="{534FB34B-6B06-4419-9717-5B0F22B9DFA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1EA2028B-9E81-45E0-A439-0F19447FF884}">
      <dgm:prSet phldrT="[Texto]"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Convergencias de propuestas y necesidades </a:t>
          </a:r>
        </a:p>
      </dgm:t>
    </dgm:pt>
    <dgm:pt modelId="{738DDFAA-1933-40D1-A9A5-79A5277C7981}" type="parTrans" cxnId="{BAD77348-3953-4472-BB72-42D0E262C9B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3AFA7E3-FAFD-4147-957F-E3350F3F8238}" type="sibTrans" cxnId="{BAD77348-3953-4472-BB72-42D0E262C9B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BAD1AD9-DC4A-4F79-AAD0-8E488966915A}">
      <dgm:prSet phldrT="[Texto]" custT="1"/>
      <dgm:spPr/>
      <dgm:t>
        <a:bodyPr/>
        <a:lstStyle/>
        <a:p>
          <a:r>
            <a:rPr lang="es-CO" sz="1400" dirty="0">
              <a:solidFill>
                <a:schemeClr val="tx1"/>
              </a:solidFill>
              <a:latin typeface="+mn-lt"/>
            </a:rPr>
            <a:t>Encuentros con facultades </a:t>
          </a:r>
        </a:p>
      </dgm:t>
    </dgm:pt>
    <dgm:pt modelId="{93137056-5549-42BF-9A0B-59F07E419955}" type="parTrans" cxnId="{558E3B49-1AEA-4D69-90E7-3AF53537C547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E7BFF33-B08F-4AFA-8913-D7566AD4963F}" type="sibTrans" cxnId="{558E3B49-1AEA-4D69-90E7-3AF53537C547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5B9F005-98BF-45DD-B7D1-3723E7A4EC51}">
      <dgm:prSet phldrT="[Texto]" custT="1"/>
      <dgm:spPr/>
      <dgm:t>
        <a:bodyPr/>
        <a:lstStyle/>
        <a:p>
          <a:r>
            <a:rPr lang="es-CO" sz="1400" dirty="0">
              <a:solidFill>
                <a:schemeClr val="tx1"/>
              </a:solidFill>
              <a:latin typeface="+mn-lt"/>
            </a:rPr>
            <a:t>Priorizaciones con Consejo Académico y Consejo Superior Viabilidad financiera</a:t>
          </a:r>
        </a:p>
      </dgm:t>
    </dgm:pt>
    <dgm:pt modelId="{73246CDE-9A0B-4AF6-AC19-D652B443E476}" type="parTrans" cxnId="{C1BBDDE1-6F3A-4C00-A150-36FA93211B0B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0330DFFF-B5B1-4607-9693-3D36EACB067C}" type="sibTrans" cxnId="{C1BBDDE1-6F3A-4C00-A150-36FA93211B0B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44C38AD-4EC6-4DF2-9008-A40FFB22CBC2}">
      <dgm:prSet phldrT="[Texto]" custT="1"/>
      <dgm:spPr/>
      <dgm:t>
        <a:bodyPr/>
        <a:lstStyle/>
        <a:p>
          <a:pPr>
            <a:buNone/>
          </a:pPr>
          <a:r>
            <a:rPr lang="es-CO" sz="1400" b="1" dirty="0">
              <a:solidFill>
                <a:schemeClr val="tx1"/>
              </a:solidFill>
              <a:latin typeface="+mn-lt"/>
              <a:ea typeface="+mn-ea"/>
              <a:cs typeface="+mn-cs"/>
            </a:rPr>
            <a:t>Del 18 de marzo al 25 de abril</a:t>
          </a:r>
        </a:p>
      </dgm:t>
    </dgm:pt>
    <dgm:pt modelId="{276C2E1A-12CA-4942-BA9F-33CB7F74A5C1}" type="parTrans" cxnId="{E39E5D25-5D2A-4CFA-83C6-22C28BBC43B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9C48F53F-4B52-462E-8E2D-96796F29765C}" type="sibTrans" cxnId="{E39E5D25-5D2A-4CFA-83C6-22C28BBC43B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85CBA35-E5FF-4CCE-83E4-6BAC38CFDDD9}">
      <dgm:prSet phldrT="[Texto]" custT="1"/>
      <dgm:spPr/>
      <dgm:t>
        <a:bodyPr/>
        <a:lstStyle/>
        <a:p>
          <a:r>
            <a:rPr lang="en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Consolidación de ajustes del PDI y </a:t>
          </a:r>
          <a:r>
            <a:rPr lang="es-CO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Fichas de proyectos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A3849F13-75C8-4E80-AAF4-3DCF3FAE4E58}" type="parTrans" cxnId="{68FF76CF-0FB5-4B39-AF04-11328B36F26C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1A4E90DA-1468-4FC2-98EF-2F755D9AB0C4}" type="sibTrans" cxnId="{68FF76CF-0FB5-4B39-AF04-11328B36F26C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BB66598-99FF-40C2-BE40-59DE33878C5A}">
      <dgm:prSet phldrT="[Texto]" custT="1"/>
      <dgm:spPr/>
      <dgm:t>
        <a:bodyPr/>
        <a:lstStyle/>
        <a:p>
          <a:r>
            <a:rPr lang="es-CO" sz="1400" dirty="0">
              <a:solidFill>
                <a:schemeClr val="tx1"/>
              </a:solidFill>
              <a:latin typeface="+mn-lt"/>
            </a:rPr>
            <a:t>Incluir la propuesta de ajustes al PDI acorde a priorizaciones </a:t>
          </a:r>
        </a:p>
      </dgm:t>
    </dgm:pt>
    <dgm:pt modelId="{3DBADDCA-704A-4E9A-A165-1A684405CF18}" type="parTrans" cxnId="{D71C9D69-6087-4CA9-A34C-6BBB1C0E879B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C53643F-5C3D-4DEC-A1CE-923E6008E02E}" type="sibTrans" cxnId="{D71C9D69-6087-4CA9-A34C-6BBB1C0E879B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D62A860B-D9BB-4B55-A040-15E9FC286381}">
      <dgm:prSet phldrT="[Texto]" custT="1"/>
      <dgm:spPr/>
      <dgm:t>
        <a:bodyPr/>
        <a:lstStyle/>
        <a:p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A22E443E-64BE-4EAF-9A5B-ADDF1AA337DF}" type="parTrans" cxnId="{BEA1EB05-22D6-4A16-89F6-7B5F1276380C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5C5E7BA6-890F-433B-B318-76592332B243}" type="sibTrans" cxnId="{BEA1EB05-22D6-4A16-89F6-7B5F1276380C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97A6799-AA3D-44ED-B61B-728B55C272E8}">
      <dgm:prSet phldrT="[Texto]" custT="1"/>
      <dgm:spPr/>
      <dgm:t>
        <a:bodyPr/>
        <a:lstStyle/>
        <a:p>
          <a:pPr>
            <a:buNone/>
          </a:pPr>
          <a:r>
            <a:rPr lang="es-CO" sz="1400" b="1" dirty="0">
              <a:solidFill>
                <a:schemeClr val="tx1"/>
              </a:solidFill>
              <a:latin typeface="+mn-lt"/>
              <a:ea typeface="+mn-ea"/>
              <a:cs typeface="+mn-cs"/>
            </a:rPr>
            <a:t>Del 25 de abril al 23 de mayo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7B31D286-C536-486F-A4FB-A5B67B80DB11}" type="parTrans" cxnId="{2374BCE0-B1F6-4C2D-9E03-CE820DD6298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5FADC0D5-8932-4E3B-A914-FB1240BEE462}" type="sibTrans" cxnId="{2374BCE0-B1F6-4C2D-9E03-CE820DD6298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3A339F35-E464-47A1-9789-2A75BBFCE261}">
      <dgm:prSet phldrT="[Texto]" custT="1"/>
      <dgm:spPr/>
      <dgm:t>
        <a:bodyPr/>
        <a:lstStyle/>
        <a:p>
          <a:r>
            <a:rPr lang="es-CO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Concepto </a:t>
          </a:r>
        </a:p>
        <a:p>
          <a:pPr>
            <a:buNone/>
          </a:pPr>
          <a:r>
            <a:rPr lang="es-CO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Técnico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21B84E7A-9DE5-47FA-A5D6-3CBD361CB179}" type="parTrans" cxnId="{59AB5FE0-A8EB-466A-A883-4CB48F7A18C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B920979-88E1-40AB-8009-DB5C0F7B8A61}" type="sibTrans" cxnId="{59AB5FE0-A8EB-466A-A883-4CB48F7A18C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21DD61B-56E6-4C0F-B79C-B13EE1AF1913}">
      <dgm:prSet phldrT="[Texto]" custT="1"/>
      <dgm:spPr/>
      <dgm:t>
        <a:bodyPr/>
        <a:lstStyle/>
        <a:p>
          <a:r>
            <a:rPr lang="es-CO" sz="1400" dirty="0">
              <a:solidFill>
                <a:schemeClr val="tx1"/>
              </a:solidFill>
              <a:latin typeface="+mn-lt"/>
            </a:rPr>
            <a:t>Realizar concepto técnico de los proyectos</a:t>
          </a:r>
        </a:p>
      </dgm:t>
    </dgm:pt>
    <dgm:pt modelId="{2A0ADB75-C750-420A-B024-FA6186030667}" type="parTrans" cxnId="{96CE8E76-944E-4384-9FB0-29729BCBD7F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5E18C3A-B611-4451-B479-CE284EE69C70}" type="sibTrans" cxnId="{96CE8E76-944E-4384-9FB0-29729BCBD7F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C35F4C8-2D11-4EA9-B298-F6CC6D52A4CB}">
      <dgm:prSet phldrT="[Texto]" custT="1"/>
      <dgm:spPr/>
      <dgm:t>
        <a:bodyPr/>
        <a:lstStyle/>
        <a:p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0C7A4AE5-EE43-4D36-9F3F-C060462AD929}" type="parTrans" cxnId="{0CF4C4B8-69CD-4D07-80E8-E32A5E3C12F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08F0B0B-6B8B-496E-9998-BFB4DA6C5CB6}" type="sibTrans" cxnId="{0CF4C4B8-69CD-4D07-80E8-E32A5E3C12F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78240AB-A141-4893-8FE1-2B1CA7763953}">
      <dgm:prSet phldrT="[Texto]" custT="1"/>
      <dgm:spPr/>
      <dgm:t>
        <a:bodyPr/>
        <a:lstStyle/>
        <a:p>
          <a:pPr>
            <a:buNone/>
          </a:pPr>
          <a:r>
            <a:rPr lang="es-CO" sz="1400" b="1" dirty="0">
              <a:solidFill>
                <a:schemeClr val="tx1"/>
              </a:solidFill>
              <a:latin typeface="+mn-lt"/>
              <a:ea typeface="+mn-ea"/>
              <a:cs typeface="+mn-cs"/>
            </a:rPr>
            <a:t>Del 24 de mayo al 06 de junio </a:t>
          </a:r>
        </a:p>
      </dgm:t>
    </dgm:pt>
    <dgm:pt modelId="{1E7B0FE7-C728-44F3-813D-39C1A0F26B0F}" type="parTrans" cxnId="{884AD03C-F9B7-41AE-A5B2-86E04E11B90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64B94CD-70E0-473C-86EC-C099634E4267}" type="sibTrans" cxnId="{884AD03C-F9B7-41AE-A5B2-86E04E11B90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7196A208-4EE3-4AD5-91FA-F15B21DF771A}">
      <dgm:prSet phldrT="[Texto]" custT="1"/>
      <dgm:spPr/>
      <dgm:t>
        <a:bodyPr/>
        <a:lstStyle/>
        <a:p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E720CBDD-3FD7-4F5A-9B6D-44957913EF5C}" type="parTrans" cxnId="{700AF718-1C57-44C4-8AB9-1284DC877A3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32D1FAFB-97FE-472F-824F-E83FEC635E35}" type="sibTrans" cxnId="{700AF718-1C57-44C4-8AB9-1284DC877A3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B86B3D64-CB4E-4D05-A4F4-BE86038E4B56}">
      <dgm:prSet phldrT="[Texto]" custT="1"/>
      <dgm:spPr/>
      <dgm:t>
        <a:bodyPr/>
        <a:lstStyle/>
        <a:p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4A05EAA7-B11F-4CF2-AF24-BEEEF612F8F9}" type="parTrans" cxnId="{BF1780C4-6F90-460B-90F2-D219A9219C9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3A7BAEE-C590-4E1B-BFBF-8769B44FD4F7}" type="sibTrans" cxnId="{BF1780C4-6F90-460B-90F2-D219A9219C9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9616C5C6-4C05-454A-A33C-ED7A8A040EB7}">
      <dgm:prSet custT="1"/>
      <dgm:spPr/>
      <dgm:t>
        <a:bodyPr/>
        <a:lstStyle/>
        <a:p>
          <a:r>
            <a:rPr lang="es-CO" sz="1400" b="1" spc="-10" dirty="0">
              <a:solidFill>
                <a:schemeClr val="tx1"/>
              </a:solidFill>
              <a:latin typeface="+mn-lt"/>
              <a:cs typeface="Arial"/>
            </a:rPr>
            <a:t>Aprobación y Socialización</a:t>
          </a:r>
        </a:p>
      </dgm:t>
    </dgm:pt>
    <dgm:pt modelId="{182B4F15-F808-470B-820E-4A5D59AAA647}" type="parTrans" cxnId="{71F087F0-C509-4932-A040-5356FE119232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3C6C255-B844-408D-AF5F-BDB3DB6EF8C9}" type="sibTrans" cxnId="{71F087F0-C509-4932-A040-5356FE119232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3D3EA815-8773-4923-AA86-27DD42CD0558}">
      <dgm:prSet custT="1"/>
      <dgm:spPr/>
      <dgm:t>
        <a:bodyPr/>
        <a:lstStyle/>
        <a:p>
          <a:r>
            <a:rPr lang="es-CO" sz="1400" b="0" spc="-10" dirty="0">
              <a:solidFill>
                <a:schemeClr val="tx1"/>
              </a:solidFill>
              <a:latin typeface="+mn-lt"/>
              <a:cs typeface="Arial"/>
            </a:rPr>
            <a:t>Propuesta Comité de Gerencia</a:t>
          </a:r>
        </a:p>
      </dgm:t>
    </dgm:pt>
    <dgm:pt modelId="{CCF713DD-6AE9-4FD7-910D-A5192D5C273F}" type="parTrans" cxnId="{E0B0B58B-8AFC-47E4-9B69-07068F1A009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D52475A4-B205-4D10-BC25-964F58DB836E}" type="sibTrans" cxnId="{E0B0B58B-8AFC-47E4-9B69-07068F1A009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F3D14BA-3E39-4DF8-9C20-31090896CDEA}">
      <dgm:prSet custT="1"/>
      <dgm:spPr/>
      <dgm:t>
        <a:bodyPr/>
        <a:lstStyle/>
        <a:p>
          <a:r>
            <a:rPr lang="es-CO" sz="1400" b="0" spc="-10" dirty="0">
              <a:solidFill>
                <a:schemeClr val="tx1"/>
              </a:solidFill>
              <a:latin typeface="+mn-lt"/>
              <a:cs typeface="Arial"/>
            </a:rPr>
            <a:t>Presentar propuesta de ajuste al Consejo Académico </a:t>
          </a:r>
        </a:p>
      </dgm:t>
    </dgm:pt>
    <dgm:pt modelId="{9DF5D25D-4EC6-4318-9992-C209D1DF8AC4}" type="parTrans" cxnId="{EFF08A10-CD4A-496A-A830-1476436ACE51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85A4D66-4C48-47C3-8541-A4603E1D838B}" type="sibTrans" cxnId="{EFF08A10-CD4A-496A-A830-1476436ACE51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967B51F-354F-4F9B-A061-ACB9A348119F}">
      <dgm:prSet custT="1"/>
      <dgm:spPr/>
      <dgm:t>
        <a:bodyPr/>
        <a:lstStyle/>
        <a:p>
          <a:r>
            <a:rPr lang="es-CO" sz="1400" b="0" spc="-10" dirty="0">
              <a:solidFill>
                <a:schemeClr val="tx1"/>
              </a:solidFill>
              <a:latin typeface="+mn-lt"/>
              <a:cs typeface="Arial"/>
            </a:rPr>
            <a:t>Presentar propuesta de Ajuste Consejo Superior</a:t>
          </a:r>
        </a:p>
      </dgm:t>
    </dgm:pt>
    <dgm:pt modelId="{ACED0020-5497-4216-B385-22481A11CD7B}" type="parTrans" cxnId="{D90A0F84-042D-45BB-BE6B-01FB5174409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05A26FDC-CDB3-4FCD-816D-5F621161C821}" type="sibTrans" cxnId="{D90A0F84-042D-45BB-BE6B-01FB5174409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AECA85E-8378-4C5B-80A9-F91B3F833800}">
      <dgm:prSet custT="1"/>
      <dgm:spPr/>
      <dgm:t>
        <a:bodyPr/>
        <a:lstStyle/>
        <a:p>
          <a:pPr>
            <a:buNone/>
          </a:pPr>
          <a:r>
            <a:rPr lang="es-CO" sz="1400" b="1" dirty="0">
              <a:solidFill>
                <a:schemeClr val="tx1"/>
              </a:solidFill>
              <a:latin typeface="+mn-lt"/>
              <a:ea typeface="+mn-ea"/>
              <a:cs typeface="+mn-cs"/>
            </a:rPr>
            <a:t>Del 07 al 25 de junio</a:t>
          </a:r>
          <a:endParaRPr lang="es-CO" sz="1400" b="0" spc="-10" dirty="0">
            <a:solidFill>
              <a:schemeClr val="tx1"/>
            </a:solidFill>
            <a:latin typeface="+mn-lt"/>
            <a:cs typeface="Arial"/>
          </a:endParaRPr>
        </a:p>
      </dgm:t>
    </dgm:pt>
    <dgm:pt modelId="{34BDF1A2-329A-4229-8ED0-5BD7B6F66F19}" type="parTrans" cxnId="{68ABDA9C-42D4-47A5-8F87-C314BBDAC329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F8476D5-CEFB-4F87-BDF5-4D2463FB3947}" type="sibTrans" cxnId="{68ABDA9C-42D4-47A5-8F87-C314BBDAC329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5956A585-C3B6-46AB-8516-44ABBCAE1E97}" type="pres">
      <dgm:prSet presAssocID="{68754EEF-CF20-4895-90BD-695158F27BF3}" presName="rootnode" presStyleCnt="0">
        <dgm:presLayoutVars>
          <dgm:chMax/>
          <dgm:chPref/>
          <dgm:dir/>
          <dgm:animLvl val="lvl"/>
        </dgm:presLayoutVars>
      </dgm:prSet>
      <dgm:spPr/>
    </dgm:pt>
    <dgm:pt modelId="{97A11449-F155-44DB-97AA-E76F0FD30D1C}" type="pres">
      <dgm:prSet presAssocID="{D2FE7BAA-7333-4D49-8874-343496A74459}" presName="composite" presStyleCnt="0"/>
      <dgm:spPr/>
    </dgm:pt>
    <dgm:pt modelId="{EC7DC511-945C-4F6E-A3F9-1129205697BE}" type="pres">
      <dgm:prSet presAssocID="{D2FE7BAA-7333-4D49-8874-343496A74459}" presName="LShape" presStyleLbl="alignNode1" presStyleIdx="0" presStyleCnt="13"/>
      <dgm:spPr/>
    </dgm:pt>
    <dgm:pt modelId="{DF20F876-EEC6-4A84-866C-475C63F1D4CE}" type="pres">
      <dgm:prSet presAssocID="{D2FE7BAA-7333-4D49-8874-343496A74459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</dgm:pt>
    <dgm:pt modelId="{4F128443-CEE2-489D-BCDD-BBB08E6E1F6D}" type="pres">
      <dgm:prSet presAssocID="{D2FE7BAA-7333-4D49-8874-343496A74459}" presName="Triangle" presStyleLbl="alignNode1" presStyleIdx="1" presStyleCnt="13"/>
      <dgm:spPr/>
    </dgm:pt>
    <dgm:pt modelId="{CE298856-1250-4AE8-B909-38FF617D4F30}" type="pres">
      <dgm:prSet presAssocID="{24393D65-767B-4808-8515-EA6B427C83F0}" presName="sibTrans" presStyleCnt="0"/>
      <dgm:spPr/>
    </dgm:pt>
    <dgm:pt modelId="{625EAEE8-462E-4965-BC93-F65F840E1FC1}" type="pres">
      <dgm:prSet presAssocID="{24393D65-767B-4808-8515-EA6B427C83F0}" presName="space" presStyleCnt="0"/>
      <dgm:spPr/>
    </dgm:pt>
    <dgm:pt modelId="{300AC451-DFE8-4634-9916-653DEA706A39}" type="pres">
      <dgm:prSet presAssocID="{3FC98069-CD6A-4C71-B16B-63F2B3B2037E}" presName="composite" presStyleCnt="0"/>
      <dgm:spPr/>
    </dgm:pt>
    <dgm:pt modelId="{89E5F180-A282-4DA1-A438-18931DB74F19}" type="pres">
      <dgm:prSet presAssocID="{3FC98069-CD6A-4C71-B16B-63F2B3B2037E}" presName="LShape" presStyleLbl="alignNode1" presStyleIdx="2" presStyleCnt="13"/>
      <dgm:spPr/>
    </dgm:pt>
    <dgm:pt modelId="{05551E32-2917-4023-B376-F6663A1399BE}" type="pres">
      <dgm:prSet presAssocID="{3FC98069-CD6A-4C71-B16B-63F2B3B2037E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</dgm:pt>
    <dgm:pt modelId="{04448785-B05E-4ACC-8876-8B8083AC705F}" type="pres">
      <dgm:prSet presAssocID="{3FC98069-CD6A-4C71-B16B-63F2B3B2037E}" presName="Triangle" presStyleLbl="alignNode1" presStyleIdx="3" presStyleCnt="13"/>
      <dgm:spPr/>
    </dgm:pt>
    <dgm:pt modelId="{35194418-9833-4FDD-B4A0-5175F849ABE3}" type="pres">
      <dgm:prSet presAssocID="{E63B489B-3C7B-47B4-9E3B-019FAF8B10CF}" presName="sibTrans" presStyleCnt="0"/>
      <dgm:spPr/>
    </dgm:pt>
    <dgm:pt modelId="{C9AAEF57-E72A-4F32-8B63-5D8057293FE8}" type="pres">
      <dgm:prSet presAssocID="{E63B489B-3C7B-47B4-9E3B-019FAF8B10CF}" presName="space" presStyleCnt="0"/>
      <dgm:spPr/>
    </dgm:pt>
    <dgm:pt modelId="{16C0627F-F874-48AA-8BB0-A19A6DB443EF}" type="pres">
      <dgm:prSet presAssocID="{85E865D3-A198-45F6-8E93-6288020B623F}" presName="composite" presStyleCnt="0"/>
      <dgm:spPr/>
    </dgm:pt>
    <dgm:pt modelId="{4D0AB78B-E13C-4385-95FD-D201CBBE2AF8}" type="pres">
      <dgm:prSet presAssocID="{85E865D3-A198-45F6-8E93-6288020B623F}" presName="LShape" presStyleLbl="alignNode1" presStyleIdx="4" presStyleCnt="13"/>
      <dgm:spPr/>
    </dgm:pt>
    <dgm:pt modelId="{BA3FBF4D-D125-4307-AAB0-25548C1B0375}" type="pres">
      <dgm:prSet presAssocID="{85E865D3-A198-45F6-8E93-6288020B623F}" presName="ParentText" presStyleLbl="revTx" presStyleIdx="2" presStyleCnt="7">
        <dgm:presLayoutVars>
          <dgm:chMax val="0"/>
          <dgm:chPref val="0"/>
          <dgm:bulletEnabled val="1"/>
        </dgm:presLayoutVars>
      </dgm:prSet>
      <dgm:spPr/>
    </dgm:pt>
    <dgm:pt modelId="{09FA194D-8D49-43E1-BC1F-96902D099A58}" type="pres">
      <dgm:prSet presAssocID="{85E865D3-A198-45F6-8E93-6288020B623F}" presName="Triangle" presStyleLbl="alignNode1" presStyleIdx="5" presStyleCnt="13"/>
      <dgm:spPr/>
    </dgm:pt>
    <dgm:pt modelId="{ECC813F6-68A8-4541-A768-60B8B42D9CDC}" type="pres">
      <dgm:prSet presAssocID="{5B58E733-E38B-4DFD-AF56-DDFB1B221E1F}" presName="sibTrans" presStyleCnt="0"/>
      <dgm:spPr/>
    </dgm:pt>
    <dgm:pt modelId="{1C36DA8D-66F9-4B04-9951-3CC6D0B4F7DF}" type="pres">
      <dgm:prSet presAssocID="{5B58E733-E38B-4DFD-AF56-DDFB1B221E1F}" presName="space" presStyleCnt="0"/>
      <dgm:spPr/>
    </dgm:pt>
    <dgm:pt modelId="{5872BF89-B79B-407D-BABF-A3A6248745CD}" type="pres">
      <dgm:prSet presAssocID="{00326D71-CFC9-4B93-B80D-1D711A5A8BC0}" presName="composite" presStyleCnt="0"/>
      <dgm:spPr/>
    </dgm:pt>
    <dgm:pt modelId="{41426348-7E77-46C3-980A-E6611FB194B2}" type="pres">
      <dgm:prSet presAssocID="{00326D71-CFC9-4B93-B80D-1D711A5A8BC0}" presName="LShape" presStyleLbl="alignNode1" presStyleIdx="6" presStyleCnt="13"/>
      <dgm:spPr/>
    </dgm:pt>
    <dgm:pt modelId="{26022E3F-FD4F-4432-A8E4-6ABA037F2BAF}" type="pres">
      <dgm:prSet presAssocID="{00326D71-CFC9-4B93-B80D-1D711A5A8BC0}" presName="ParentText" presStyleLbl="revTx" presStyleIdx="3" presStyleCnt="7">
        <dgm:presLayoutVars>
          <dgm:chMax val="0"/>
          <dgm:chPref val="0"/>
          <dgm:bulletEnabled val="1"/>
        </dgm:presLayoutVars>
      </dgm:prSet>
      <dgm:spPr/>
    </dgm:pt>
    <dgm:pt modelId="{7355F82D-52C9-4F79-8F49-BA0E9AEC8A22}" type="pres">
      <dgm:prSet presAssocID="{00326D71-CFC9-4B93-B80D-1D711A5A8BC0}" presName="Triangle" presStyleLbl="alignNode1" presStyleIdx="7" presStyleCnt="13"/>
      <dgm:spPr/>
    </dgm:pt>
    <dgm:pt modelId="{6F86740B-0884-41D9-AC4C-3DC5ADD221AA}" type="pres">
      <dgm:prSet presAssocID="{0DA3451E-0CB6-4DB7-81D6-6FD4D1AEAE15}" presName="sibTrans" presStyleCnt="0"/>
      <dgm:spPr/>
    </dgm:pt>
    <dgm:pt modelId="{22F550A8-FA97-425D-AA93-453F7C5F9F8F}" type="pres">
      <dgm:prSet presAssocID="{0DA3451E-0CB6-4DB7-81D6-6FD4D1AEAE15}" presName="space" presStyleCnt="0"/>
      <dgm:spPr/>
    </dgm:pt>
    <dgm:pt modelId="{2AECD15E-AFFF-496F-A519-F67D22D8C217}" type="pres">
      <dgm:prSet presAssocID="{A85CBA35-E5FF-4CCE-83E4-6BAC38CFDDD9}" presName="composite" presStyleCnt="0"/>
      <dgm:spPr/>
    </dgm:pt>
    <dgm:pt modelId="{58726415-C2F0-44B1-8B5E-4F147E078F88}" type="pres">
      <dgm:prSet presAssocID="{A85CBA35-E5FF-4CCE-83E4-6BAC38CFDDD9}" presName="LShape" presStyleLbl="alignNode1" presStyleIdx="8" presStyleCnt="13"/>
      <dgm:spPr/>
    </dgm:pt>
    <dgm:pt modelId="{BF411533-CCF7-4479-8D25-5B87EAB033A1}" type="pres">
      <dgm:prSet presAssocID="{A85CBA35-E5FF-4CCE-83E4-6BAC38CFDDD9}" presName="ParentText" presStyleLbl="revTx" presStyleIdx="4" presStyleCnt="7">
        <dgm:presLayoutVars>
          <dgm:chMax val="0"/>
          <dgm:chPref val="0"/>
          <dgm:bulletEnabled val="1"/>
        </dgm:presLayoutVars>
      </dgm:prSet>
      <dgm:spPr/>
    </dgm:pt>
    <dgm:pt modelId="{1A39A1E5-E476-4F5A-8F62-3D2E04B7B48A}" type="pres">
      <dgm:prSet presAssocID="{A85CBA35-E5FF-4CCE-83E4-6BAC38CFDDD9}" presName="Triangle" presStyleLbl="alignNode1" presStyleIdx="9" presStyleCnt="13"/>
      <dgm:spPr/>
    </dgm:pt>
    <dgm:pt modelId="{ABD9878D-7E85-4559-9B74-1BD289DDB96A}" type="pres">
      <dgm:prSet presAssocID="{1A4E90DA-1468-4FC2-98EF-2F755D9AB0C4}" presName="sibTrans" presStyleCnt="0"/>
      <dgm:spPr/>
    </dgm:pt>
    <dgm:pt modelId="{E1D4B661-A994-4220-B22F-1327A5503AAB}" type="pres">
      <dgm:prSet presAssocID="{1A4E90DA-1468-4FC2-98EF-2F755D9AB0C4}" presName="space" presStyleCnt="0"/>
      <dgm:spPr/>
    </dgm:pt>
    <dgm:pt modelId="{69BC688A-319C-402C-A934-B034CE12E6AC}" type="pres">
      <dgm:prSet presAssocID="{3A339F35-E464-47A1-9789-2A75BBFCE261}" presName="composite" presStyleCnt="0"/>
      <dgm:spPr/>
    </dgm:pt>
    <dgm:pt modelId="{79229848-0FF5-4D2D-A82F-9F34AEDB377F}" type="pres">
      <dgm:prSet presAssocID="{3A339F35-E464-47A1-9789-2A75BBFCE261}" presName="LShape" presStyleLbl="alignNode1" presStyleIdx="10" presStyleCnt="13"/>
      <dgm:spPr/>
    </dgm:pt>
    <dgm:pt modelId="{117AF1AC-42C9-416F-88DA-E82190BDEE0B}" type="pres">
      <dgm:prSet presAssocID="{3A339F35-E464-47A1-9789-2A75BBFCE261}" presName="ParentText" presStyleLbl="revTx" presStyleIdx="5" presStyleCnt="7">
        <dgm:presLayoutVars>
          <dgm:chMax val="0"/>
          <dgm:chPref val="0"/>
          <dgm:bulletEnabled val="1"/>
        </dgm:presLayoutVars>
      </dgm:prSet>
      <dgm:spPr/>
    </dgm:pt>
    <dgm:pt modelId="{C0FD12D5-3C23-4FE7-9D8E-53C0DC7A3CB6}" type="pres">
      <dgm:prSet presAssocID="{3A339F35-E464-47A1-9789-2A75BBFCE261}" presName="Triangle" presStyleLbl="alignNode1" presStyleIdx="11" presStyleCnt="13"/>
      <dgm:spPr/>
    </dgm:pt>
    <dgm:pt modelId="{7506A773-5384-4146-BEAD-ADBF3CF648DB}" type="pres">
      <dgm:prSet presAssocID="{6B920979-88E1-40AB-8009-DB5C0F7B8A61}" presName="sibTrans" presStyleCnt="0"/>
      <dgm:spPr/>
    </dgm:pt>
    <dgm:pt modelId="{0E401271-DD96-47AB-802E-F68FB2E817E1}" type="pres">
      <dgm:prSet presAssocID="{6B920979-88E1-40AB-8009-DB5C0F7B8A61}" presName="space" presStyleCnt="0"/>
      <dgm:spPr/>
    </dgm:pt>
    <dgm:pt modelId="{16659E7A-3421-4C03-AD80-F1A1CF67B9BA}" type="pres">
      <dgm:prSet presAssocID="{9616C5C6-4C05-454A-A33C-ED7A8A040EB7}" presName="composite" presStyleCnt="0"/>
      <dgm:spPr/>
    </dgm:pt>
    <dgm:pt modelId="{A6F7E29A-A7D5-426C-B094-67FA20F6B45B}" type="pres">
      <dgm:prSet presAssocID="{9616C5C6-4C05-454A-A33C-ED7A8A040EB7}" presName="LShape" presStyleLbl="alignNode1" presStyleIdx="12" presStyleCnt="13"/>
      <dgm:spPr/>
    </dgm:pt>
    <dgm:pt modelId="{E89970D9-9E43-4149-BDC2-996C9C2AB74F}" type="pres">
      <dgm:prSet presAssocID="{9616C5C6-4C05-454A-A33C-ED7A8A040EB7}" presName="ParentText" presStyleLbl="revTx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02C62301-1C34-4599-A9F7-BA0EBE8F0DBE}" srcId="{D2FE7BAA-7333-4D49-8874-343496A74459}" destId="{CC5C54A5-DF5F-47FC-9722-2F78FDA2FF47}" srcOrd="1" destOrd="0" parTransId="{1F065563-590F-4EFC-945C-DFFAE4B3AAC8}" sibTransId="{1D3ED4E0-8D3B-4A87-B8C2-7724E3B782C5}"/>
    <dgm:cxn modelId="{BEA1EB05-22D6-4A16-89F6-7B5F1276380C}" srcId="{A85CBA35-E5FF-4CCE-83E4-6BAC38CFDDD9}" destId="{D62A860B-D9BB-4B55-A040-15E9FC286381}" srcOrd="1" destOrd="0" parTransId="{A22E443E-64BE-4EAF-9A5B-ADDF1AA337DF}" sibTransId="{5C5E7BA6-890F-433B-B318-76592332B243}"/>
    <dgm:cxn modelId="{A550BD0B-3617-4D00-8151-EB6D827BF134}" type="presOf" srcId="{3FC98069-CD6A-4C71-B16B-63F2B3B2037E}" destId="{05551E32-2917-4023-B376-F6663A1399BE}" srcOrd="0" destOrd="0" presId="urn:microsoft.com/office/officeart/2009/3/layout/StepUpProcess"/>
    <dgm:cxn modelId="{5012710C-861E-45B5-845C-16A4E4B4FF71}" type="presOf" srcId="{3A339F35-E464-47A1-9789-2A75BBFCE261}" destId="{117AF1AC-42C9-416F-88DA-E82190BDEE0B}" srcOrd="0" destOrd="0" presId="urn:microsoft.com/office/officeart/2009/3/layout/StepUpProcess"/>
    <dgm:cxn modelId="{A6AE300D-8F92-4E64-8658-63EBE188F821}" type="presOf" srcId="{9616C5C6-4C05-454A-A33C-ED7A8A040EB7}" destId="{E89970D9-9E43-4149-BDC2-996C9C2AB74F}" srcOrd="0" destOrd="0" presId="urn:microsoft.com/office/officeart/2009/3/layout/StepUpProcess"/>
    <dgm:cxn modelId="{1965020E-AA7F-4E80-A5C1-43929A5938F9}" type="presOf" srcId="{C78240AB-A141-4893-8FE1-2B1CA7763953}" destId="{117AF1AC-42C9-416F-88DA-E82190BDEE0B}" srcOrd="0" destOrd="3" presId="urn:microsoft.com/office/officeart/2009/3/layout/StepUpProcess"/>
    <dgm:cxn modelId="{E9432B10-E2D0-4DF6-86EA-C3842EA1291A}" type="presOf" srcId="{821DD61B-56E6-4C0F-B79C-B13EE1AF1913}" destId="{117AF1AC-42C9-416F-88DA-E82190BDEE0B}" srcOrd="0" destOrd="1" presId="urn:microsoft.com/office/officeart/2009/3/layout/StepUpProcess"/>
    <dgm:cxn modelId="{EFF08A10-CD4A-496A-A830-1476436ACE51}" srcId="{9616C5C6-4C05-454A-A33C-ED7A8A040EB7}" destId="{AF3D14BA-3E39-4DF8-9C20-31090896CDEA}" srcOrd="1" destOrd="0" parTransId="{9DF5D25D-4EC6-4318-9992-C209D1DF8AC4}" sibTransId="{C85A4D66-4C48-47C3-8541-A4603E1D838B}"/>
    <dgm:cxn modelId="{700AF718-1C57-44C4-8AB9-1284DC877A3F}" srcId="{3A339F35-E464-47A1-9789-2A75BBFCE261}" destId="{7196A208-4EE3-4AD5-91FA-F15B21DF771A}" srcOrd="3" destOrd="0" parTransId="{E720CBDD-3FD7-4F5A-9B6D-44957913EF5C}" sibTransId="{32D1FAFB-97FE-472F-824F-E83FEC635E35}"/>
    <dgm:cxn modelId="{68C8051A-0619-4DC1-86C3-FBAA8418C6DE}" type="presOf" srcId="{CC5C54A5-DF5F-47FC-9722-2F78FDA2FF47}" destId="{DF20F876-EEC6-4A84-866C-475C63F1D4CE}" srcOrd="0" destOrd="2" presId="urn:microsoft.com/office/officeart/2009/3/layout/StepUpProcess"/>
    <dgm:cxn modelId="{E39E5D25-5D2A-4CFA-83C6-22C28BBC43BF}" srcId="{00326D71-CFC9-4B93-B80D-1D711A5A8BC0}" destId="{844C38AD-4EC6-4DF2-9008-A40FFB22CBC2}" srcOrd="2" destOrd="0" parTransId="{276C2E1A-12CA-4942-BA9F-33CB7F74A5C1}" sibTransId="{9C48F53F-4B52-462E-8E2D-96796F29765C}"/>
    <dgm:cxn modelId="{4C7E962C-14DB-4BA3-8648-5BBF3E181FE3}" srcId="{D2FE7BAA-7333-4D49-8874-343496A74459}" destId="{47297EE1-83B8-4108-9309-62E930CA0703}" srcOrd="2" destOrd="0" parTransId="{BAEC1942-7C92-4362-8737-CBBA10DE1048}" sibTransId="{78287442-5EA4-44F4-ABA7-784926DEC9C4}"/>
    <dgm:cxn modelId="{52B3C82F-0AF8-4FC2-AFF5-24DB333124C4}" type="presOf" srcId="{D62A860B-D9BB-4B55-A040-15E9FC286381}" destId="{BF411533-CCF7-4479-8D25-5B87EAB033A1}" srcOrd="0" destOrd="2" presId="urn:microsoft.com/office/officeart/2009/3/layout/StepUpProcess"/>
    <dgm:cxn modelId="{D37E3831-1CD0-4B47-9D25-7C7290735616}" srcId="{85E865D3-A198-45F6-8E93-6288020B623F}" destId="{636A4CD4-6265-4EB7-A032-2C5983C6587C}" srcOrd="1" destOrd="0" parTransId="{1400F029-07E1-44A2-AB81-52934C0AFEEE}" sibTransId="{6E62176A-993A-4BFD-806B-3A597AF8D26B}"/>
    <dgm:cxn modelId="{3F9B9A33-44E8-4477-B52E-B7E8B16181D4}" type="presOf" srcId="{47297EE1-83B8-4108-9309-62E930CA0703}" destId="{DF20F876-EEC6-4A84-866C-475C63F1D4CE}" srcOrd="0" destOrd="3" presId="urn:microsoft.com/office/officeart/2009/3/layout/StepUpProcess"/>
    <dgm:cxn modelId="{30410537-85A8-4479-997C-CD31BC345314}" srcId="{85E865D3-A198-45F6-8E93-6288020B623F}" destId="{6F66E81E-0BA0-41B5-82BF-4059ADD3E08E}" srcOrd="0" destOrd="0" parTransId="{59DC7A14-F4C7-4E48-85A6-616573BDD09B}" sibTransId="{197C318B-774C-43F9-8D38-86DB3704D22D}"/>
    <dgm:cxn modelId="{E921A739-B181-4580-81E5-CB8B01560F75}" type="presOf" srcId="{B86B3D64-CB4E-4D05-A4F4-BE86038E4B56}" destId="{117AF1AC-42C9-416F-88DA-E82190BDEE0B}" srcOrd="0" destOrd="5" presId="urn:microsoft.com/office/officeart/2009/3/layout/StepUpProcess"/>
    <dgm:cxn modelId="{1F7B013B-9EB0-49A2-9EFF-492042806C86}" type="presOf" srcId="{497A6799-AA3D-44ED-B61B-728B55C272E8}" destId="{BF411533-CCF7-4479-8D25-5B87EAB033A1}" srcOrd="0" destOrd="3" presId="urn:microsoft.com/office/officeart/2009/3/layout/StepUpProcess"/>
    <dgm:cxn modelId="{884AD03C-F9B7-41AE-A5B2-86E04E11B90A}" srcId="{3A339F35-E464-47A1-9789-2A75BBFCE261}" destId="{C78240AB-A141-4893-8FE1-2B1CA7763953}" srcOrd="2" destOrd="0" parTransId="{1E7B0FE7-C728-44F3-813D-39C1A0F26B0F}" sibTransId="{A64B94CD-70E0-473C-86EC-C099634E4267}"/>
    <dgm:cxn modelId="{BAD77348-3953-4472-BB72-42D0E262C9BA}" srcId="{3FC98069-CD6A-4C71-B16B-63F2B3B2037E}" destId="{1EA2028B-9E81-45E0-A439-0F19447FF884}" srcOrd="1" destOrd="0" parTransId="{738DDFAA-1933-40D1-A9A5-79A5277C7981}" sibTransId="{E3AFA7E3-FAFD-4147-957F-E3350F3F8238}"/>
    <dgm:cxn modelId="{558E3B49-1AEA-4D69-90E7-3AF53537C547}" srcId="{00326D71-CFC9-4B93-B80D-1D711A5A8BC0}" destId="{EBAD1AD9-DC4A-4F79-AAD0-8E488966915A}" srcOrd="0" destOrd="0" parTransId="{93137056-5549-42BF-9A0B-59F07E419955}" sibTransId="{EE7BFF33-B08F-4AFA-8913-D7566AD4963F}"/>
    <dgm:cxn modelId="{D71C9D69-6087-4CA9-A34C-6BBB1C0E879B}" srcId="{A85CBA35-E5FF-4CCE-83E4-6BAC38CFDDD9}" destId="{CBB66598-99FF-40C2-BE40-59DE33878C5A}" srcOrd="0" destOrd="0" parTransId="{3DBADDCA-704A-4E9A-A165-1A684405CF18}" sibTransId="{AC53643F-5C3D-4DEC-A1CE-923E6008E02E}"/>
    <dgm:cxn modelId="{6521196A-8973-487A-978C-6C4BB4AE7BE5}" type="presOf" srcId="{8C48CFF6-6ABA-493A-8418-6994BEDAA17D}" destId="{05551E32-2917-4023-B376-F6663A1399BE}" srcOrd="0" destOrd="3" presId="urn:microsoft.com/office/officeart/2009/3/layout/StepUpProcess"/>
    <dgm:cxn modelId="{66EA136B-BF6D-4081-B3B3-F33A3210F819}" type="presOf" srcId="{8C35F4C8-2D11-4EA9-B298-F6CC6D52A4CB}" destId="{117AF1AC-42C9-416F-88DA-E82190BDEE0B}" srcOrd="0" destOrd="2" presId="urn:microsoft.com/office/officeart/2009/3/layout/StepUpProcess"/>
    <dgm:cxn modelId="{534FB34B-6B06-4419-9717-5B0F22B9DFA4}" srcId="{85E865D3-A198-45F6-8E93-6288020B623F}" destId="{E08E2A23-56A5-4665-B534-CFD53A885C30}" srcOrd="2" destOrd="0" parTransId="{D0FEF92E-CA59-4CAB-942F-630057D45C46}" sibTransId="{94CB1156-7AB8-4F20-9AAB-EA268123BC2E}"/>
    <dgm:cxn modelId="{B3920250-BEEA-4250-B4C2-9C0B8EA13E86}" srcId="{68754EEF-CF20-4895-90BD-695158F27BF3}" destId="{3FC98069-CD6A-4C71-B16B-63F2B3B2037E}" srcOrd="1" destOrd="0" parTransId="{B844186C-367E-4EF2-A2F8-9579DE155859}" sibTransId="{E63B489B-3C7B-47B4-9E3B-019FAF8B10CF}"/>
    <dgm:cxn modelId="{96CE8E76-944E-4384-9FB0-29729BCBD7F4}" srcId="{3A339F35-E464-47A1-9789-2A75BBFCE261}" destId="{821DD61B-56E6-4C0F-B79C-B13EE1AF1913}" srcOrd="0" destOrd="0" parTransId="{2A0ADB75-C750-420A-B024-FA6186030667}" sibTransId="{A5E18C3A-B611-4451-B479-CE284EE69C70}"/>
    <dgm:cxn modelId="{0234D278-8113-4669-B58D-4C80BEF2444F}" srcId="{3FC98069-CD6A-4C71-B16B-63F2B3B2037E}" destId="{AC37DF2B-953C-4410-994D-366DEFD6D3EA}" srcOrd="0" destOrd="0" parTransId="{08D6D44E-4728-4699-A231-9201886943DE}" sibTransId="{E6EEB93C-13AD-4C35-B3FE-3D7E146912BA}"/>
    <dgm:cxn modelId="{C580635A-8276-42A1-82DD-C86C3B3D7EDF}" type="presOf" srcId="{D2FE7BAA-7333-4D49-8874-343496A74459}" destId="{DF20F876-EEC6-4A84-866C-475C63F1D4CE}" srcOrd="0" destOrd="0" presId="urn:microsoft.com/office/officeart/2009/3/layout/StepUpProcess"/>
    <dgm:cxn modelId="{4441107C-9C6F-40DE-85C5-73BF77269219}" srcId="{68754EEF-CF20-4895-90BD-695158F27BF3}" destId="{00326D71-CFC9-4B93-B80D-1D711A5A8BC0}" srcOrd="3" destOrd="0" parTransId="{D618D2B7-9A9C-48CA-9ABD-2BE3DB5D4EED}" sibTransId="{0DA3451E-0CB6-4DB7-81D6-6FD4D1AEAE15}"/>
    <dgm:cxn modelId="{531CD582-CFE1-4794-8FE3-5B6AD29C2940}" srcId="{3FC98069-CD6A-4C71-B16B-63F2B3B2037E}" destId="{8C48CFF6-6ABA-493A-8418-6994BEDAA17D}" srcOrd="2" destOrd="0" parTransId="{1FB4FD22-223B-4F6B-9660-8CA111EBF465}" sibTransId="{C41E70B5-FB8B-4A6A-BD8C-24B2A705860F}"/>
    <dgm:cxn modelId="{D90A0F84-042D-45BB-BE6B-01FB51744096}" srcId="{9616C5C6-4C05-454A-A33C-ED7A8A040EB7}" destId="{8967B51F-354F-4F9B-A061-ACB9A348119F}" srcOrd="2" destOrd="0" parTransId="{ACED0020-5497-4216-B385-22481A11CD7B}" sibTransId="{05A26FDC-CDB3-4FCD-816D-5F621161C821}"/>
    <dgm:cxn modelId="{B3870686-D77C-437A-882C-02BAB9288D48}" type="presOf" srcId="{6F66E81E-0BA0-41B5-82BF-4059ADD3E08E}" destId="{BA3FBF4D-D125-4307-AAB0-25548C1B0375}" srcOrd="0" destOrd="1" presId="urn:microsoft.com/office/officeart/2009/3/layout/StepUpProcess"/>
    <dgm:cxn modelId="{E0B0B58B-8AFC-47E4-9B69-07068F1A0093}" srcId="{9616C5C6-4C05-454A-A33C-ED7A8A040EB7}" destId="{3D3EA815-8773-4923-AA86-27DD42CD0558}" srcOrd="0" destOrd="0" parTransId="{CCF713DD-6AE9-4FD7-910D-A5192D5C273F}" sibTransId="{D52475A4-B205-4D10-BC25-964F58DB836E}"/>
    <dgm:cxn modelId="{EDD2E58F-2E01-415A-BF86-ECE03703F6F8}" type="presOf" srcId="{8967B51F-354F-4F9B-A061-ACB9A348119F}" destId="{E89970D9-9E43-4149-BDC2-996C9C2AB74F}" srcOrd="0" destOrd="3" presId="urn:microsoft.com/office/officeart/2009/3/layout/StepUpProcess"/>
    <dgm:cxn modelId="{68ABDA9C-42D4-47A5-8F87-C314BBDAC329}" srcId="{9616C5C6-4C05-454A-A33C-ED7A8A040EB7}" destId="{6AECA85E-8378-4C5B-80A9-F91B3F833800}" srcOrd="3" destOrd="0" parTransId="{34BDF1A2-329A-4229-8ED0-5BD7B6F66F19}" sibTransId="{EF8476D5-CEFB-4F87-BDF5-4D2463FB3947}"/>
    <dgm:cxn modelId="{3A1F83A7-4D73-4DA4-93C4-8F0635C20037}" type="presOf" srcId="{AF3D14BA-3E39-4DF8-9C20-31090896CDEA}" destId="{E89970D9-9E43-4149-BDC2-996C9C2AB74F}" srcOrd="0" destOrd="2" presId="urn:microsoft.com/office/officeart/2009/3/layout/StepUpProcess"/>
    <dgm:cxn modelId="{FB5845A8-7ED3-4991-B62D-4E03A7608A11}" type="presOf" srcId="{85E865D3-A198-45F6-8E93-6288020B623F}" destId="{BA3FBF4D-D125-4307-AAB0-25548C1B0375}" srcOrd="0" destOrd="0" presId="urn:microsoft.com/office/officeart/2009/3/layout/StepUpProcess"/>
    <dgm:cxn modelId="{39105DB1-DDCD-4358-AE79-426E1C7201CF}" type="presOf" srcId="{45B9F005-98BF-45DD-B7D1-3723E7A4EC51}" destId="{26022E3F-FD4F-4432-A8E4-6ABA037F2BAF}" srcOrd="0" destOrd="2" presId="urn:microsoft.com/office/officeart/2009/3/layout/StepUpProcess"/>
    <dgm:cxn modelId="{0CF4C4B8-69CD-4D07-80E8-E32A5E3C12F3}" srcId="{3A339F35-E464-47A1-9789-2A75BBFCE261}" destId="{8C35F4C8-2D11-4EA9-B298-F6CC6D52A4CB}" srcOrd="1" destOrd="0" parTransId="{0C7A4AE5-EE43-4D36-9F3F-C060462AD929}" sibTransId="{408F0B0B-6B8B-496E-9998-BFB4DA6C5CB6}"/>
    <dgm:cxn modelId="{B0A12FC2-4B73-40A1-A85F-B36842D1F6D1}" type="presOf" srcId="{AC37DF2B-953C-4410-994D-366DEFD6D3EA}" destId="{05551E32-2917-4023-B376-F6663A1399BE}" srcOrd="0" destOrd="1" presId="urn:microsoft.com/office/officeart/2009/3/layout/StepUpProcess"/>
    <dgm:cxn modelId="{D5822BC4-82C0-42E6-A6DD-F8E29780395A}" type="presOf" srcId="{00326D71-CFC9-4B93-B80D-1D711A5A8BC0}" destId="{26022E3F-FD4F-4432-A8E4-6ABA037F2BAF}" srcOrd="0" destOrd="0" presId="urn:microsoft.com/office/officeart/2009/3/layout/StepUpProcess"/>
    <dgm:cxn modelId="{BF1780C4-6F90-460B-90F2-D219A9219C9A}" srcId="{3A339F35-E464-47A1-9789-2A75BBFCE261}" destId="{B86B3D64-CB4E-4D05-A4F4-BE86038E4B56}" srcOrd="4" destOrd="0" parTransId="{4A05EAA7-B11F-4CF2-AF24-BEEEF612F8F9}" sibTransId="{43A7BAEE-C590-4E1B-BFBF-8769B44FD4F7}"/>
    <dgm:cxn modelId="{8880F4C5-FF8D-4478-8EAD-D9A38F25505D}" type="presOf" srcId="{1EA2028B-9E81-45E0-A439-0F19447FF884}" destId="{05551E32-2917-4023-B376-F6663A1399BE}" srcOrd="0" destOrd="2" presId="urn:microsoft.com/office/officeart/2009/3/layout/StepUpProcess"/>
    <dgm:cxn modelId="{895122CE-8382-49DD-A559-5BF826E31EDE}" srcId="{D2FE7BAA-7333-4D49-8874-343496A74459}" destId="{BB24A31B-CDD4-4319-99B0-4C2406B358D2}" srcOrd="0" destOrd="0" parTransId="{E2F7834E-AD59-4528-BFE8-70FAB35CFFAF}" sibTransId="{48436C23-8110-4422-A141-29370A678AC7}"/>
    <dgm:cxn modelId="{3C8F55CE-D272-40C7-8C13-8F85C35B7C0A}" type="presOf" srcId="{BB24A31B-CDD4-4319-99B0-4C2406B358D2}" destId="{DF20F876-EEC6-4A84-866C-475C63F1D4CE}" srcOrd="0" destOrd="1" presId="urn:microsoft.com/office/officeart/2009/3/layout/StepUpProcess"/>
    <dgm:cxn modelId="{68FF76CF-0FB5-4B39-AF04-11328B36F26C}" srcId="{68754EEF-CF20-4895-90BD-695158F27BF3}" destId="{A85CBA35-E5FF-4CCE-83E4-6BAC38CFDDD9}" srcOrd="4" destOrd="0" parTransId="{A3849F13-75C8-4E80-AAF4-3DCF3FAE4E58}" sibTransId="{1A4E90DA-1468-4FC2-98EF-2F755D9AB0C4}"/>
    <dgm:cxn modelId="{B48B8FCF-46F8-4A6B-926B-32869DD5C5A2}" type="presOf" srcId="{7196A208-4EE3-4AD5-91FA-F15B21DF771A}" destId="{117AF1AC-42C9-416F-88DA-E82190BDEE0B}" srcOrd="0" destOrd="4" presId="urn:microsoft.com/office/officeart/2009/3/layout/StepUpProcess"/>
    <dgm:cxn modelId="{21C073D6-DE1C-465D-AD36-F8AB545D6F73}" type="presOf" srcId="{636A4CD4-6265-4EB7-A032-2C5983C6587C}" destId="{BA3FBF4D-D125-4307-AAB0-25548C1B0375}" srcOrd="0" destOrd="2" presId="urn:microsoft.com/office/officeart/2009/3/layout/StepUpProcess"/>
    <dgm:cxn modelId="{293BC6D6-3461-4C38-9F04-0B479228774C}" type="presOf" srcId="{EBAD1AD9-DC4A-4F79-AAD0-8E488966915A}" destId="{26022E3F-FD4F-4432-A8E4-6ABA037F2BAF}" srcOrd="0" destOrd="1" presId="urn:microsoft.com/office/officeart/2009/3/layout/StepUpProcess"/>
    <dgm:cxn modelId="{B0D509D7-66A5-4BB4-B791-95CC6ECB0BF3}" type="presOf" srcId="{E08E2A23-56A5-4665-B534-CFD53A885C30}" destId="{BA3FBF4D-D125-4307-AAB0-25548C1B0375}" srcOrd="0" destOrd="3" presId="urn:microsoft.com/office/officeart/2009/3/layout/StepUpProcess"/>
    <dgm:cxn modelId="{C1E53BD7-5A9B-4FE3-8452-E53BEE0D907B}" type="presOf" srcId="{844C38AD-4EC6-4DF2-9008-A40FFB22CBC2}" destId="{26022E3F-FD4F-4432-A8E4-6ABA037F2BAF}" srcOrd="0" destOrd="3" presId="urn:microsoft.com/office/officeart/2009/3/layout/StepUpProcess"/>
    <dgm:cxn modelId="{81A1F7D7-42A2-4DC2-B0C0-C72568DD5FBD}" type="presOf" srcId="{6AECA85E-8378-4C5B-80A9-F91B3F833800}" destId="{E89970D9-9E43-4149-BDC2-996C9C2AB74F}" srcOrd="0" destOrd="4" presId="urn:microsoft.com/office/officeart/2009/3/layout/StepUpProcess"/>
    <dgm:cxn modelId="{F1C1FFD7-B79C-4E8E-A42D-4725C31B7E4D}" srcId="{68754EEF-CF20-4895-90BD-695158F27BF3}" destId="{D2FE7BAA-7333-4D49-8874-343496A74459}" srcOrd="0" destOrd="0" parTransId="{135F9BEE-B21D-4C33-B54E-3A30A1613BC4}" sibTransId="{24393D65-767B-4808-8515-EA6B427C83F0}"/>
    <dgm:cxn modelId="{59AB5FE0-A8EB-466A-A883-4CB48F7A18CE}" srcId="{68754EEF-CF20-4895-90BD-695158F27BF3}" destId="{3A339F35-E464-47A1-9789-2A75BBFCE261}" srcOrd="5" destOrd="0" parTransId="{21B84E7A-9DE5-47FA-A5D6-3CBD361CB179}" sibTransId="{6B920979-88E1-40AB-8009-DB5C0F7B8A61}"/>
    <dgm:cxn modelId="{2374BCE0-B1F6-4C2D-9E03-CE820DD6298A}" srcId="{A85CBA35-E5FF-4CCE-83E4-6BAC38CFDDD9}" destId="{497A6799-AA3D-44ED-B61B-728B55C272E8}" srcOrd="2" destOrd="0" parTransId="{7B31D286-C536-486F-A4FB-A5B67B80DB11}" sibTransId="{5FADC0D5-8932-4E3B-A914-FB1240BEE462}"/>
    <dgm:cxn modelId="{852A66E1-EEA4-4E0F-A5C8-5CCAA7592702}" srcId="{68754EEF-CF20-4895-90BD-695158F27BF3}" destId="{85E865D3-A198-45F6-8E93-6288020B623F}" srcOrd="2" destOrd="0" parTransId="{E4CB4B8C-D9CD-4F2D-9B2A-6D044EC264D6}" sibTransId="{5B58E733-E38B-4DFD-AF56-DDFB1B221E1F}"/>
    <dgm:cxn modelId="{C1BBDDE1-6F3A-4C00-A150-36FA93211B0B}" srcId="{00326D71-CFC9-4B93-B80D-1D711A5A8BC0}" destId="{45B9F005-98BF-45DD-B7D1-3723E7A4EC51}" srcOrd="1" destOrd="0" parTransId="{73246CDE-9A0B-4AF6-AC19-D652B443E476}" sibTransId="{0330DFFF-B5B1-4607-9693-3D36EACB067C}"/>
    <dgm:cxn modelId="{984D83E5-5E05-4091-8AC4-E89DFA43DE04}" type="presOf" srcId="{68754EEF-CF20-4895-90BD-695158F27BF3}" destId="{5956A585-C3B6-46AB-8516-44ABBCAE1E97}" srcOrd="0" destOrd="0" presId="urn:microsoft.com/office/officeart/2009/3/layout/StepUpProcess"/>
    <dgm:cxn modelId="{A1F9EEEF-823E-4A6D-BF23-D38DA9DECB7D}" type="presOf" srcId="{3D3EA815-8773-4923-AA86-27DD42CD0558}" destId="{E89970D9-9E43-4149-BDC2-996C9C2AB74F}" srcOrd="0" destOrd="1" presId="urn:microsoft.com/office/officeart/2009/3/layout/StepUpProcess"/>
    <dgm:cxn modelId="{71F087F0-C509-4932-A040-5356FE119232}" srcId="{68754EEF-CF20-4895-90BD-695158F27BF3}" destId="{9616C5C6-4C05-454A-A33C-ED7A8A040EB7}" srcOrd="6" destOrd="0" parTransId="{182B4F15-F808-470B-820E-4A5D59AAA647}" sibTransId="{43C6C255-B844-408D-AF5F-BDB3DB6EF8C9}"/>
    <dgm:cxn modelId="{AE55DCF6-BFFA-4287-AE1B-6488FC548215}" type="presOf" srcId="{CBB66598-99FF-40C2-BE40-59DE33878C5A}" destId="{BF411533-CCF7-4479-8D25-5B87EAB033A1}" srcOrd="0" destOrd="1" presId="urn:microsoft.com/office/officeart/2009/3/layout/StepUpProcess"/>
    <dgm:cxn modelId="{8AA194FA-F41B-452D-89A5-1CF3ED8704D9}" type="presOf" srcId="{A85CBA35-E5FF-4CCE-83E4-6BAC38CFDDD9}" destId="{BF411533-CCF7-4479-8D25-5B87EAB033A1}" srcOrd="0" destOrd="0" presId="urn:microsoft.com/office/officeart/2009/3/layout/StepUpProcess"/>
    <dgm:cxn modelId="{B15EF86A-9006-41F4-9EE0-97680F1AB96C}" type="presParOf" srcId="{5956A585-C3B6-46AB-8516-44ABBCAE1E97}" destId="{97A11449-F155-44DB-97AA-E76F0FD30D1C}" srcOrd="0" destOrd="0" presId="urn:microsoft.com/office/officeart/2009/3/layout/StepUpProcess"/>
    <dgm:cxn modelId="{33276F54-7585-4AB4-968D-FB18487CC75C}" type="presParOf" srcId="{97A11449-F155-44DB-97AA-E76F0FD30D1C}" destId="{EC7DC511-945C-4F6E-A3F9-1129205697BE}" srcOrd="0" destOrd="0" presId="urn:microsoft.com/office/officeart/2009/3/layout/StepUpProcess"/>
    <dgm:cxn modelId="{999034ED-4AD0-4BE2-9B4A-B0CF79BD50D5}" type="presParOf" srcId="{97A11449-F155-44DB-97AA-E76F0FD30D1C}" destId="{DF20F876-EEC6-4A84-866C-475C63F1D4CE}" srcOrd="1" destOrd="0" presId="urn:microsoft.com/office/officeart/2009/3/layout/StepUpProcess"/>
    <dgm:cxn modelId="{80C26BFC-AF3A-4A44-8FC0-300FAAB79C31}" type="presParOf" srcId="{97A11449-F155-44DB-97AA-E76F0FD30D1C}" destId="{4F128443-CEE2-489D-BCDD-BBB08E6E1F6D}" srcOrd="2" destOrd="0" presId="urn:microsoft.com/office/officeart/2009/3/layout/StepUpProcess"/>
    <dgm:cxn modelId="{4DA6CDAE-438E-420D-A062-98709ABAF7EE}" type="presParOf" srcId="{5956A585-C3B6-46AB-8516-44ABBCAE1E97}" destId="{CE298856-1250-4AE8-B909-38FF617D4F30}" srcOrd="1" destOrd="0" presId="urn:microsoft.com/office/officeart/2009/3/layout/StepUpProcess"/>
    <dgm:cxn modelId="{4FE06478-B022-47F2-AA5C-AEDCDEBB57B4}" type="presParOf" srcId="{CE298856-1250-4AE8-B909-38FF617D4F30}" destId="{625EAEE8-462E-4965-BC93-F65F840E1FC1}" srcOrd="0" destOrd="0" presId="urn:microsoft.com/office/officeart/2009/3/layout/StepUpProcess"/>
    <dgm:cxn modelId="{3CA8F07D-B9FD-4129-9528-D272186B171F}" type="presParOf" srcId="{5956A585-C3B6-46AB-8516-44ABBCAE1E97}" destId="{300AC451-DFE8-4634-9916-653DEA706A39}" srcOrd="2" destOrd="0" presId="urn:microsoft.com/office/officeart/2009/3/layout/StepUpProcess"/>
    <dgm:cxn modelId="{92BF9C5D-1517-43EF-B469-675F9C66B8CA}" type="presParOf" srcId="{300AC451-DFE8-4634-9916-653DEA706A39}" destId="{89E5F180-A282-4DA1-A438-18931DB74F19}" srcOrd="0" destOrd="0" presId="urn:microsoft.com/office/officeart/2009/3/layout/StepUpProcess"/>
    <dgm:cxn modelId="{91F72FB6-18D4-42CF-A339-DE2D06583BA3}" type="presParOf" srcId="{300AC451-DFE8-4634-9916-653DEA706A39}" destId="{05551E32-2917-4023-B376-F6663A1399BE}" srcOrd="1" destOrd="0" presId="urn:microsoft.com/office/officeart/2009/3/layout/StepUpProcess"/>
    <dgm:cxn modelId="{8EFD33A6-9CB6-4E28-AA26-9099F1CC2A05}" type="presParOf" srcId="{300AC451-DFE8-4634-9916-653DEA706A39}" destId="{04448785-B05E-4ACC-8876-8B8083AC705F}" srcOrd="2" destOrd="0" presId="urn:microsoft.com/office/officeart/2009/3/layout/StepUpProcess"/>
    <dgm:cxn modelId="{FA9F7368-DA8A-4699-837E-51921D00101F}" type="presParOf" srcId="{5956A585-C3B6-46AB-8516-44ABBCAE1E97}" destId="{35194418-9833-4FDD-B4A0-5175F849ABE3}" srcOrd="3" destOrd="0" presId="urn:microsoft.com/office/officeart/2009/3/layout/StepUpProcess"/>
    <dgm:cxn modelId="{5D6CC417-8CE4-42B9-B121-F324F24B0055}" type="presParOf" srcId="{35194418-9833-4FDD-B4A0-5175F849ABE3}" destId="{C9AAEF57-E72A-4F32-8B63-5D8057293FE8}" srcOrd="0" destOrd="0" presId="urn:microsoft.com/office/officeart/2009/3/layout/StepUpProcess"/>
    <dgm:cxn modelId="{46F9003C-7244-4942-BD24-081D5EDC87FC}" type="presParOf" srcId="{5956A585-C3B6-46AB-8516-44ABBCAE1E97}" destId="{16C0627F-F874-48AA-8BB0-A19A6DB443EF}" srcOrd="4" destOrd="0" presId="urn:microsoft.com/office/officeart/2009/3/layout/StepUpProcess"/>
    <dgm:cxn modelId="{F46289AA-8705-4B99-B270-16F2B328F55E}" type="presParOf" srcId="{16C0627F-F874-48AA-8BB0-A19A6DB443EF}" destId="{4D0AB78B-E13C-4385-95FD-D201CBBE2AF8}" srcOrd="0" destOrd="0" presId="urn:microsoft.com/office/officeart/2009/3/layout/StepUpProcess"/>
    <dgm:cxn modelId="{D49015E5-CC6B-4464-A2DC-C33EF18CF78C}" type="presParOf" srcId="{16C0627F-F874-48AA-8BB0-A19A6DB443EF}" destId="{BA3FBF4D-D125-4307-AAB0-25548C1B0375}" srcOrd="1" destOrd="0" presId="urn:microsoft.com/office/officeart/2009/3/layout/StepUpProcess"/>
    <dgm:cxn modelId="{28377414-BF55-410E-96FF-7603CDF0566C}" type="presParOf" srcId="{16C0627F-F874-48AA-8BB0-A19A6DB443EF}" destId="{09FA194D-8D49-43E1-BC1F-96902D099A58}" srcOrd="2" destOrd="0" presId="urn:microsoft.com/office/officeart/2009/3/layout/StepUpProcess"/>
    <dgm:cxn modelId="{F017F64A-72DE-4A72-A9EC-051D5899144F}" type="presParOf" srcId="{5956A585-C3B6-46AB-8516-44ABBCAE1E97}" destId="{ECC813F6-68A8-4541-A768-60B8B42D9CDC}" srcOrd="5" destOrd="0" presId="urn:microsoft.com/office/officeart/2009/3/layout/StepUpProcess"/>
    <dgm:cxn modelId="{B2ACC1E3-411A-40C6-994C-F77BD03D80CC}" type="presParOf" srcId="{ECC813F6-68A8-4541-A768-60B8B42D9CDC}" destId="{1C36DA8D-66F9-4B04-9951-3CC6D0B4F7DF}" srcOrd="0" destOrd="0" presId="urn:microsoft.com/office/officeart/2009/3/layout/StepUpProcess"/>
    <dgm:cxn modelId="{72B1F27F-FED3-4286-9384-5BA0B0CA619D}" type="presParOf" srcId="{5956A585-C3B6-46AB-8516-44ABBCAE1E97}" destId="{5872BF89-B79B-407D-BABF-A3A6248745CD}" srcOrd="6" destOrd="0" presId="urn:microsoft.com/office/officeart/2009/3/layout/StepUpProcess"/>
    <dgm:cxn modelId="{217B3B1B-C9FA-4BC1-B46D-7C53FF71CF90}" type="presParOf" srcId="{5872BF89-B79B-407D-BABF-A3A6248745CD}" destId="{41426348-7E77-46C3-980A-E6611FB194B2}" srcOrd="0" destOrd="0" presId="urn:microsoft.com/office/officeart/2009/3/layout/StepUpProcess"/>
    <dgm:cxn modelId="{39D783EF-E40D-43B9-B023-62CC7B11EA0E}" type="presParOf" srcId="{5872BF89-B79B-407D-BABF-A3A6248745CD}" destId="{26022E3F-FD4F-4432-A8E4-6ABA037F2BAF}" srcOrd="1" destOrd="0" presId="urn:microsoft.com/office/officeart/2009/3/layout/StepUpProcess"/>
    <dgm:cxn modelId="{D0322F94-11CF-4EDC-AFE4-28CBC0F80F3F}" type="presParOf" srcId="{5872BF89-B79B-407D-BABF-A3A6248745CD}" destId="{7355F82D-52C9-4F79-8F49-BA0E9AEC8A22}" srcOrd="2" destOrd="0" presId="urn:microsoft.com/office/officeart/2009/3/layout/StepUpProcess"/>
    <dgm:cxn modelId="{824B4076-3543-46DD-A6C4-AB93C4B8B751}" type="presParOf" srcId="{5956A585-C3B6-46AB-8516-44ABBCAE1E97}" destId="{6F86740B-0884-41D9-AC4C-3DC5ADD221AA}" srcOrd="7" destOrd="0" presId="urn:microsoft.com/office/officeart/2009/3/layout/StepUpProcess"/>
    <dgm:cxn modelId="{6735898A-CE32-4FD0-AA8F-A7E61420D626}" type="presParOf" srcId="{6F86740B-0884-41D9-AC4C-3DC5ADD221AA}" destId="{22F550A8-FA97-425D-AA93-453F7C5F9F8F}" srcOrd="0" destOrd="0" presId="urn:microsoft.com/office/officeart/2009/3/layout/StepUpProcess"/>
    <dgm:cxn modelId="{9DF6EF2B-3411-4808-AA2B-673469732A9E}" type="presParOf" srcId="{5956A585-C3B6-46AB-8516-44ABBCAE1E97}" destId="{2AECD15E-AFFF-496F-A519-F67D22D8C217}" srcOrd="8" destOrd="0" presId="urn:microsoft.com/office/officeart/2009/3/layout/StepUpProcess"/>
    <dgm:cxn modelId="{3AAF128E-2C7B-4096-9C85-78EF5B6390AD}" type="presParOf" srcId="{2AECD15E-AFFF-496F-A519-F67D22D8C217}" destId="{58726415-C2F0-44B1-8B5E-4F147E078F88}" srcOrd="0" destOrd="0" presId="urn:microsoft.com/office/officeart/2009/3/layout/StepUpProcess"/>
    <dgm:cxn modelId="{DA679D24-37B5-4976-B53E-EDFAE5C5A073}" type="presParOf" srcId="{2AECD15E-AFFF-496F-A519-F67D22D8C217}" destId="{BF411533-CCF7-4479-8D25-5B87EAB033A1}" srcOrd="1" destOrd="0" presId="urn:microsoft.com/office/officeart/2009/3/layout/StepUpProcess"/>
    <dgm:cxn modelId="{011A8F58-E6D5-4899-86CD-A1DC78AA5C79}" type="presParOf" srcId="{2AECD15E-AFFF-496F-A519-F67D22D8C217}" destId="{1A39A1E5-E476-4F5A-8F62-3D2E04B7B48A}" srcOrd="2" destOrd="0" presId="urn:microsoft.com/office/officeart/2009/3/layout/StepUpProcess"/>
    <dgm:cxn modelId="{58A92115-9732-4874-8C30-FB4E4BA02343}" type="presParOf" srcId="{5956A585-C3B6-46AB-8516-44ABBCAE1E97}" destId="{ABD9878D-7E85-4559-9B74-1BD289DDB96A}" srcOrd="9" destOrd="0" presId="urn:microsoft.com/office/officeart/2009/3/layout/StepUpProcess"/>
    <dgm:cxn modelId="{CB2C14F7-963A-45FE-A094-F9173104E7B1}" type="presParOf" srcId="{ABD9878D-7E85-4559-9B74-1BD289DDB96A}" destId="{E1D4B661-A994-4220-B22F-1327A5503AAB}" srcOrd="0" destOrd="0" presId="urn:microsoft.com/office/officeart/2009/3/layout/StepUpProcess"/>
    <dgm:cxn modelId="{664C4F47-0DC0-4C93-A044-B95F18CC834E}" type="presParOf" srcId="{5956A585-C3B6-46AB-8516-44ABBCAE1E97}" destId="{69BC688A-319C-402C-A934-B034CE12E6AC}" srcOrd="10" destOrd="0" presId="urn:microsoft.com/office/officeart/2009/3/layout/StepUpProcess"/>
    <dgm:cxn modelId="{7ABA97A7-A805-4598-B973-908E1EB6A4A8}" type="presParOf" srcId="{69BC688A-319C-402C-A934-B034CE12E6AC}" destId="{79229848-0FF5-4D2D-A82F-9F34AEDB377F}" srcOrd="0" destOrd="0" presId="urn:microsoft.com/office/officeart/2009/3/layout/StepUpProcess"/>
    <dgm:cxn modelId="{D699DDCC-829E-4F04-964F-FEAC477C7402}" type="presParOf" srcId="{69BC688A-319C-402C-A934-B034CE12E6AC}" destId="{117AF1AC-42C9-416F-88DA-E82190BDEE0B}" srcOrd="1" destOrd="0" presId="urn:microsoft.com/office/officeart/2009/3/layout/StepUpProcess"/>
    <dgm:cxn modelId="{85C3F862-320B-431F-82CE-0AF296F80775}" type="presParOf" srcId="{69BC688A-319C-402C-A934-B034CE12E6AC}" destId="{C0FD12D5-3C23-4FE7-9D8E-53C0DC7A3CB6}" srcOrd="2" destOrd="0" presId="urn:microsoft.com/office/officeart/2009/3/layout/StepUpProcess"/>
    <dgm:cxn modelId="{7DC2F518-92D9-463A-BFCE-B445927EB2BC}" type="presParOf" srcId="{5956A585-C3B6-46AB-8516-44ABBCAE1E97}" destId="{7506A773-5384-4146-BEAD-ADBF3CF648DB}" srcOrd="11" destOrd="0" presId="urn:microsoft.com/office/officeart/2009/3/layout/StepUpProcess"/>
    <dgm:cxn modelId="{C668DC9D-1FD0-4C6B-BD7B-EF96207313A2}" type="presParOf" srcId="{7506A773-5384-4146-BEAD-ADBF3CF648DB}" destId="{0E401271-DD96-47AB-802E-F68FB2E817E1}" srcOrd="0" destOrd="0" presId="urn:microsoft.com/office/officeart/2009/3/layout/StepUpProcess"/>
    <dgm:cxn modelId="{71E701C2-6816-48AF-8DD6-B30F3C271E91}" type="presParOf" srcId="{5956A585-C3B6-46AB-8516-44ABBCAE1E97}" destId="{16659E7A-3421-4C03-AD80-F1A1CF67B9BA}" srcOrd="12" destOrd="0" presId="urn:microsoft.com/office/officeart/2009/3/layout/StepUpProcess"/>
    <dgm:cxn modelId="{A2345FB4-F730-4E5D-A09C-A61FEA646C36}" type="presParOf" srcId="{16659E7A-3421-4C03-AD80-F1A1CF67B9BA}" destId="{A6F7E29A-A7D5-426C-B094-67FA20F6B45B}" srcOrd="0" destOrd="0" presId="urn:microsoft.com/office/officeart/2009/3/layout/StepUpProcess"/>
    <dgm:cxn modelId="{24978542-AE0B-44AC-971F-4F08D5736A82}" type="presParOf" srcId="{16659E7A-3421-4C03-AD80-F1A1CF67B9BA}" destId="{E89970D9-9E43-4149-BDC2-996C9C2AB74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7DC511-945C-4F6E-A3F9-1129205697BE}">
      <dsp:nvSpPr>
        <dsp:cNvPr id="0" name=""/>
        <dsp:cNvSpPr/>
      </dsp:nvSpPr>
      <dsp:spPr>
        <a:xfrm rot="5400000">
          <a:off x="317145" y="309367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20F876-EEC6-4A84-866C-475C63F1D4CE}">
      <dsp:nvSpPr>
        <dsp:cNvPr id="0" name=""/>
        <dsp:cNvSpPr/>
      </dsp:nvSpPr>
      <dsp:spPr>
        <a:xfrm>
          <a:off x="158988" y="356473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dirty="0">
              <a:solidFill>
                <a:schemeClr val="tx1"/>
              </a:solidFill>
              <a:latin typeface="+mn-lt"/>
              <a:cs typeface="Arial"/>
            </a:rPr>
            <a:t>Validación Ruta fortalecimiento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Validación Consejo Académico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Validación Consejo Superior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CO" sz="1400" b="1" kern="1200" dirty="0">
              <a:solidFill>
                <a:schemeClr val="tx1"/>
              </a:solidFill>
              <a:latin typeface="+mn-lt"/>
            </a:rPr>
            <a:t>Enero 15 al 31 de Enero</a:t>
          </a:r>
        </a:p>
      </dsp:txBody>
      <dsp:txXfrm>
        <a:off x="158988" y="3564734"/>
        <a:ext cx="1423339" cy="1247640"/>
      </dsp:txXfrm>
    </dsp:sp>
    <dsp:sp modelId="{4F128443-CEE2-489D-BCDD-BBB08E6E1F6D}">
      <dsp:nvSpPr>
        <dsp:cNvPr id="0" name=""/>
        <dsp:cNvSpPr/>
      </dsp:nvSpPr>
      <dsp:spPr>
        <a:xfrm>
          <a:off x="1313774" y="297760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5F180-A282-4DA1-A438-18931DB74F19}">
      <dsp:nvSpPr>
        <dsp:cNvPr id="0" name=""/>
        <dsp:cNvSpPr/>
      </dsp:nvSpPr>
      <dsp:spPr>
        <a:xfrm rot="5400000">
          <a:off x="2059591" y="266250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551E32-2917-4023-B376-F6663A1399BE}">
      <dsp:nvSpPr>
        <dsp:cNvPr id="0" name=""/>
        <dsp:cNvSpPr/>
      </dsp:nvSpPr>
      <dsp:spPr>
        <a:xfrm>
          <a:off x="1901434" y="313356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</a:rPr>
            <a:t>Aprestamiento Pilares de Gestión 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Socializar la ruta de fortalecimiento a las redes de trabajo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Convergencias de propuestas y necesidades 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CO" sz="1400" b="1" kern="1200" dirty="0">
              <a:solidFill>
                <a:schemeClr val="tx1"/>
              </a:solidFill>
              <a:latin typeface="+mn-lt"/>
            </a:rPr>
            <a:t>Del 18 al 22 de febrero</a:t>
          </a:r>
          <a:endParaRPr lang="es-CO" sz="1400" kern="1200" dirty="0">
            <a:solidFill>
              <a:schemeClr val="tx1"/>
            </a:solidFill>
            <a:latin typeface="+mn-lt"/>
          </a:endParaRPr>
        </a:p>
      </dsp:txBody>
      <dsp:txXfrm>
        <a:off x="1901434" y="3133564"/>
        <a:ext cx="1423339" cy="1247640"/>
      </dsp:txXfrm>
    </dsp:sp>
    <dsp:sp modelId="{04448785-B05E-4ACC-8876-8B8083AC705F}">
      <dsp:nvSpPr>
        <dsp:cNvPr id="0" name=""/>
        <dsp:cNvSpPr/>
      </dsp:nvSpPr>
      <dsp:spPr>
        <a:xfrm>
          <a:off x="3056220" y="254643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0AB78B-E13C-4385-95FD-D201CBBE2AF8}">
      <dsp:nvSpPr>
        <dsp:cNvPr id="0" name=""/>
        <dsp:cNvSpPr/>
      </dsp:nvSpPr>
      <dsp:spPr>
        <a:xfrm rot="5400000">
          <a:off x="3802037" y="223133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FBF4D-D125-4307-AAB0-25548C1B0375}">
      <dsp:nvSpPr>
        <dsp:cNvPr id="0" name=""/>
        <dsp:cNvSpPr/>
      </dsp:nvSpPr>
      <dsp:spPr>
        <a:xfrm>
          <a:off x="3643880" y="270239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</a:rPr>
            <a:t>Revisión inicial del Nivel estratégico y Operativo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Alineación de acción del programa de Gobierno a los Pilares de Gestión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Identificación de indicadores de impacto 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CO" sz="1400" b="1" kern="1200" dirty="0">
              <a:solidFill>
                <a:schemeClr val="tx1"/>
              </a:solidFill>
              <a:latin typeface="+mn-lt"/>
            </a:rPr>
            <a:t>Del 23 de febrero al 23 de marzo </a:t>
          </a:r>
          <a:endParaRPr lang="es-CO" sz="1400" kern="1200" dirty="0">
            <a:solidFill>
              <a:schemeClr val="tx1"/>
            </a:solidFill>
            <a:latin typeface="+mn-lt"/>
          </a:endParaRPr>
        </a:p>
      </dsp:txBody>
      <dsp:txXfrm>
        <a:off x="3643880" y="2702394"/>
        <a:ext cx="1423339" cy="1247640"/>
      </dsp:txXfrm>
    </dsp:sp>
    <dsp:sp modelId="{09FA194D-8D49-43E1-BC1F-96902D099A58}">
      <dsp:nvSpPr>
        <dsp:cNvPr id="0" name=""/>
        <dsp:cNvSpPr/>
      </dsp:nvSpPr>
      <dsp:spPr>
        <a:xfrm>
          <a:off x="4798666" y="211526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26348-7E77-46C3-980A-E6611FB194B2}">
      <dsp:nvSpPr>
        <dsp:cNvPr id="0" name=""/>
        <dsp:cNvSpPr/>
      </dsp:nvSpPr>
      <dsp:spPr>
        <a:xfrm rot="5400000">
          <a:off x="5544483" y="180016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022E3F-FD4F-4432-A8E4-6ABA037F2BAF}">
      <dsp:nvSpPr>
        <dsp:cNvPr id="0" name=""/>
        <dsp:cNvSpPr/>
      </dsp:nvSpPr>
      <dsp:spPr>
        <a:xfrm>
          <a:off x="5386326" y="227122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Mesas de concertación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Encuentros con facultades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Priorizaciones con Consejo Académico y Consejo Superior Viabilidad financiera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CO" sz="14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Del 18 de marzo al 25 de abril</a:t>
          </a:r>
        </a:p>
      </dsp:txBody>
      <dsp:txXfrm>
        <a:off x="5386326" y="2271224"/>
        <a:ext cx="1423339" cy="1247640"/>
      </dsp:txXfrm>
    </dsp:sp>
    <dsp:sp modelId="{7355F82D-52C9-4F79-8F49-BA0E9AEC8A22}">
      <dsp:nvSpPr>
        <dsp:cNvPr id="0" name=""/>
        <dsp:cNvSpPr/>
      </dsp:nvSpPr>
      <dsp:spPr>
        <a:xfrm>
          <a:off x="6541112" y="168409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26415-C2F0-44B1-8B5E-4F147E078F88}">
      <dsp:nvSpPr>
        <dsp:cNvPr id="0" name=""/>
        <dsp:cNvSpPr/>
      </dsp:nvSpPr>
      <dsp:spPr>
        <a:xfrm rot="5400000">
          <a:off x="7286929" y="136899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11533-CCF7-4479-8D25-5B87EAB033A1}">
      <dsp:nvSpPr>
        <dsp:cNvPr id="0" name=""/>
        <dsp:cNvSpPr/>
      </dsp:nvSpPr>
      <dsp:spPr>
        <a:xfrm>
          <a:off x="7128772" y="184005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Consolidación de ajustes del PDI y </a:t>
          </a: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Fichas de proyectos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Incluir la propuesta de ajustes al PDI acorde a priorizaciones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CO" sz="14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Del 25 de abril al 23 de mayo</a:t>
          </a:r>
          <a:endParaRPr lang="es-CO" sz="1400" kern="1200" dirty="0">
            <a:solidFill>
              <a:schemeClr val="tx1"/>
            </a:solidFill>
            <a:latin typeface="+mn-lt"/>
          </a:endParaRPr>
        </a:p>
      </dsp:txBody>
      <dsp:txXfrm>
        <a:off x="7128772" y="1840054"/>
        <a:ext cx="1423339" cy="1247640"/>
      </dsp:txXfrm>
    </dsp:sp>
    <dsp:sp modelId="{1A39A1E5-E476-4F5A-8F62-3D2E04B7B48A}">
      <dsp:nvSpPr>
        <dsp:cNvPr id="0" name=""/>
        <dsp:cNvSpPr/>
      </dsp:nvSpPr>
      <dsp:spPr>
        <a:xfrm>
          <a:off x="8283557" y="125292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229848-0FF5-4D2D-A82F-9F34AEDB377F}">
      <dsp:nvSpPr>
        <dsp:cNvPr id="0" name=""/>
        <dsp:cNvSpPr/>
      </dsp:nvSpPr>
      <dsp:spPr>
        <a:xfrm rot="5400000">
          <a:off x="9029375" y="93782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7AF1AC-42C9-416F-88DA-E82190BDEE0B}">
      <dsp:nvSpPr>
        <dsp:cNvPr id="0" name=""/>
        <dsp:cNvSpPr/>
      </dsp:nvSpPr>
      <dsp:spPr>
        <a:xfrm>
          <a:off x="8871218" y="140888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Concepto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Técnico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Realizar concepto técnico de los proyectos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CO" sz="14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Del 24 de mayo al 06 de junio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1400" kern="1200" dirty="0">
            <a:solidFill>
              <a:schemeClr val="tx1"/>
            </a:solidFill>
            <a:latin typeface="+mn-lt"/>
          </a:endParaRPr>
        </a:p>
      </dsp:txBody>
      <dsp:txXfrm>
        <a:off x="8871218" y="1408884"/>
        <a:ext cx="1423339" cy="1247640"/>
      </dsp:txXfrm>
    </dsp:sp>
    <dsp:sp modelId="{C0FD12D5-3C23-4FE7-9D8E-53C0DC7A3CB6}">
      <dsp:nvSpPr>
        <dsp:cNvPr id="0" name=""/>
        <dsp:cNvSpPr/>
      </dsp:nvSpPr>
      <dsp:spPr>
        <a:xfrm>
          <a:off x="10026003" y="82175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F7E29A-A7D5-426C-B094-67FA20F6B45B}">
      <dsp:nvSpPr>
        <dsp:cNvPr id="0" name=""/>
        <dsp:cNvSpPr/>
      </dsp:nvSpPr>
      <dsp:spPr>
        <a:xfrm rot="5400000">
          <a:off x="10771821" y="50665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9970D9-9E43-4149-BDC2-996C9C2AB74F}">
      <dsp:nvSpPr>
        <dsp:cNvPr id="0" name=""/>
        <dsp:cNvSpPr/>
      </dsp:nvSpPr>
      <dsp:spPr>
        <a:xfrm>
          <a:off x="10613664" y="97771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</a:rPr>
            <a:t>Aprobación y Socialización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b="0" kern="1200" spc="-10" dirty="0">
              <a:solidFill>
                <a:schemeClr val="tx1"/>
              </a:solidFill>
              <a:latin typeface="+mn-lt"/>
              <a:cs typeface="Arial"/>
            </a:rPr>
            <a:t>Propuesta Comité de Gerencia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b="0" kern="1200" spc="-10" dirty="0">
              <a:solidFill>
                <a:schemeClr val="tx1"/>
              </a:solidFill>
              <a:latin typeface="+mn-lt"/>
              <a:cs typeface="Arial"/>
            </a:rPr>
            <a:t>Presentar propuesta de ajuste al Consejo Académico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b="0" kern="1200" spc="-10" dirty="0">
              <a:solidFill>
                <a:schemeClr val="tx1"/>
              </a:solidFill>
              <a:latin typeface="+mn-lt"/>
              <a:cs typeface="Arial"/>
            </a:rPr>
            <a:t>Presentar propuesta de Ajuste Consejo Superior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CO" sz="14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Del 07 al 25 de junio</a:t>
          </a:r>
          <a:endParaRPr lang="es-CO" sz="1400" b="0" kern="1200" spc="-10" dirty="0">
            <a:solidFill>
              <a:schemeClr val="tx1"/>
            </a:solidFill>
            <a:latin typeface="+mn-lt"/>
            <a:cs typeface="Arial"/>
          </a:endParaRPr>
        </a:p>
      </dsp:txBody>
      <dsp:txXfrm>
        <a:off x="10613664" y="977714"/>
        <a:ext cx="1423339" cy="1247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77EC464-180C-4B6B-9426-94148B22EFE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EC91C4C-AF50-4841-BAA8-FE8EB6BD41C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A9799-4956-413D-BCE1-6FF16979B97F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2614A70-F304-4EA8-ABCA-EBCF73A35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515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643D355-92C9-4A9B-A698-CCD1578EB5F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2" y="9378515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FBC54-B8AB-4FAE-AB65-B89EE4630A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8503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02990-A6AB-4213-B420-404A20E59F7F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0383" y="4751646"/>
            <a:ext cx="5436909" cy="388832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378515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49862" y="9378515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1117E-C91F-4BCB-B907-251B7F6137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3107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71117E-C91F-4BCB-B907-251B7F613742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159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740D9-3777-ABF0-FED0-D4EDBB282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B176C99-EC5C-22FE-D639-99EFC1FBF5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22094AA-18D9-D984-11C0-85C1DB9FA8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27D508D-F33A-F80C-999B-533DCFE3D0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71117E-C91F-4BCB-B907-251B7F613742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3668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1117E-C91F-4BCB-B907-251B7F613742}" type="slidenum">
              <a:rPr lang="es-CO" smtClean="0"/>
              <a:t>32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329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291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936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9388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6123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C54DF608-6931-41AE-92BE-CF2F228C1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Marcador de fecha 8">
            <a:extLst>
              <a:ext uri="{FF2B5EF4-FFF2-40B4-BE49-F238E27FC236}">
                <a16:creationId xmlns:a16="http://schemas.microsoft.com/office/drawing/2014/main" id="{2734E854-772C-47F2-B482-E9B545322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10" name="Marcador de pie de página 9">
            <a:extLst>
              <a:ext uri="{FF2B5EF4-FFF2-40B4-BE49-F238E27FC236}">
                <a16:creationId xmlns:a16="http://schemas.microsoft.com/office/drawing/2014/main" id="{E8751B65-A422-4A65-9929-E0F761CA8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1" name="Marcador de número de diapositiva 10">
            <a:extLst>
              <a:ext uri="{FF2B5EF4-FFF2-40B4-BE49-F238E27FC236}">
                <a16:creationId xmlns:a16="http://schemas.microsoft.com/office/drawing/2014/main" id="{7288F579-E24B-4093-AF49-B9A0D3D3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121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0384"/>
            <a:ext cx="10515600" cy="720304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513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0384"/>
            <a:ext cx="10515600" cy="720304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2082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157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296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715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922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500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5233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70384"/>
            <a:ext cx="10515600" cy="675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E6725-CAAA-4356-8325-39E40B4FA7D0}" type="datetimeFigureOut">
              <a:rPr lang="es-CO" smtClean="0"/>
              <a:t>18/03/2025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3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1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68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slide" Target="slide9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34F3898-0969-9CB5-AE29-16F38B6C5151}"/>
              </a:ext>
            </a:extLst>
          </p:cNvPr>
          <p:cNvSpPr txBox="1">
            <a:spLocks/>
          </p:cNvSpPr>
          <p:nvPr/>
        </p:nvSpPr>
        <p:spPr>
          <a:xfrm>
            <a:off x="1971307" y="642732"/>
            <a:ext cx="7818152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s-ES" sz="4000" dirty="0"/>
              <a:t>Mesa de concertación Facultad de Ciencias Agrarias y Agroindustria</a:t>
            </a:r>
            <a:endParaRPr lang="en-US" sz="40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F698CBB-5EC7-1B54-D7D7-2544EBDDE537}"/>
              </a:ext>
            </a:extLst>
          </p:cNvPr>
          <p:cNvSpPr txBox="1">
            <a:spLocks/>
          </p:cNvSpPr>
          <p:nvPr/>
        </p:nvSpPr>
        <p:spPr>
          <a:xfrm>
            <a:off x="338902" y="3289384"/>
            <a:ext cx="8864317" cy="8661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s-MX" sz="3600" dirty="0">
                <a:solidFill>
                  <a:schemeClr val="accent2"/>
                </a:solidFill>
                <a:latin typeface="Asap Medium" panose="020F0604030102060203" pitchFamily="2" charset="0"/>
              </a:rPr>
              <a:t>Proceso de fortalecimiento PDI 2020-2028 “Aquí construimos futuro” alineado con el programa de Gobierno Rectoral 2024 - 2028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82FB2E6-6C7D-4523-BC9F-E73064DEB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344" y="1151773"/>
            <a:ext cx="1892674" cy="18393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8018" y="3594072"/>
            <a:ext cx="695972" cy="11230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587" y="2925967"/>
            <a:ext cx="1220580" cy="1123315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5" b="40916"/>
          <a:stretch/>
        </p:blipFill>
        <p:spPr>
          <a:xfrm>
            <a:off x="2821537" y="4311022"/>
            <a:ext cx="4870181" cy="240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7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34F3898-0969-9CB5-AE29-16F38B6C5151}"/>
              </a:ext>
            </a:extLst>
          </p:cNvPr>
          <p:cNvSpPr txBox="1">
            <a:spLocks/>
          </p:cNvSpPr>
          <p:nvPr/>
        </p:nvSpPr>
        <p:spPr>
          <a:xfrm>
            <a:off x="807662" y="3953319"/>
            <a:ext cx="7231691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es-ES" sz="6000" dirty="0"/>
              <a:t>Saludo y presentación programa de gobierno</a:t>
            </a:r>
            <a:endParaRPr lang="es-CO" sz="60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82FB2E6-6C7D-4523-BC9F-E73064DEB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845" y="1611167"/>
            <a:ext cx="1892674" cy="18393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547" y="3535244"/>
            <a:ext cx="695972" cy="11230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602" y="3605931"/>
            <a:ext cx="1220580" cy="112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617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6773F8CB-5A89-455A-8D9C-15232F9F1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597" y="56829"/>
            <a:ext cx="10515600" cy="720304"/>
          </a:xfrm>
        </p:spPr>
        <p:txBody>
          <a:bodyPr/>
          <a:lstStyle/>
          <a:p>
            <a:pPr algn="ctr"/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</a:p>
        </p:txBody>
      </p:sp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702338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30090" y="671676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noFill/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902515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1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723207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Estudiantes </a:t>
            </a:r>
          </a:p>
        </p:txBody>
      </p:sp>
      <p:grpSp>
        <p:nvGrpSpPr>
          <p:cNvPr id="14" name="Google Shape;5612;p99">
            <a:extLst>
              <a:ext uri="{FF2B5EF4-FFF2-40B4-BE49-F238E27FC236}">
                <a16:creationId xmlns:a16="http://schemas.microsoft.com/office/drawing/2014/main" id="{7F8EED90-9F4B-4469-9279-E4A421D33EA3}"/>
              </a:ext>
            </a:extLst>
          </p:cNvPr>
          <p:cNvGrpSpPr/>
          <p:nvPr/>
        </p:nvGrpSpPr>
        <p:grpSpPr>
          <a:xfrm>
            <a:off x="11304024" y="4553209"/>
            <a:ext cx="866620" cy="2217301"/>
            <a:chOff x="7170400" y="942975"/>
            <a:chExt cx="1516387" cy="3789089"/>
          </a:xfrm>
        </p:grpSpPr>
        <p:sp>
          <p:nvSpPr>
            <p:cNvPr id="15" name="Google Shape;5613;p99">
              <a:extLst>
                <a:ext uri="{FF2B5EF4-FFF2-40B4-BE49-F238E27FC236}">
                  <a16:creationId xmlns:a16="http://schemas.microsoft.com/office/drawing/2014/main" id="{FB100BD2-7F3A-4DBA-B182-169CC79E6238}"/>
                </a:ext>
              </a:extLst>
            </p:cNvPr>
            <p:cNvSpPr/>
            <p:nvPr/>
          </p:nvSpPr>
          <p:spPr>
            <a:xfrm>
              <a:off x="7170400" y="4368164"/>
              <a:ext cx="1362900" cy="3639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614;p99">
              <a:extLst>
                <a:ext uri="{FF2B5EF4-FFF2-40B4-BE49-F238E27FC236}">
                  <a16:creationId xmlns:a16="http://schemas.microsoft.com/office/drawing/2014/main" id="{5169EB4D-C91F-46FE-A02B-BA022471678C}"/>
                </a:ext>
              </a:extLst>
            </p:cNvPr>
            <p:cNvSpPr/>
            <p:nvPr/>
          </p:nvSpPr>
          <p:spPr>
            <a:xfrm>
              <a:off x="7758006" y="944569"/>
              <a:ext cx="928781" cy="1222664"/>
            </a:xfrm>
            <a:custGeom>
              <a:avLst/>
              <a:gdLst/>
              <a:ahLst/>
              <a:cxnLst/>
              <a:rect l="l" t="t" r="r" b="b"/>
              <a:pathLst>
                <a:path w="39628" h="52167" extrusionOk="0">
                  <a:moveTo>
                    <a:pt x="12486" y="0"/>
                  </a:moveTo>
                  <a:lnTo>
                    <a:pt x="11836" y="14"/>
                  </a:lnTo>
                  <a:lnTo>
                    <a:pt x="11510" y="41"/>
                  </a:lnTo>
                  <a:lnTo>
                    <a:pt x="11185" y="68"/>
                  </a:lnTo>
                  <a:lnTo>
                    <a:pt x="10873" y="108"/>
                  </a:lnTo>
                  <a:lnTo>
                    <a:pt x="10548" y="163"/>
                  </a:lnTo>
                  <a:lnTo>
                    <a:pt x="10236" y="217"/>
                  </a:lnTo>
                  <a:lnTo>
                    <a:pt x="9911" y="271"/>
                  </a:lnTo>
                  <a:lnTo>
                    <a:pt x="9355" y="407"/>
                  </a:lnTo>
                  <a:lnTo>
                    <a:pt x="8799" y="569"/>
                  </a:lnTo>
                  <a:lnTo>
                    <a:pt x="8257" y="746"/>
                  </a:lnTo>
                  <a:lnTo>
                    <a:pt x="7728" y="963"/>
                  </a:lnTo>
                  <a:lnTo>
                    <a:pt x="7213" y="1193"/>
                  </a:lnTo>
                  <a:lnTo>
                    <a:pt x="6698" y="1464"/>
                  </a:lnTo>
                  <a:lnTo>
                    <a:pt x="6210" y="1749"/>
                  </a:lnTo>
                  <a:lnTo>
                    <a:pt x="5722" y="2061"/>
                  </a:lnTo>
                  <a:lnTo>
                    <a:pt x="5261" y="2400"/>
                  </a:lnTo>
                  <a:lnTo>
                    <a:pt x="4813" y="2766"/>
                  </a:lnTo>
                  <a:lnTo>
                    <a:pt x="4393" y="3159"/>
                  </a:lnTo>
                  <a:lnTo>
                    <a:pt x="4176" y="3362"/>
                  </a:lnTo>
                  <a:lnTo>
                    <a:pt x="3986" y="3579"/>
                  </a:lnTo>
                  <a:lnTo>
                    <a:pt x="3783" y="3796"/>
                  </a:lnTo>
                  <a:lnTo>
                    <a:pt x="3593" y="4026"/>
                  </a:lnTo>
                  <a:lnTo>
                    <a:pt x="3403" y="4257"/>
                  </a:lnTo>
                  <a:lnTo>
                    <a:pt x="3227" y="4501"/>
                  </a:lnTo>
                  <a:lnTo>
                    <a:pt x="3051" y="4745"/>
                  </a:lnTo>
                  <a:lnTo>
                    <a:pt x="2888" y="4989"/>
                  </a:lnTo>
                  <a:lnTo>
                    <a:pt x="2726" y="5246"/>
                  </a:lnTo>
                  <a:lnTo>
                    <a:pt x="2576" y="5518"/>
                  </a:lnTo>
                  <a:lnTo>
                    <a:pt x="2278" y="6073"/>
                  </a:lnTo>
                  <a:lnTo>
                    <a:pt x="2007" y="6629"/>
                  </a:lnTo>
                  <a:lnTo>
                    <a:pt x="1749" y="7199"/>
                  </a:lnTo>
                  <a:lnTo>
                    <a:pt x="1533" y="7782"/>
                  </a:lnTo>
                  <a:lnTo>
                    <a:pt x="1343" y="8378"/>
                  </a:lnTo>
                  <a:lnTo>
                    <a:pt x="1167" y="8975"/>
                  </a:lnTo>
                  <a:lnTo>
                    <a:pt x="1031" y="9571"/>
                  </a:lnTo>
                  <a:lnTo>
                    <a:pt x="909" y="10181"/>
                  </a:lnTo>
                  <a:lnTo>
                    <a:pt x="828" y="10791"/>
                  </a:lnTo>
                  <a:lnTo>
                    <a:pt x="760" y="11415"/>
                  </a:lnTo>
                  <a:lnTo>
                    <a:pt x="733" y="12038"/>
                  </a:lnTo>
                  <a:lnTo>
                    <a:pt x="719" y="12662"/>
                  </a:lnTo>
                  <a:lnTo>
                    <a:pt x="746" y="13286"/>
                  </a:lnTo>
                  <a:lnTo>
                    <a:pt x="787" y="13923"/>
                  </a:lnTo>
                  <a:lnTo>
                    <a:pt x="868" y="14546"/>
                  </a:lnTo>
                  <a:lnTo>
                    <a:pt x="977" y="15184"/>
                  </a:lnTo>
                  <a:lnTo>
                    <a:pt x="1112" y="15834"/>
                  </a:lnTo>
                  <a:lnTo>
                    <a:pt x="1248" y="16485"/>
                  </a:lnTo>
                  <a:lnTo>
                    <a:pt x="1370" y="17136"/>
                  </a:lnTo>
                  <a:lnTo>
                    <a:pt x="1478" y="17773"/>
                  </a:lnTo>
                  <a:lnTo>
                    <a:pt x="1560" y="18410"/>
                  </a:lnTo>
                  <a:lnTo>
                    <a:pt x="1641" y="19047"/>
                  </a:lnTo>
                  <a:lnTo>
                    <a:pt x="1695" y="19684"/>
                  </a:lnTo>
                  <a:lnTo>
                    <a:pt x="1736" y="20322"/>
                  </a:lnTo>
                  <a:lnTo>
                    <a:pt x="1749" y="20972"/>
                  </a:lnTo>
                  <a:lnTo>
                    <a:pt x="1749" y="21609"/>
                  </a:lnTo>
                  <a:lnTo>
                    <a:pt x="1722" y="22260"/>
                  </a:lnTo>
                  <a:lnTo>
                    <a:pt x="1668" y="22911"/>
                  </a:lnTo>
                  <a:lnTo>
                    <a:pt x="1600" y="23575"/>
                  </a:lnTo>
                  <a:lnTo>
                    <a:pt x="1492" y="24239"/>
                  </a:lnTo>
                  <a:lnTo>
                    <a:pt x="1370" y="24917"/>
                  </a:lnTo>
                  <a:lnTo>
                    <a:pt x="1221" y="25595"/>
                  </a:lnTo>
                  <a:lnTo>
                    <a:pt x="950" y="26856"/>
                  </a:lnTo>
                  <a:lnTo>
                    <a:pt x="692" y="28090"/>
                  </a:lnTo>
                  <a:lnTo>
                    <a:pt x="570" y="28700"/>
                  </a:lnTo>
                  <a:lnTo>
                    <a:pt x="448" y="29310"/>
                  </a:lnTo>
                  <a:lnTo>
                    <a:pt x="340" y="29933"/>
                  </a:lnTo>
                  <a:lnTo>
                    <a:pt x="258" y="30543"/>
                  </a:lnTo>
                  <a:lnTo>
                    <a:pt x="177" y="31167"/>
                  </a:lnTo>
                  <a:lnTo>
                    <a:pt x="109" y="31791"/>
                  </a:lnTo>
                  <a:lnTo>
                    <a:pt x="55" y="32428"/>
                  </a:lnTo>
                  <a:lnTo>
                    <a:pt x="14" y="33065"/>
                  </a:lnTo>
                  <a:lnTo>
                    <a:pt x="1" y="33716"/>
                  </a:lnTo>
                  <a:lnTo>
                    <a:pt x="14" y="34366"/>
                  </a:lnTo>
                  <a:lnTo>
                    <a:pt x="41" y="35044"/>
                  </a:lnTo>
                  <a:lnTo>
                    <a:pt x="82" y="35722"/>
                  </a:lnTo>
                  <a:lnTo>
                    <a:pt x="163" y="36346"/>
                  </a:lnTo>
                  <a:lnTo>
                    <a:pt x="285" y="36969"/>
                  </a:lnTo>
                  <a:lnTo>
                    <a:pt x="421" y="37620"/>
                  </a:lnTo>
                  <a:lnTo>
                    <a:pt x="597" y="38257"/>
                  </a:lnTo>
                  <a:lnTo>
                    <a:pt x="814" y="38908"/>
                  </a:lnTo>
                  <a:lnTo>
                    <a:pt x="1045" y="39559"/>
                  </a:lnTo>
                  <a:lnTo>
                    <a:pt x="1302" y="40223"/>
                  </a:lnTo>
                  <a:lnTo>
                    <a:pt x="1600" y="40874"/>
                  </a:lnTo>
                  <a:lnTo>
                    <a:pt x="1912" y="41524"/>
                  </a:lnTo>
                  <a:lnTo>
                    <a:pt x="2265" y="42175"/>
                  </a:lnTo>
                  <a:lnTo>
                    <a:pt x="2617" y="42812"/>
                  </a:lnTo>
                  <a:lnTo>
                    <a:pt x="3010" y="43449"/>
                  </a:lnTo>
                  <a:lnTo>
                    <a:pt x="3417" y="44073"/>
                  </a:lnTo>
                  <a:lnTo>
                    <a:pt x="3851" y="44683"/>
                  </a:lnTo>
                  <a:lnTo>
                    <a:pt x="4312" y="45279"/>
                  </a:lnTo>
                  <a:lnTo>
                    <a:pt x="4773" y="45862"/>
                  </a:lnTo>
                  <a:lnTo>
                    <a:pt x="5261" y="46432"/>
                  </a:lnTo>
                  <a:lnTo>
                    <a:pt x="5762" y="46988"/>
                  </a:lnTo>
                  <a:lnTo>
                    <a:pt x="6291" y="47516"/>
                  </a:lnTo>
                  <a:lnTo>
                    <a:pt x="6820" y="48032"/>
                  </a:lnTo>
                  <a:lnTo>
                    <a:pt x="7376" y="48520"/>
                  </a:lnTo>
                  <a:lnTo>
                    <a:pt x="7931" y="48980"/>
                  </a:lnTo>
                  <a:lnTo>
                    <a:pt x="8514" y="49414"/>
                  </a:lnTo>
                  <a:lnTo>
                    <a:pt x="9097" y="49821"/>
                  </a:lnTo>
                  <a:lnTo>
                    <a:pt x="9680" y="50187"/>
                  </a:lnTo>
                  <a:lnTo>
                    <a:pt x="9992" y="50363"/>
                  </a:lnTo>
                  <a:lnTo>
                    <a:pt x="10290" y="50540"/>
                  </a:lnTo>
                  <a:lnTo>
                    <a:pt x="10588" y="50702"/>
                  </a:lnTo>
                  <a:lnTo>
                    <a:pt x="10900" y="50851"/>
                  </a:lnTo>
                  <a:lnTo>
                    <a:pt x="11199" y="50987"/>
                  </a:lnTo>
                  <a:lnTo>
                    <a:pt x="11510" y="51122"/>
                  </a:lnTo>
                  <a:lnTo>
                    <a:pt x="11822" y="51244"/>
                  </a:lnTo>
                  <a:lnTo>
                    <a:pt x="12134" y="51366"/>
                  </a:lnTo>
                  <a:lnTo>
                    <a:pt x="12446" y="51461"/>
                  </a:lnTo>
                  <a:lnTo>
                    <a:pt x="12758" y="51556"/>
                  </a:lnTo>
                  <a:lnTo>
                    <a:pt x="13069" y="51651"/>
                  </a:lnTo>
                  <a:lnTo>
                    <a:pt x="13395" y="51719"/>
                  </a:lnTo>
                  <a:lnTo>
                    <a:pt x="13707" y="51787"/>
                  </a:lnTo>
                  <a:lnTo>
                    <a:pt x="14018" y="51841"/>
                  </a:lnTo>
                  <a:lnTo>
                    <a:pt x="14628" y="51936"/>
                  </a:lnTo>
                  <a:lnTo>
                    <a:pt x="15238" y="52017"/>
                  </a:lnTo>
                  <a:lnTo>
                    <a:pt x="15849" y="52085"/>
                  </a:lnTo>
                  <a:lnTo>
                    <a:pt x="16459" y="52126"/>
                  </a:lnTo>
                  <a:lnTo>
                    <a:pt x="17082" y="52153"/>
                  </a:lnTo>
                  <a:lnTo>
                    <a:pt x="17692" y="52166"/>
                  </a:lnTo>
                  <a:lnTo>
                    <a:pt x="18316" y="52153"/>
                  </a:lnTo>
                  <a:lnTo>
                    <a:pt x="18926" y="52112"/>
                  </a:lnTo>
                  <a:lnTo>
                    <a:pt x="19550" y="52071"/>
                  </a:lnTo>
                  <a:lnTo>
                    <a:pt x="20160" y="51990"/>
                  </a:lnTo>
                  <a:lnTo>
                    <a:pt x="20783" y="51909"/>
                  </a:lnTo>
                  <a:lnTo>
                    <a:pt x="21393" y="51787"/>
                  </a:lnTo>
                  <a:lnTo>
                    <a:pt x="22003" y="51665"/>
                  </a:lnTo>
                  <a:lnTo>
                    <a:pt x="22613" y="51502"/>
                  </a:lnTo>
                  <a:lnTo>
                    <a:pt x="23223" y="51326"/>
                  </a:lnTo>
                  <a:lnTo>
                    <a:pt x="23820" y="51136"/>
                  </a:lnTo>
                  <a:lnTo>
                    <a:pt x="24525" y="50865"/>
                  </a:lnTo>
                  <a:lnTo>
                    <a:pt x="25243" y="50567"/>
                  </a:lnTo>
                  <a:lnTo>
                    <a:pt x="25975" y="50241"/>
                  </a:lnTo>
                  <a:lnTo>
                    <a:pt x="26721" y="49902"/>
                  </a:lnTo>
                  <a:lnTo>
                    <a:pt x="27480" y="49550"/>
                  </a:lnTo>
                  <a:lnTo>
                    <a:pt x="28239" y="49184"/>
                  </a:lnTo>
                  <a:lnTo>
                    <a:pt x="28985" y="48791"/>
                  </a:lnTo>
                  <a:lnTo>
                    <a:pt x="29731" y="48384"/>
                  </a:lnTo>
                  <a:lnTo>
                    <a:pt x="30476" y="47950"/>
                  </a:lnTo>
                  <a:lnTo>
                    <a:pt x="31195" y="47516"/>
                  </a:lnTo>
                  <a:lnTo>
                    <a:pt x="31900" y="47069"/>
                  </a:lnTo>
                  <a:lnTo>
                    <a:pt x="32578" y="46594"/>
                  </a:lnTo>
                  <a:lnTo>
                    <a:pt x="33215" y="46120"/>
                  </a:lnTo>
                  <a:lnTo>
                    <a:pt x="33838" y="45618"/>
                  </a:lnTo>
                  <a:lnTo>
                    <a:pt x="34137" y="45374"/>
                  </a:lnTo>
                  <a:lnTo>
                    <a:pt x="34408" y="45117"/>
                  </a:lnTo>
                  <a:lnTo>
                    <a:pt x="34692" y="44859"/>
                  </a:lnTo>
                  <a:lnTo>
                    <a:pt x="34950" y="44602"/>
                  </a:lnTo>
                  <a:lnTo>
                    <a:pt x="35452" y="44100"/>
                  </a:lnTo>
                  <a:lnTo>
                    <a:pt x="35940" y="43598"/>
                  </a:lnTo>
                  <a:lnTo>
                    <a:pt x="36414" y="43083"/>
                  </a:lnTo>
                  <a:lnTo>
                    <a:pt x="36862" y="42555"/>
                  </a:lnTo>
                  <a:lnTo>
                    <a:pt x="37282" y="42026"/>
                  </a:lnTo>
                  <a:lnTo>
                    <a:pt x="37675" y="41470"/>
                  </a:lnTo>
                  <a:lnTo>
                    <a:pt x="37865" y="41199"/>
                  </a:lnTo>
                  <a:lnTo>
                    <a:pt x="38041" y="40914"/>
                  </a:lnTo>
                  <a:lnTo>
                    <a:pt x="38217" y="40630"/>
                  </a:lnTo>
                  <a:lnTo>
                    <a:pt x="38380" y="40331"/>
                  </a:lnTo>
                  <a:lnTo>
                    <a:pt x="38529" y="40047"/>
                  </a:lnTo>
                  <a:lnTo>
                    <a:pt x="38678" y="39748"/>
                  </a:lnTo>
                  <a:lnTo>
                    <a:pt x="38814" y="39437"/>
                  </a:lnTo>
                  <a:lnTo>
                    <a:pt x="38936" y="39138"/>
                  </a:lnTo>
                  <a:lnTo>
                    <a:pt x="39058" y="38826"/>
                  </a:lnTo>
                  <a:lnTo>
                    <a:pt x="39166" y="38501"/>
                  </a:lnTo>
                  <a:lnTo>
                    <a:pt x="39261" y="38189"/>
                  </a:lnTo>
                  <a:lnTo>
                    <a:pt x="39342" y="37864"/>
                  </a:lnTo>
                  <a:lnTo>
                    <a:pt x="39424" y="37525"/>
                  </a:lnTo>
                  <a:lnTo>
                    <a:pt x="39492" y="37186"/>
                  </a:lnTo>
                  <a:lnTo>
                    <a:pt x="39532" y="36847"/>
                  </a:lnTo>
                  <a:lnTo>
                    <a:pt x="39573" y="36508"/>
                  </a:lnTo>
                  <a:lnTo>
                    <a:pt x="39600" y="36156"/>
                  </a:lnTo>
                  <a:lnTo>
                    <a:pt x="39627" y="35790"/>
                  </a:lnTo>
                  <a:lnTo>
                    <a:pt x="39627" y="35424"/>
                  </a:lnTo>
                  <a:lnTo>
                    <a:pt x="39614" y="35058"/>
                  </a:lnTo>
                  <a:lnTo>
                    <a:pt x="39586" y="34705"/>
                  </a:lnTo>
                  <a:lnTo>
                    <a:pt x="39559" y="34339"/>
                  </a:lnTo>
                  <a:lnTo>
                    <a:pt x="39505" y="33987"/>
                  </a:lnTo>
                  <a:lnTo>
                    <a:pt x="39451" y="33634"/>
                  </a:lnTo>
                  <a:lnTo>
                    <a:pt x="39383" y="33295"/>
                  </a:lnTo>
                  <a:lnTo>
                    <a:pt x="39302" y="32943"/>
                  </a:lnTo>
                  <a:lnTo>
                    <a:pt x="39207" y="32604"/>
                  </a:lnTo>
                  <a:lnTo>
                    <a:pt x="39112" y="32265"/>
                  </a:lnTo>
                  <a:lnTo>
                    <a:pt x="39004" y="31926"/>
                  </a:lnTo>
                  <a:lnTo>
                    <a:pt x="38882" y="31587"/>
                  </a:lnTo>
                  <a:lnTo>
                    <a:pt x="38746" y="31262"/>
                  </a:lnTo>
                  <a:lnTo>
                    <a:pt x="38597" y="30936"/>
                  </a:lnTo>
                  <a:lnTo>
                    <a:pt x="38448" y="30611"/>
                  </a:lnTo>
                  <a:lnTo>
                    <a:pt x="38285" y="30299"/>
                  </a:lnTo>
                  <a:lnTo>
                    <a:pt x="38122" y="29974"/>
                  </a:lnTo>
                  <a:lnTo>
                    <a:pt x="37933" y="29676"/>
                  </a:lnTo>
                  <a:lnTo>
                    <a:pt x="37743" y="29364"/>
                  </a:lnTo>
                  <a:lnTo>
                    <a:pt x="37539" y="29066"/>
                  </a:lnTo>
                  <a:lnTo>
                    <a:pt x="37336" y="28767"/>
                  </a:lnTo>
                  <a:lnTo>
                    <a:pt x="37119" y="28483"/>
                  </a:lnTo>
                  <a:lnTo>
                    <a:pt x="36889" y="28198"/>
                  </a:lnTo>
                  <a:lnTo>
                    <a:pt x="36658" y="27913"/>
                  </a:lnTo>
                  <a:lnTo>
                    <a:pt x="36414" y="27642"/>
                  </a:lnTo>
                  <a:lnTo>
                    <a:pt x="36157" y="27371"/>
                  </a:lnTo>
                  <a:lnTo>
                    <a:pt x="35899" y="27113"/>
                  </a:lnTo>
                  <a:lnTo>
                    <a:pt x="35628" y="26856"/>
                  </a:lnTo>
                  <a:lnTo>
                    <a:pt x="35357" y="26612"/>
                  </a:lnTo>
                  <a:lnTo>
                    <a:pt x="35072" y="26368"/>
                  </a:lnTo>
                  <a:lnTo>
                    <a:pt x="34774" y="26124"/>
                  </a:lnTo>
                  <a:lnTo>
                    <a:pt x="34476" y="25893"/>
                  </a:lnTo>
                  <a:lnTo>
                    <a:pt x="34164" y="25676"/>
                  </a:lnTo>
                  <a:lnTo>
                    <a:pt x="33852" y="25460"/>
                  </a:lnTo>
                  <a:lnTo>
                    <a:pt x="33215" y="24999"/>
                  </a:lnTo>
                  <a:lnTo>
                    <a:pt x="32605" y="24551"/>
                  </a:lnTo>
                  <a:lnTo>
                    <a:pt x="32035" y="24090"/>
                  </a:lnTo>
                  <a:lnTo>
                    <a:pt x="31493" y="23629"/>
                  </a:lnTo>
                  <a:lnTo>
                    <a:pt x="30978" y="23168"/>
                  </a:lnTo>
                  <a:lnTo>
                    <a:pt x="30503" y="22680"/>
                  </a:lnTo>
                  <a:lnTo>
                    <a:pt x="30056" y="22179"/>
                  </a:lnTo>
                  <a:lnTo>
                    <a:pt x="29622" y="21664"/>
                  </a:lnTo>
                  <a:lnTo>
                    <a:pt x="29229" y="21121"/>
                  </a:lnTo>
                  <a:lnTo>
                    <a:pt x="28849" y="20566"/>
                  </a:lnTo>
                  <a:lnTo>
                    <a:pt x="28483" y="19969"/>
                  </a:lnTo>
                  <a:lnTo>
                    <a:pt x="28131" y="19345"/>
                  </a:lnTo>
                  <a:lnTo>
                    <a:pt x="27806" y="18681"/>
                  </a:lnTo>
                  <a:lnTo>
                    <a:pt x="27480" y="17990"/>
                  </a:lnTo>
                  <a:lnTo>
                    <a:pt x="27182" y="17258"/>
                  </a:lnTo>
                  <a:lnTo>
                    <a:pt x="26884" y="16485"/>
                  </a:lnTo>
                  <a:lnTo>
                    <a:pt x="26680" y="15848"/>
                  </a:lnTo>
                  <a:lnTo>
                    <a:pt x="26518" y="15211"/>
                  </a:lnTo>
                  <a:lnTo>
                    <a:pt x="26355" y="14574"/>
                  </a:lnTo>
                  <a:lnTo>
                    <a:pt x="26206" y="13936"/>
                  </a:lnTo>
                  <a:lnTo>
                    <a:pt x="25935" y="12662"/>
                  </a:lnTo>
                  <a:lnTo>
                    <a:pt x="25786" y="12025"/>
                  </a:lnTo>
                  <a:lnTo>
                    <a:pt x="25650" y="11401"/>
                  </a:lnTo>
                  <a:lnTo>
                    <a:pt x="25487" y="10764"/>
                  </a:lnTo>
                  <a:lnTo>
                    <a:pt x="25325" y="10140"/>
                  </a:lnTo>
                  <a:lnTo>
                    <a:pt x="25135" y="9530"/>
                  </a:lnTo>
                  <a:lnTo>
                    <a:pt x="24918" y="8907"/>
                  </a:lnTo>
                  <a:lnTo>
                    <a:pt x="24674" y="8310"/>
                  </a:lnTo>
                  <a:lnTo>
                    <a:pt x="24538" y="8012"/>
                  </a:lnTo>
                  <a:lnTo>
                    <a:pt x="24403" y="7714"/>
                  </a:lnTo>
                  <a:lnTo>
                    <a:pt x="24240" y="7416"/>
                  </a:lnTo>
                  <a:lnTo>
                    <a:pt x="24077" y="7131"/>
                  </a:lnTo>
                  <a:lnTo>
                    <a:pt x="23915" y="6833"/>
                  </a:lnTo>
                  <a:lnTo>
                    <a:pt x="23725" y="6548"/>
                  </a:lnTo>
                  <a:lnTo>
                    <a:pt x="23345" y="5951"/>
                  </a:lnTo>
                  <a:lnTo>
                    <a:pt x="22939" y="5368"/>
                  </a:lnTo>
                  <a:lnTo>
                    <a:pt x="22505" y="4786"/>
                  </a:lnTo>
                  <a:lnTo>
                    <a:pt x="22274" y="4501"/>
                  </a:lnTo>
                  <a:lnTo>
                    <a:pt x="22030" y="4216"/>
                  </a:lnTo>
                  <a:lnTo>
                    <a:pt x="21786" y="3945"/>
                  </a:lnTo>
                  <a:lnTo>
                    <a:pt x="21542" y="3687"/>
                  </a:lnTo>
                  <a:lnTo>
                    <a:pt x="21285" y="3416"/>
                  </a:lnTo>
                  <a:lnTo>
                    <a:pt x="21014" y="3172"/>
                  </a:lnTo>
                  <a:lnTo>
                    <a:pt x="20743" y="2928"/>
                  </a:lnTo>
                  <a:lnTo>
                    <a:pt x="20471" y="2698"/>
                  </a:lnTo>
                  <a:lnTo>
                    <a:pt x="20200" y="2481"/>
                  </a:lnTo>
                  <a:lnTo>
                    <a:pt x="19916" y="2278"/>
                  </a:lnTo>
                  <a:lnTo>
                    <a:pt x="19631" y="2088"/>
                  </a:lnTo>
                  <a:lnTo>
                    <a:pt x="19360" y="1912"/>
                  </a:lnTo>
                  <a:lnTo>
                    <a:pt x="19075" y="1735"/>
                  </a:lnTo>
                  <a:lnTo>
                    <a:pt x="18777" y="1573"/>
                  </a:lnTo>
                  <a:lnTo>
                    <a:pt x="18492" y="1423"/>
                  </a:lnTo>
                  <a:lnTo>
                    <a:pt x="18194" y="1274"/>
                  </a:lnTo>
                  <a:lnTo>
                    <a:pt x="17896" y="1139"/>
                  </a:lnTo>
                  <a:lnTo>
                    <a:pt x="17584" y="1003"/>
                  </a:lnTo>
                  <a:lnTo>
                    <a:pt x="17286" y="881"/>
                  </a:lnTo>
                  <a:lnTo>
                    <a:pt x="16974" y="759"/>
                  </a:lnTo>
                  <a:lnTo>
                    <a:pt x="16662" y="651"/>
                  </a:lnTo>
                  <a:lnTo>
                    <a:pt x="16350" y="556"/>
                  </a:lnTo>
                  <a:lnTo>
                    <a:pt x="16038" y="461"/>
                  </a:lnTo>
                  <a:lnTo>
                    <a:pt x="15713" y="380"/>
                  </a:lnTo>
                  <a:lnTo>
                    <a:pt x="15401" y="312"/>
                  </a:lnTo>
                  <a:lnTo>
                    <a:pt x="15076" y="244"/>
                  </a:lnTo>
                  <a:lnTo>
                    <a:pt x="14750" y="190"/>
                  </a:lnTo>
                  <a:lnTo>
                    <a:pt x="14439" y="136"/>
                  </a:lnTo>
                  <a:lnTo>
                    <a:pt x="13788" y="54"/>
                  </a:lnTo>
                  <a:lnTo>
                    <a:pt x="13137" y="14"/>
                  </a:lnTo>
                  <a:lnTo>
                    <a:pt x="1248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615;p99">
              <a:extLst>
                <a:ext uri="{FF2B5EF4-FFF2-40B4-BE49-F238E27FC236}">
                  <a16:creationId xmlns:a16="http://schemas.microsoft.com/office/drawing/2014/main" id="{6847ADAD-60E7-4BBA-93F7-607B6BEFF288}"/>
                </a:ext>
              </a:extLst>
            </p:cNvPr>
            <p:cNvSpPr/>
            <p:nvPr/>
          </p:nvSpPr>
          <p:spPr>
            <a:xfrm>
              <a:off x="7839359" y="1058944"/>
              <a:ext cx="369539" cy="888422"/>
            </a:xfrm>
            <a:custGeom>
              <a:avLst/>
              <a:gdLst/>
              <a:ahLst/>
              <a:cxnLst/>
              <a:rect l="l" t="t" r="r" b="b"/>
              <a:pathLst>
                <a:path w="15767" h="37906" extrusionOk="0">
                  <a:moveTo>
                    <a:pt x="1979" y="0"/>
                  </a:moveTo>
                  <a:lnTo>
                    <a:pt x="1790" y="204"/>
                  </a:lnTo>
                  <a:lnTo>
                    <a:pt x="1613" y="421"/>
                  </a:lnTo>
                  <a:lnTo>
                    <a:pt x="1437" y="651"/>
                  </a:lnTo>
                  <a:lnTo>
                    <a:pt x="1275" y="895"/>
                  </a:lnTo>
                  <a:lnTo>
                    <a:pt x="1125" y="1153"/>
                  </a:lnTo>
                  <a:lnTo>
                    <a:pt x="990" y="1410"/>
                  </a:lnTo>
                  <a:lnTo>
                    <a:pt x="854" y="1681"/>
                  </a:lnTo>
                  <a:lnTo>
                    <a:pt x="732" y="1953"/>
                  </a:lnTo>
                  <a:lnTo>
                    <a:pt x="610" y="2224"/>
                  </a:lnTo>
                  <a:lnTo>
                    <a:pt x="515" y="2495"/>
                  </a:lnTo>
                  <a:lnTo>
                    <a:pt x="420" y="2766"/>
                  </a:lnTo>
                  <a:lnTo>
                    <a:pt x="339" y="3024"/>
                  </a:lnTo>
                  <a:lnTo>
                    <a:pt x="271" y="3281"/>
                  </a:lnTo>
                  <a:lnTo>
                    <a:pt x="204" y="3539"/>
                  </a:lnTo>
                  <a:lnTo>
                    <a:pt x="149" y="3783"/>
                  </a:lnTo>
                  <a:lnTo>
                    <a:pt x="109" y="4013"/>
                  </a:lnTo>
                  <a:lnTo>
                    <a:pt x="54" y="4542"/>
                  </a:lnTo>
                  <a:lnTo>
                    <a:pt x="14" y="5084"/>
                  </a:lnTo>
                  <a:lnTo>
                    <a:pt x="0" y="5626"/>
                  </a:lnTo>
                  <a:lnTo>
                    <a:pt x="14" y="6182"/>
                  </a:lnTo>
                  <a:lnTo>
                    <a:pt x="41" y="6738"/>
                  </a:lnTo>
                  <a:lnTo>
                    <a:pt x="82" y="7294"/>
                  </a:lnTo>
                  <a:lnTo>
                    <a:pt x="149" y="7850"/>
                  </a:lnTo>
                  <a:lnTo>
                    <a:pt x="217" y="8419"/>
                  </a:lnTo>
                  <a:lnTo>
                    <a:pt x="312" y="8975"/>
                  </a:lnTo>
                  <a:lnTo>
                    <a:pt x="393" y="9531"/>
                  </a:lnTo>
                  <a:lnTo>
                    <a:pt x="597" y="10642"/>
                  </a:lnTo>
                  <a:lnTo>
                    <a:pt x="800" y="11741"/>
                  </a:lnTo>
                  <a:lnTo>
                    <a:pt x="1003" y="12798"/>
                  </a:lnTo>
                  <a:lnTo>
                    <a:pt x="1030" y="13028"/>
                  </a:lnTo>
                  <a:lnTo>
                    <a:pt x="1058" y="13245"/>
                  </a:lnTo>
                  <a:lnTo>
                    <a:pt x="1098" y="13720"/>
                  </a:lnTo>
                  <a:lnTo>
                    <a:pt x="1125" y="14181"/>
                  </a:lnTo>
                  <a:lnTo>
                    <a:pt x="1166" y="14655"/>
                  </a:lnTo>
                  <a:lnTo>
                    <a:pt x="1207" y="14872"/>
                  </a:lnTo>
                  <a:lnTo>
                    <a:pt x="1247" y="15103"/>
                  </a:lnTo>
                  <a:lnTo>
                    <a:pt x="1302" y="15306"/>
                  </a:lnTo>
                  <a:lnTo>
                    <a:pt x="1369" y="15509"/>
                  </a:lnTo>
                  <a:lnTo>
                    <a:pt x="1451" y="15699"/>
                  </a:lnTo>
                  <a:lnTo>
                    <a:pt x="1559" y="15875"/>
                  </a:lnTo>
                  <a:lnTo>
                    <a:pt x="1681" y="16038"/>
                  </a:lnTo>
                  <a:lnTo>
                    <a:pt x="1830" y="16174"/>
                  </a:lnTo>
                  <a:lnTo>
                    <a:pt x="2020" y="16323"/>
                  </a:lnTo>
                  <a:lnTo>
                    <a:pt x="2318" y="16499"/>
                  </a:lnTo>
                  <a:lnTo>
                    <a:pt x="2698" y="16716"/>
                  </a:lnTo>
                  <a:lnTo>
                    <a:pt x="3132" y="16960"/>
                  </a:lnTo>
                  <a:lnTo>
                    <a:pt x="3606" y="17204"/>
                  </a:lnTo>
                  <a:lnTo>
                    <a:pt x="4108" y="17448"/>
                  </a:lnTo>
                  <a:lnTo>
                    <a:pt x="4609" y="17678"/>
                  </a:lnTo>
                  <a:lnTo>
                    <a:pt x="5111" y="17882"/>
                  </a:lnTo>
                  <a:lnTo>
                    <a:pt x="4786" y="19888"/>
                  </a:lnTo>
                  <a:lnTo>
                    <a:pt x="4487" y="21651"/>
                  </a:lnTo>
                  <a:lnTo>
                    <a:pt x="4338" y="22491"/>
                  </a:lnTo>
                  <a:lnTo>
                    <a:pt x="4203" y="23223"/>
                  </a:lnTo>
                  <a:lnTo>
                    <a:pt x="4162" y="23359"/>
                  </a:lnTo>
                  <a:lnTo>
                    <a:pt x="4108" y="23494"/>
                  </a:lnTo>
                  <a:lnTo>
                    <a:pt x="4040" y="23643"/>
                  </a:lnTo>
                  <a:lnTo>
                    <a:pt x="3972" y="23779"/>
                  </a:lnTo>
                  <a:lnTo>
                    <a:pt x="3796" y="24050"/>
                  </a:lnTo>
                  <a:lnTo>
                    <a:pt x="3593" y="24308"/>
                  </a:lnTo>
                  <a:lnTo>
                    <a:pt x="3362" y="24579"/>
                  </a:lnTo>
                  <a:lnTo>
                    <a:pt x="3118" y="24823"/>
                  </a:lnTo>
                  <a:lnTo>
                    <a:pt x="2861" y="25067"/>
                  </a:lnTo>
                  <a:lnTo>
                    <a:pt x="2590" y="25284"/>
                  </a:lnTo>
                  <a:lnTo>
                    <a:pt x="2332" y="25501"/>
                  </a:lnTo>
                  <a:lnTo>
                    <a:pt x="2074" y="25690"/>
                  </a:lnTo>
                  <a:lnTo>
                    <a:pt x="1627" y="26016"/>
                  </a:lnTo>
                  <a:lnTo>
                    <a:pt x="1288" y="26260"/>
                  </a:lnTo>
                  <a:lnTo>
                    <a:pt x="1112" y="26395"/>
                  </a:lnTo>
                  <a:lnTo>
                    <a:pt x="3566" y="37783"/>
                  </a:lnTo>
                  <a:lnTo>
                    <a:pt x="3525" y="37797"/>
                  </a:lnTo>
                  <a:lnTo>
                    <a:pt x="3498" y="37824"/>
                  </a:lnTo>
                  <a:lnTo>
                    <a:pt x="3484" y="37864"/>
                  </a:lnTo>
                  <a:lnTo>
                    <a:pt x="3444" y="37905"/>
                  </a:lnTo>
                  <a:lnTo>
                    <a:pt x="3444" y="37905"/>
                  </a:lnTo>
                  <a:lnTo>
                    <a:pt x="3783" y="37634"/>
                  </a:lnTo>
                  <a:lnTo>
                    <a:pt x="4135" y="37363"/>
                  </a:lnTo>
                  <a:lnTo>
                    <a:pt x="4867" y="36848"/>
                  </a:lnTo>
                  <a:lnTo>
                    <a:pt x="5247" y="36590"/>
                  </a:lnTo>
                  <a:lnTo>
                    <a:pt x="5613" y="36319"/>
                  </a:lnTo>
                  <a:lnTo>
                    <a:pt x="5992" y="36021"/>
                  </a:lnTo>
                  <a:lnTo>
                    <a:pt x="6345" y="35695"/>
                  </a:lnTo>
                  <a:lnTo>
                    <a:pt x="7199" y="34868"/>
                  </a:lnTo>
                  <a:lnTo>
                    <a:pt x="7633" y="34448"/>
                  </a:lnTo>
                  <a:lnTo>
                    <a:pt x="8080" y="34041"/>
                  </a:lnTo>
                  <a:lnTo>
                    <a:pt x="8527" y="33635"/>
                  </a:lnTo>
                  <a:lnTo>
                    <a:pt x="9002" y="33255"/>
                  </a:lnTo>
                  <a:lnTo>
                    <a:pt x="9490" y="32876"/>
                  </a:lnTo>
                  <a:lnTo>
                    <a:pt x="10005" y="32523"/>
                  </a:lnTo>
                  <a:lnTo>
                    <a:pt x="10236" y="32360"/>
                  </a:lnTo>
                  <a:lnTo>
                    <a:pt x="10466" y="32184"/>
                  </a:lnTo>
                  <a:lnTo>
                    <a:pt x="10913" y="31832"/>
                  </a:lnTo>
                  <a:lnTo>
                    <a:pt x="11347" y="31425"/>
                  </a:lnTo>
                  <a:lnTo>
                    <a:pt x="11767" y="31018"/>
                  </a:lnTo>
                  <a:lnTo>
                    <a:pt x="12188" y="30571"/>
                  </a:lnTo>
                  <a:lnTo>
                    <a:pt x="12581" y="30110"/>
                  </a:lnTo>
                  <a:lnTo>
                    <a:pt x="12974" y="29622"/>
                  </a:lnTo>
                  <a:lnTo>
                    <a:pt x="13354" y="29134"/>
                  </a:lnTo>
                  <a:lnTo>
                    <a:pt x="13706" y="28619"/>
                  </a:lnTo>
                  <a:lnTo>
                    <a:pt x="14059" y="28104"/>
                  </a:lnTo>
                  <a:lnTo>
                    <a:pt x="14384" y="27588"/>
                  </a:lnTo>
                  <a:lnTo>
                    <a:pt x="14696" y="27060"/>
                  </a:lnTo>
                  <a:lnTo>
                    <a:pt x="14994" y="26531"/>
                  </a:lnTo>
                  <a:lnTo>
                    <a:pt x="15265" y="26016"/>
                  </a:lnTo>
                  <a:lnTo>
                    <a:pt x="15536" y="25487"/>
                  </a:lnTo>
                  <a:lnTo>
                    <a:pt x="15767" y="24985"/>
                  </a:lnTo>
                  <a:lnTo>
                    <a:pt x="15387" y="24945"/>
                  </a:lnTo>
                  <a:lnTo>
                    <a:pt x="14980" y="24877"/>
                  </a:lnTo>
                  <a:lnTo>
                    <a:pt x="14560" y="24796"/>
                  </a:lnTo>
                  <a:lnTo>
                    <a:pt x="14153" y="24674"/>
                  </a:lnTo>
                  <a:lnTo>
                    <a:pt x="13733" y="24552"/>
                  </a:lnTo>
                  <a:lnTo>
                    <a:pt x="13340" y="24416"/>
                  </a:lnTo>
                  <a:lnTo>
                    <a:pt x="12567" y="24131"/>
                  </a:lnTo>
                  <a:lnTo>
                    <a:pt x="12323" y="24023"/>
                  </a:lnTo>
                  <a:lnTo>
                    <a:pt x="12093" y="23915"/>
                  </a:lnTo>
                  <a:lnTo>
                    <a:pt x="11889" y="23793"/>
                  </a:lnTo>
                  <a:lnTo>
                    <a:pt x="11713" y="23670"/>
                  </a:lnTo>
                  <a:lnTo>
                    <a:pt x="11551" y="23535"/>
                  </a:lnTo>
                  <a:lnTo>
                    <a:pt x="11415" y="23399"/>
                  </a:lnTo>
                  <a:lnTo>
                    <a:pt x="11279" y="23250"/>
                  </a:lnTo>
                  <a:lnTo>
                    <a:pt x="11171" y="23088"/>
                  </a:lnTo>
                  <a:lnTo>
                    <a:pt x="11090" y="22925"/>
                  </a:lnTo>
                  <a:lnTo>
                    <a:pt x="11008" y="22749"/>
                  </a:lnTo>
                  <a:lnTo>
                    <a:pt x="10927" y="22559"/>
                  </a:lnTo>
                  <a:lnTo>
                    <a:pt x="10873" y="22355"/>
                  </a:lnTo>
                  <a:lnTo>
                    <a:pt x="10818" y="22139"/>
                  </a:lnTo>
                  <a:lnTo>
                    <a:pt x="10764" y="21908"/>
                  </a:lnTo>
                  <a:lnTo>
                    <a:pt x="10683" y="21420"/>
                  </a:lnTo>
                  <a:lnTo>
                    <a:pt x="10615" y="20837"/>
                  </a:lnTo>
                  <a:lnTo>
                    <a:pt x="10574" y="20254"/>
                  </a:lnTo>
                  <a:lnTo>
                    <a:pt x="10534" y="19671"/>
                  </a:lnTo>
                  <a:lnTo>
                    <a:pt x="10507" y="19088"/>
                  </a:lnTo>
                  <a:lnTo>
                    <a:pt x="10466" y="17922"/>
                  </a:lnTo>
                  <a:lnTo>
                    <a:pt x="10398" y="16757"/>
                  </a:lnTo>
                  <a:lnTo>
                    <a:pt x="10724" y="16526"/>
                  </a:lnTo>
                  <a:lnTo>
                    <a:pt x="11049" y="16296"/>
                  </a:lnTo>
                  <a:lnTo>
                    <a:pt x="11361" y="16052"/>
                  </a:lnTo>
                  <a:lnTo>
                    <a:pt x="11659" y="15808"/>
                  </a:lnTo>
                  <a:lnTo>
                    <a:pt x="11944" y="15536"/>
                  </a:lnTo>
                  <a:lnTo>
                    <a:pt x="12201" y="15252"/>
                  </a:lnTo>
                  <a:lnTo>
                    <a:pt x="12445" y="14954"/>
                  </a:lnTo>
                  <a:lnTo>
                    <a:pt x="12554" y="14804"/>
                  </a:lnTo>
                  <a:lnTo>
                    <a:pt x="12662" y="14642"/>
                  </a:lnTo>
                  <a:lnTo>
                    <a:pt x="12486" y="14221"/>
                  </a:lnTo>
                  <a:lnTo>
                    <a:pt x="12337" y="13815"/>
                  </a:lnTo>
                  <a:lnTo>
                    <a:pt x="12201" y="13394"/>
                  </a:lnTo>
                  <a:lnTo>
                    <a:pt x="12066" y="12961"/>
                  </a:lnTo>
                  <a:lnTo>
                    <a:pt x="11957" y="12527"/>
                  </a:lnTo>
                  <a:lnTo>
                    <a:pt x="11849" y="12093"/>
                  </a:lnTo>
                  <a:lnTo>
                    <a:pt x="11754" y="11646"/>
                  </a:lnTo>
                  <a:lnTo>
                    <a:pt x="11673" y="11198"/>
                  </a:lnTo>
                  <a:lnTo>
                    <a:pt x="11523" y="10426"/>
                  </a:lnTo>
                  <a:lnTo>
                    <a:pt x="11401" y="9653"/>
                  </a:lnTo>
                  <a:lnTo>
                    <a:pt x="11293" y="8867"/>
                  </a:lnTo>
                  <a:lnTo>
                    <a:pt x="11212" y="8080"/>
                  </a:lnTo>
                  <a:lnTo>
                    <a:pt x="11157" y="7294"/>
                  </a:lnTo>
                  <a:lnTo>
                    <a:pt x="11117" y="6494"/>
                  </a:lnTo>
                  <a:lnTo>
                    <a:pt x="11090" y="5708"/>
                  </a:lnTo>
                  <a:lnTo>
                    <a:pt x="11076" y="4908"/>
                  </a:lnTo>
                  <a:lnTo>
                    <a:pt x="11063" y="4583"/>
                  </a:lnTo>
                  <a:lnTo>
                    <a:pt x="11049" y="4149"/>
                  </a:lnTo>
                  <a:lnTo>
                    <a:pt x="10968" y="3159"/>
                  </a:lnTo>
                  <a:lnTo>
                    <a:pt x="10873" y="1926"/>
                  </a:lnTo>
                  <a:lnTo>
                    <a:pt x="9748" y="1803"/>
                  </a:lnTo>
                  <a:lnTo>
                    <a:pt x="8853" y="1709"/>
                  </a:lnTo>
                  <a:lnTo>
                    <a:pt x="8229" y="1627"/>
                  </a:lnTo>
                  <a:lnTo>
                    <a:pt x="6738" y="1397"/>
                  </a:lnTo>
                  <a:lnTo>
                    <a:pt x="5911" y="1261"/>
                  </a:lnTo>
                  <a:lnTo>
                    <a:pt x="5070" y="1099"/>
                  </a:lnTo>
                  <a:lnTo>
                    <a:pt x="4650" y="1004"/>
                  </a:lnTo>
                  <a:lnTo>
                    <a:pt x="4230" y="895"/>
                  </a:lnTo>
                  <a:lnTo>
                    <a:pt x="3823" y="773"/>
                  </a:lnTo>
                  <a:lnTo>
                    <a:pt x="3416" y="651"/>
                  </a:lnTo>
                  <a:lnTo>
                    <a:pt x="3037" y="502"/>
                  </a:lnTo>
                  <a:lnTo>
                    <a:pt x="2657" y="353"/>
                  </a:lnTo>
                  <a:lnTo>
                    <a:pt x="2305" y="190"/>
                  </a:lnTo>
                  <a:lnTo>
                    <a:pt x="1979" y="0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616;p99">
              <a:extLst>
                <a:ext uri="{FF2B5EF4-FFF2-40B4-BE49-F238E27FC236}">
                  <a16:creationId xmlns:a16="http://schemas.microsoft.com/office/drawing/2014/main" id="{21ED12A5-3126-43E1-8F23-EF2F5F3BAEF3}"/>
                </a:ext>
              </a:extLst>
            </p:cNvPr>
            <p:cNvSpPr/>
            <p:nvPr/>
          </p:nvSpPr>
          <p:spPr>
            <a:xfrm>
              <a:off x="7915298" y="1272788"/>
              <a:ext cx="40359" cy="64828"/>
            </a:xfrm>
            <a:custGeom>
              <a:avLst/>
              <a:gdLst/>
              <a:ahLst/>
              <a:cxnLst/>
              <a:rect l="l" t="t" r="r" b="b"/>
              <a:pathLst>
                <a:path w="1722" h="2766" extrusionOk="0">
                  <a:moveTo>
                    <a:pt x="1302" y="0"/>
                  </a:moveTo>
                  <a:lnTo>
                    <a:pt x="1207" y="339"/>
                  </a:lnTo>
                  <a:lnTo>
                    <a:pt x="1153" y="488"/>
                  </a:lnTo>
                  <a:lnTo>
                    <a:pt x="1071" y="637"/>
                  </a:lnTo>
                  <a:lnTo>
                    <a:pt x="990" y="759"/>
                  </a:lnTo>
                  <a:lnTo>
                    <a:pt x="895" y="895"/>
                  </a:lnTo>
                  <a:lnTo>
                    <a:pt x="681" y="1149"/>
                  </a:lnTo>
                  <a:lnTo>
                    <a:pt x="461" y="1356"/>
                  </a:lnTo>
                  <a:lnTo>
                    <a:pt x="339" y="1478"/>
                  </a:lnTo>
                  <a:lnTo>
                    <a:pt x="217" y="1613"/>
                  </a:lnTo>
                  <a:lnTo>
                    <a:pt x="163" y="1681"/>
                  </a:lnTo>
                  <a:lnTo>
                    <a:pt x="109" y="1776"/>
                  </a:lnTo>
                  <a:lnTo>
                    <a:pt x="54" y="1871"/>
                  </a:lnTo>
                  <a:lnTo>
                    <a:pt x="14" y="1993"/>
                  </a:lnTo>
                  <a:lnTo>
                    <a:pt x="0" y="2115"/>
                  </a:lnTo>
                  <a:lnTo>
                    <a:pt x="14" y="2183"/>
                  </a:lnTo>
                  <a:lnTo>
                    <a:pt x="27" y="2251"/>
                  </a:lnTo>
                  <a:lnTo>
                    <a:pt x="41" y="2318"/>
                  </a:lnTo>
                  <a:lnTo>
                    <a:pt x="68" y="2386"/>
                  </a:lnTo>
                  <a:lnTo>
                    <a:pt x="149" y="2481"/>
                  </a:lnTo>
                  <a:lnTo>
                    <a:pt x="136" y="2467"/>
                  </a:lnTo>
                  <a:lnTo>
                    <a:pt x="176" y="2522"/>
                  </a:lnTo>
                  <a:lnTo>
                    <a:pt x="231" y="2576"/>
                  </a:lnTo>
                  <a:lnTo>
                    <a:pt x="339" y="2644"/>
                  </a:lnTo>
                  <a:lnTo>
                    <a:pt x="461" y="2698"/>
                  </a:lnTo>
                  <a:lnTo>
                    <a:pt x="570" y="2725"/>
                  </a:lnTo>
                  <a:lnTo>
                    <a:pt x="678" y="2752"/>
                  </a:lnTo>
                  <a:lnTo>
                    <a:pt x="773" y="2766"/>
                  </a:lnTo>
                  <a:lnTo>
                    <a:pt x="990" y="2752"/>
                  </a:lnTo>
                  <a:lnTo>
                    <a:pt x="1193" y="2725"/>
                  </a:lnTo>
                  <a:lnTo>
                    <a:pt x="1383" y="2671"/>
                  </a:lnTo>
                  <a:lnTo>
                    <a:pt x="1478" y="2630"/>
                  </a:lnTo>
                  <a:lnTo>
                    <a:pt x="1559" y="2589"/>
                  </a:lnTo>
                  <a:lnTo>
                    <a:pt x="1654" y="2522"/>
                  </a:lnTo>
                  <a:lnTo>
                    <a:pt x="1722" y="2454"/>
                  </a:lnTo>
                  <a:lnTo>
                    <a:pt x="1627" y="2481"/>
                  </a:lnTo>
                  <a:lnTo>
                    <a:pt x="1532" y="2495"/>
                  </a:lnTo>
                  <a:lnTo>
                    <a:pt x="1180" y="2495"/>
                  </a:lnTo>
                  <a:lnTo>
                    <a:pt x="1003" y="2467"/>
                  </a:lnTo>
                  <a:lnTo>
                    <a:pt x="827" y="2427"/>
                  </a:lnTo>
                  <a:lnTo>
                    <a:pt x="678" y="2373"/>
                  </a:lnTo>
                  <a:lnTo>
                    <a:pt x="610" y="2345"/>
                  </a:lnTo>
                  <a:lnTo>
                    <a:pt x="556" y="2305"/>
                  </a:lnTo>
                  <a:lnTo>
                    <a:pt x="515" y="2264"/>
                  </a:lnTo>
                  <a:lnTo>
                    <a:pt x="488" y="2237"/>
                  </a:lnTo>
                  <a:lnTo>
                    <a:pt x="475" y="2210"/>
                  </a:lnTo>
                  <a:lnTo>
                    <a:pt x="461" y="2183"/>
                  </a:lnTo>
                  <a:lnTo>
                    <a:pt x="448" y="2156"/>
                  </a:lnTo>
                  <a:lnTo>
                    <a:pt x="461" y="2088"/>
                  </a:lnTo>
                  <a:lnTo>
                    <a:pt x="502" y="2007"/>
                  </a:lnTo>
                  <a:lnTo>
                    <a:pt x="583" y="1898"/>
                  </a:lnTo>
                  <a:lnTo>
                    <a:pt x="787" y="1668"/>
                  </a:lnTo>
                  <a:lnTo>
                    <a:pt x="895" y="1546"/>
                  </a:lnTo>
                  <a:lnTo>
                    <a:pt x="1017" y="1410"/>
                  </a:lnTo>
                  <a:lnTo>
                    <a:pt x="1017" y="1396"/>
                  </a:lnTo>
                  <a:lnTo>
                    <a:pt x="1112" y="1247"/>
                  </a:lnTo>
                  <a:lnTo>
                    <a:pt x="1193" y="1085"/>
                  </a:lnTo>
                  <a:lnTo>
                    <a:pt x="1275" y="908"/>
                  </a:lnTo>
                  <a:lnTo>
                    <a:pt x="1329" y="732"/>
                  </a:lnTo>
                  <a:lnTo>
                    <a:pt x="1369" y="542"/>
                  </a:lnTo>
                  <a:lnTo>
                    <a:pt x="1369" y="353"/>
                  </a:lnTo>
                  <a:lnTo>
                    <a:pt x="1342" y="176"/>
                  </a:lnTo>
                  <a:lnTo>
                    <a:pt x="1302" y="0"/>
                  </a:lnTo>
                  <a:close/>
                </a:path>
              </a:pathLst>
            </a:custGeom>
            <a:solidFill>
              <a:srgbClr val="CC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5617;p99">
              <a:extLst>
                <a:ext uri="{FF2B5EF4-FFF2-40B4-BE49-F238E27FC236}">
                  <a16:creationId xmlns:a16="http://schemas.microsoft.com/office/drawing/2014/main" id="{959E05A5-F755-4477-B609-6D2B69E7D6F1}"/>
                </a:ext>
              </a:extLst>
            </p:cNvPr>
            <p:cNvSpPr/>
            <p:nvPr/>
          </p:nvSpPr>
          <p:spPr>
            <a:xfrm>
              <a:off x="7858414" y="1152671"/>
              <a:ext cx="34969" cy="26391"/>
            </a:xfrm>
            <a:custGeom>
              <a:avLst/>
              <a:gdLst/>
              <a:ahLst/>
              <a:cxnLst/>
              <a:rect l="l" t="t" r="r" b="b"/>
              <a:pathLst>
                <a:path w="1492" h="1126" extrusionOk="0">
                  <a:moveTo>
                    <a:pt x="841" y="1"/>
                  </a:moveTo>
                  <a:lnTo>
                    <a:pt x="706" y="41"/>
                  </a:lnTo>
                  <a:lnTo>
                    <a:pt x="570" y="82"/>
                  </a:lnTo>
                  <a:lnTo>
                    <a:pt x="448" y="150"/>
                  </a:lnTo>
                  <a:lnTo>
                    <a:pt x="326" y="231"/>
                  </a:lnTo>
                  <a:lnTo>
                    <a:pt x="217" y="326"/>
                  </a:lnTo>
                  <a:lnTo>
                    <a:pt x="123" y="448"/>
                  </a:lnTo>
                  <a:lnTo>
                    <a:pt x="55" y="570"/>
                  </a:lnTo>
                  <a:lnTo>
                    <a:pt x="14" y="719"/>
                  </a:lnTo>
                  <a:lnTo>
                    <a:pt x="1" y="855"/>
                  </a:lnTo>
                  <a:lnTo>
                    <a:pt x="1" y="923"/>
                  </a:lnTo>
                  <a:lnTo>
                    <a:pt x="14" y="1004"/>
                  </a:lnTo>
                  <a:lnTo>
                    <a:pt x="28" y="1072"/>
                  </a:lnTo>
                  <a:lnTo>
                    <a:pt x="55" y="1126"/>
                  </a:lnTo>
                  <a:lnTo>
                    <a:pt x="204" y="923"/>
                  </a:lnTo>
                  <a:lnTo>
                    <a:pt x="285" y="841"/>
                  </a:lnTo>
                  <a:lnTo>
                    <a:pt x="353" y="773"/>
                  </a:lnTo>
                  <a:lnTo>
                    <a:pt x="502" y="651"/>
                  </a:lnTo>
                  <a:lnTo>
                    <a:pt x="678" y="543"/>
                  </a:lnTo>
                  <a:lnTo>
                    <a:pt x="855" y="448"/>
                  </a:lnTo>
                  <a:lnTo>
                    <a:pt x="1044" y="353"/>
                  </a:lnTo>
                  <a:lnTo>
                    <a:pt x="1261" y="245"/>
                  </a:lnTo>
                  <a:lnTo>
                    <a:pt x="1492" y="136"/>
                  </a:lnTo>
                  <a:lnTo>
                    <a:pt x="1370" y="68"/>
                  </a:lnTo>
                  <a:lnTo>
                    <a:pt x="1248" y="28"/>
                  </a:lnTo>
                  <a:lnTo>
                    <a:pt x="111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5618;p99">
              <a:extLst>
                <a:ext uri="{FF2B5EF4-FFF2-40B4-BE49-F238E27FC236}">
                  <a16:creationId xmlns:a16="http://schemas.microsoft.com/office/drawing/2014/main" id="{D90D65FB-0283-4609-AD48-F89A1D06DBDF}"/>
                </a:ext>
              </a:extLst>
            </p:cNvPr>
            <p:cNvSpPr/>
            <p:nvPr/>
          </p:nvSpPr>
          <p:spPr>
            <a:xfrm>
              <a:off x="8008698" y="1127265"/>
              <a:ext cx="48961" cy="34336"/>
            </a:xfrm>
            <a:custGeom>
              <a:avLst/>
              <a:gdLst/>
              <a:ahLst/>
              <a:cxnLst/>
              <a:rect l="l" t="t" r="r" b="b"/>
              <a:pathLst>
                <a:path w="2089" h="1465" extrusionOk="0">
                  <a:moveTo>
                    <a:pt x="692" y="0"/>
                  </a:moveTo>
                  <a:lnTo>
                    <a:pt x="503" y="14"/>
                  </a:lnTo>
                  <a:lnTo>
                    <a:pt x="408" y="27"/>
                  </a:lnTo>
                  <a:lnTo>
                    <a:pt x="313" y="54"/>
                  </a:lnTo>
                  <a:lnTo>
                    <a:pt x="218" y="81"/>
                  </a:lnTo>
                  <a:lnTo>
                    <a:pt x="137" y="136"/>
                  </a:lnTo>
                  <a:lnTo>
                    <a:pt x="69" y="190"/>
                  </a:lnTo>
                  <a:lnTo>
                    <a:pt x="1" y="258"/>
                  </a:lnTo>
                  <a:lnTo>
                    <a:pt x="177" y="258"/>
                  </a:lnTo>
                  <a:lnTo>
                    <a:pt x="326" y="271"/>
                  </a:lnTo>
                  <a:lnTo>
                    <a:pt x="475" y="312"/>
                  </a:lnTo>
                  <a:lnTo>
                    <a:pt x="625" y="366"/>
                  </a:lnTo>
                  <a:lnTo>
                    <a:pt x="896" y="488"/>
                  </a:lnTo>
                  <a:lnTo>
                    <a:pt x="1153" y="624"/>
                  </a:lnTo>
                  <a:lnTo>
                    <a:pt x="1411" y="800"/>
                  </a:lnTo>
                  <a:lnTo>
                    <a:pt x="1641" y="976"/>
                  </a:lnTo>
                  <a:lnTo>
                    <a:pt x="1763" y="1085"/>
                  </a:lnTo>
                  <a:lnTo>
                    <a:pt x="1872" y="1193"/>
                  </a:lnTo>
                  <a:lnTo>
                    <a:pt x="1967" y="1315"/>
                  </a:lnTo>
                  <a:lnTo>
                    <a:pt x="2062" y="1464"/>
                  </a:lnTo>
                  <a:lnTo>
                    <a:pt x="2089" y="1369"/>
                  </a:lnTo>
                  <a:lnTo>
                    <a:pt x="2089" y="1274"/>
                  </a:lnTo>
                  <a:lnTo>
                    <a:pt x="2089" y="1180"/>
                  </a:lnTo>
                  <a:lnTo>
                    <a:pt x="2075" y="1098"/>
                  </a:lnTo>
                  <a:lnTo>
                    <a:pt x="2048" y="1003"/>
                  </a:lnTo>
                  <a:lnTo>
                    <a:pt x="2007" y="908"/>
                  </a:lnTo>
                  <a:lnTo>
                    <a:pt x="1926" y="746"/>
                  </a:lnTo>
                  <a:lnTo>
                    <a:pt x="1818" y="597"/>
                  </a:lnTo>
                  <a:lnTo>
                    <a:pt x="1682" y="461"/>
                  </a:lnTo>
                  <a:lnTo>
                    <a:pt x="1546" y="339"/>
                  </a:lnTo>
                  <a:lnTo>
                    <a:pt x="1397" y="231"/>
                  </a:lnTo>
                  <a:lnTo>
                    <a:pt x="1235" y="149"/>
                  </a:lnTo>
                  <a:lnTo>
                    <a:pt x="1058" y="81"/>
                  </a:lnTo>
                  <a:lnTo>
                    <a:pt x="882" y="27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5619;p99">
              <a:extLst>
                <a:ext uri="{FF2B5EF4-FFF2-40B4-BE49-F238E27FC236}">
                  <a16:creationId xmlns:a16="http://schemas.microsoft.com/office/drawing/2014/main" id="{9969344B-EC68-44C4-BB66-FEBB505DA04A}"/>
                </a:ext>
              </a:extLst>
            </p:cNvPr>
            <p:cNvSpPr/>
            <p:nvPr/>
          </p:nvSpPr>
          <p:spPr>
            <a:xfrm>
              <a:off x="7916563" y="1380179"/>
              <a:ext cx="110602" cy="46102"/>
            </a:xfrm>
            <a:custGeom>
              <a:avLst/>
              <a:gdLst/>
              <a:ahLst/>
              <a:cxnLst/>
              <a:rect l="l" t="t" r="r" b="b"/>
              <a:pathLst>
                <a:path w="4719" h="1967" extrusionOk="0">
                  <a:moveTo>
                    <a:pt x="4718" y="0"/>
                  </a:moveTo>
                  <a:lnTo>
                    <a:pt x="0" y="407"/>
                  </a:lnTo>
                  <a:lnTo>
                    <a:pt x="0" y="488"/>
                  </a:lnTo>
                  <a:lnTo>
                    <a:pt x="14" y="570"/>
                  </a:lnTo>
                  <a:lnTo>
                    <a:pt x="68" y="732"/>
                  </a:lnTo>
                  <a:lnTo>
                    <a:pt x="150" y="881"/>
                  </a:lnTo>
                  <a:lnTo>
                    <a:pt x="258" y="1017"/>
                  </a:lnTo>
                  <a:lnTo>
                    <a:pt x="380" y="1139"/>
                  </a:lnTo>
                  <a:lnTo>
                    <a:pt x="529" y="1275"/>
                  </a:lnTo>
                  <a:lnTo>
                    <a:pt x="692" y="1383"/>
                  </a:lnTo>
                  <a:lnTo>
                    <a:pt x="868" y="1492"/>
                  </a:lnTo>
                  <a:lnTo>
                    <a:pt x="1044" y="1586"/>
                  </a:lnTo>
                  <a:lnTo>
                    <a:pt x="1234" y="1668"/>
                  </a:lnTo>
                  <a:lnTo>
                    <a:pt x="1424" y="1736"/>
                  </a:lnTo>
                  <a:lnTo>
                    <a:pt x="1614" y="1803"/>
                  </a:lnTo>
                  <a:lnTo>
                    <a:pt x="1790" y="1858"/>
                  </a:lnTo>
                  <a:lnTo>
                    <a:pt x="1966" y="1898"/>
                  </a:lnTo>
                  <a:lnTo>
                    <a:pt x="2129" y="1925"/>
                  </a:lnTo>
                  <a:lnTo>
                    <a:pt x="2278" y="1952"/>
                  </a:lnTo>
                  <a:lnTo>
                    <a:pt x="2522" y="1966"/>
                  </a:lnTo>
                  <a:lnTo>
                    <a:pt x="2752" y="1952"/>
                  </a:lnTo>
                  <a:lnTo>
                    <a:pt x="2969" y="1912"/>
                  </a:lnTo>
                  <a:lnTo>
                    <a:pt x="3173" y="1871"/>
                  </a:lnTo>
                  <a:lnTo>
                    <a:pt x="3363" y="1803"/>
                  </a:lnTo>
                  <a:lnTo>
                    <a:pt x="3552" y="1708"/>
                  </a:lnTo>
                  <a:lnTo>
                    <a:pt x="3715" y="1600"/>
                  </a:lnTo>
                  <a:lnTo>
                    <a:pt x="3864" y="1478"/>
                  </a:lnTo>
                  <a:lnTo>
                    <a:pt x="4013" y="1342"/>
                  </a:lnTo>
                  <a:lnTo>
                    <a:pt x="4135" y="1193"/>
                  </a:lnTo>
                  <a:lnTo>
                    <a:pt x="4257" y="1031"/>
                  </a:lnTo>
                  <a:lnTo>
                    <a:pt x="4366" y="841"/>
                  </a:lnTo>
                  <a:lnTo>
                    <a:pt x="4474" y="651"/>
                  </a:lnTo>
                  <a:lnTo>
                    <a:pt x="4556" y="448"/>
                  </a:lnTo>
                  <a:lnTo>
                    <a:pt x="4637" y="231"/>
                  </a:lnTo>
                  <a:lnTo>
                    <a:pt x="47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5620;p99">
              <a:extLst>
                <a:ext uri="{FF2B5EF4-FFF2-40B4-BE49-F238E27FC236}">
                  <a16:creationId xmlns:a16="http://schemas.microsoft.com/office/drawing/2014/main" id="{464F8CF7-FCF9-4142-AB74-05A60F50F80B}"/>
                </a:ext>
              </a:extLst>
            </p:cNvPr>
            <p:cNvSpPr/>
            <p:nvPr/>
          </p:nvSpPr>
          <p:spPr>
            <a:xfrm>
              <a:off x="7882250" y="1225749"/>
              <a:ext cx="24797" cy="47695"/>
            </a:xfrm>
            <a:custGeom>
              <a:avLst/>
              <a:gdLst/>
              <a:ahLst/>
              <a:cxnLst/>
              <a:rect l="l" t="t" r="r" b="b"/>
              <a:pathLst>
                <a:path w="1058" h="2035" extrusionOk="0">
                  <a:moveTo>
                    <a:pt x="380" y="1"/>
                  </a:moveTo>
                  <a:lnTo>
                    <a:pt x="326" y="28"/>
                  </a:lnTo>
                  <a:lnTo>
                    <a:pt x="285" y="55"/>
                  </a:lnTo>
                  <a:lnTo>
                    <a:pt x="244" y="96"/>
                  </a:lnTo>
                  <a:lnTo>
                    <a:pt x="163" y="191"/>
                  </a:lnTo>
                  <a:lnTo>
                    <a:pt x="95" y="326"/>
                  </a:lnTo>
                  <a:lnTo>
                    <a:pt x="41" y="489"/>
                  </a:lnTo>
                  <a:lnTo>
                    <a:pt x="14" y="665"/>
                  </a:lnTo>
                  <a:lnTo>
                    <a:pt x="0" y="855"/>
                  </a:lnTo>
                  <a:lnTo>
                    <a:pt x="14" y="1058"/>
                  </a:lnTo>
                  <a:lnTo>
                    <a:pt x="41" y="1262"/>
                  </a:lnTo>
                  <a:lnTo>
                    <a:pt x="95" y="1451"/>
                  </a:lnTo>
                  <a:lnTo>
                    <a:pt x="149" y="1614"/>
                  </a:lnTo>
                  <a:lnTo>
                    <a:pt x="231" y="1763"/>
                  </a:lnTo>
                  <a:lnTo>
                    <a:pt x="326" y="1885"/>
                  </a:lnTo>
                  <a:lnTo>
                    <a:pt x="421" y="1966"/>
                  </a:lnTo>
                  <a:lnTo>
                    <a:pt x="475" y="1994"/>
                  </a:lnTo>
                  <a:lnTo>
                    <a:pt x="515" y="2021"/>
                  </a:lnTo>
                  <a:lnTo>
                    <a:pt x="570" y="2021"/>
                  </a:lnTo>
                  <a:lnTo>
                    <a:pt x="624" y="2034"/>
                  </a:lnTo>
                  <a:lnTo>
                    <a:pt x="678" y="2021"/>
                  </a:lnTo>
                  <a:lnTo>
                    <a:pt x="732" y="1994"/>
                  </a:lnTo>
                  <a:lnTo>
                    <a:pt x="773" y="1966"/>
                  </a:lnTo>
                  <a:lnTo>
                    <a:pt x="827" y="1926"/>
                  </a:lnTo>
                  <a:lnTo>
                    <a:pt x="909" y="1831"/>
                  </a:lnTo>
                  <a:lnTo>
                    <a:pt x="963" y="1695"/>
                  </a:lnTo>
                  <a:lnTo>
                    <a:pt x="1017" y="1533"/>
                  </a:lnTo>
                  <a:lnTo>
                    <a:pt x="1044" y="1356"/>
                  </a:lnTo>
                  <a:lnTo>
                    <a:pt x="1058" y="1167"/>
                  </a:lnTo>
                  <a:lnTo>
                    <a:pt x="1044" y="963"/>
                  </a:lnTo>
                  <a:lnTo>
                    <a:pt x="1017" y="760"/>
                  </a:lnTo>
                  <a:lnTo>
                    <a:pt x="976" y="570"/>
                  </a:lnTo>
                  <a:lnTo>
                    <a:pt x="909" y="407"/>
                  </a:lnTo>
                  <a:lnTo>
                    <a:pt x="827" y="258"/>
                  </a:lnTo>
                  <a:lnTo>
                    <a:pt x="746" y="136"/>
                  </a:lnTo>
                  <a:lnTo>
                    <a:pt x="638" y="55"/>
                  </a:lnTo>
                  <a:lnTo>
                    <a:pt x="597" y="28"/>
                  </a:lnTo>
                  <a:lnTo>
                    <a:pt x="54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621;p99">
              <a:extLst>
                <a:ext uri="{FF2B5EF4-FFF2-40B4-BE49-F238E27FC236}">
                  <a16:creationId xmlns:a16="http://schemas.microsoft.com/office/drawing/2014/main" id="{47818D8F-8B6B-4BED-9266-6D65994C1669}"/>
                </a:ext>
              </a:extLst>
            </p:cNvPr>
            <p:cNvSpPr/>
            <p:nvPr/>
          </p:nvSpPr>
          <p:spPr>
            <a:xfrm>
              <a:off x="8034128" y="1216538"/>
              <a:ext cx="24797" cy="47695"/>
            </a:xfrm>
            <a:custGeom>
              <a:avLst/>
              <a:gdLst/>
              <a:ahLst/>
              <a:cxnLst/>
              <a:rect l="l" t="t" r="r" b="b"/>
              <a:pathLst>
                <a:path w="1058" h="2035" extrusionOk="0">
                  <a:moveTo>
                    <a:pt x="434" y="1"/>
                  </a:moveTo>
                  <a:lnTo>
                    <a:pt x="380" y="14"/>
                  </a:lnTo>
                  <a:lnTo>
                    <a:pt x="326" y="41"/>
                  </a:lnTo>
                  <a:lnTo>
                    <a:pt x="285" y="68"/>
                  </a:lnTo>
                  <a:lnTo>
                    <a:pt x="231" y="109"/>
                  </a:lnTo>
                  <a:lnTo>
                    <a:pt x="163" y="204"/>
                  </a:lnTo>
                  <a:lnTo>
                    <a:pt x="95" y="339"/>
                  </a:lnTo>
                  <a:lnTo>
                    <a:pt x="41" y="489"/>
                  </a:lnTo>
                  <a:lnTo>
                    <a:pt x="14" y="665"/>
                  </a:lnTo>
                  <a:lnTo>
                    <a:pt x="0" y="868"/>
                  </a:lnTo>
                  <a:lnTo>
                    <a:pt x="14" y="1072"/>
                  </a:lnTo>
                  <a:lnTo>
                    <a:pt x="41" y="1275"/>
                  </a:lnTo>
                  <a:lnTo>
                    <a:pt x="82" y="1465"/>
                  </a:lnTo>
                  <a:lnTo>
                    <a:pt x="150" y="1627"/>
                  </a:lnTo>
                  <a:lnTo>
                    <a:pt x="231" y="1777"/>
                  </a:lnTo>
                  <a:lnTo>
                    <a:pt x="312" y="1885"/>
                  </a:lnTo>
                  <a:lnTo>
                    <a:pt x="421" y="1980"/>
                  </a:lnTo>
                  <a:lnTo>
                    <a:pt x="461" y="2007"/>
                  </a:lnTo>
                  <a:lnTo>
                    <a:pt x="516" y="2021"/>
                  </a:lnTo>
                  <a:lnTo>
                    <a:pt x="570" y="2034"/>
                  </a:lnTo>
                  <a:lnTo>
                    <a:pt x="624" y="2034"/>
                  </a:lnTo>
                  <a:lnTo>
                    <a:pt x="678" y="2021"/>
                  </a:lnTo>
                  <a:lnTo>
                    <a:pt x="733" y="2007"/>
                  </a:lnTo>
                  <a:lnTo>
                    <a:pt x="773" y="1980"/>
                  </a:lnTo>
                  <a:lnTo>
                    <a:pt x="814" y="1939"/>
                  </a:lnTo>
                  <a:lnTo>
                    <a:pt x="895" y="1831"/>
                  </a:lnTo>
                  <a:lnTo>
                    <a:pt x="963" y="1709"/>
                  </a:lnTo>
                  <a:lnTo>
                    <a:pt x="1017" y="1546"/>
                  </a:lnTo>
                  <a:lnTo>
                    <a:pt x="1044" y="1370"/>
                  </a:lnTo>
                  <a:lnTo>
                    <a:pt x="1058" y="1180"/>
                  </a:lnTo>
                  <a:lnTo>
                    <a:pt x="1044" y="977"/>
                  </a:lnTo>
                  <a:lnTo>
                    <a:pt x="1017" y="773"/>
                  </a:lnTo>
                  <a:lnTo>
                    <a:pt x="963" y="584"/>
                  </a:lnTo>
                  <a:lnTo>
                    <a:pt x="909" y="407"/>
                  </a:lnTo>
                  <a:lnTo>
                    <a:pt x="827" y="272"/>
                  </a:lnTo>
                  <a:lnTo>
                    <a:pt x="733" y="150"/>
                  </a:lnTo>
                  <a:lnTo>
                    <a:pt x="638" y="68"/>
                  </a:lnTo>
                  <a:lnTo>
                    <a:pt x="583" y="41"/>
                  </a:lnTo>
                  <a:lnTo>
                    <a:pt x="543" y="14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622;p99">
              <a:extLst>
                <a:ext uri="{FF2B5EF4-FFF2-40B4-BE49-F238E27FC236}">
                  <a16:creationId xmlns:a16="http://schemas.microsoft.com/office/drawing/2014/main" id="{D17DA07A-25F5-47A5-BEBD-F7DCDA16E45C}"/>
                </a:ext>
              </a:extLst>
            </p:cNvPr>
            <p:cNvSpPr/>
            <p:nvPr/>
          </p:nvSpPr>
          <p:spPr>
            <a:xfrm>
              <a:off x="8121504" y="1153632"/>
              <a:ext cx="181453" cy="218625"/>
            </a:xfrm>
            <a:custGeom>
              <a:avLst/>
              <a:gdLst/>
              <a:ahLst/>
              <a:cxnLst/>
              <a:rect l="l" t="t" r="r" b="b"/>
              <a:pathLst>
                <a:path w="7742" h="9328" extrusionOk="0">
                  <a:moveTo>
                    <a:pt x="3634" y="0"/>
                  </a:moveTo>
                  <a:lnTo>
                    <a:pt x="3430" y="27"/>
                  </a:lnTo>
                  <a:lnTo>
                    <a:pt x="3241" y="55"/>
                  </a:lnTo>
                  <a:lnTo>
                    <a:pt x="3051" y="95"/>
                  </a:lnTo>
                  <a:lnTo>
                    <a:pt x="2861" y="149"/>
                  </a:lnTo>
                  <a:lnTo>
                    <a:pt x="2671" y="217"/>
                  </a:lnTo>
                  <a:lnTo>
                    <a:pt x="2495" y="285"/>
                  </a:lnTo>
                  <a:lnTo>
                    <a:pt x="2319" y="380"/>
                  </a:lnTo>
                  <a:lnTo>
                    <a:pt x="2156" y="475"/>
                  </a:lnTo>
                  <a:lnTo>
                    <a:pt x="1980" y="570"/>
                  </a:lnTo>
                  <a:lnTo>
                    <a:pt x="1831" y="692"/>
                  </a:lnTo>
                  <a:lnTo>
                    <a:pt x="1668" y="814"/>
                  </a:lnTo>
                  <a:lnTo>
                    <a:pt x="1519" y="936"/>
                  </a:lnTo>
                  <a:lnTo>
                    <a:pt x="1370" y="1085"/>
                  </a:lnTo>
                  <a:lnTo>
                    <a:pt x="1234" y="1234"/>
                  </a:lnTo>
                  <a:lnTo>
                    <a:pt x="1099" y="1383"/>
                  </a:lnTo>
                  <a:lnTo>
                    <a:pt x="977" y="1546"/>
                  </a:lnTo>
                  <a:lnTo>
                    <a:pt x="855" y="1722"/>
                  </a:lnTo>
                  <a:lnTo>
                    <a:pt x="733" y="1898"/>
                  </a:lnTo>
                  <a:lnTo>
                    <a:pt x="638" y="2075"/>
                  </a:lnTo>
                  <a:lnTo>
                    <a:pt x="529" y="2264"/>
                  </a:lnTo>
                  <a:lnTo>
                    <a:pt x="448" y="2468"/>
                  </a:lnTo>
                  <a:lnTo>
                    <a:pt x="353" y="2671"/>
                  </a:lnTo>
                  <a:lnTo>
                    <a:pt x="285" y="2874"/>
                  </a:lnTo>
                  <a:lnTo>
                    <a:pt x="218" y="3091"/>
                  </a:lnTo>
                  <a:lnTo>
                    <a:pt x="150" y="3308"/>
                  </a:lnTo>
                  <a:lnTo>
                    <a:pt x="109" y="3525"/>
                  </a:lnTo>
                  <a:lnTo>
                    <a:pt x="68" y="3756"/>
                  </a:lnTo>
                  <a:lnTo>
                    <a:pt x="28" y="3986"/>
                  </a:lnTo>
                  <a:lnTo>
                    <a:pt x="14" y="4216"/>
                  </a:lnTo>
                  <a:lnTo>
                    <a:pt x="1" y="4447"/>
                  </a:lnTo>
                  <a:lnTo>
                    <a:pt x="1" y="4691"/>
                  </a:lnTo>
                  <a:lnTo>
                    <a:pt x="1" y="4935"/>
                  </a:lnTo>
                  <a:lnTo>
                    <a:pt x="14" y="5165"/>
                  </a:lnTo>
                  <a:lnTo>
                    <a:pt x="41" y="5396"/>
                  </a:lnTo>
                  <a:lnTo>
                    <a:pt x="82" y="5626"/>
                  </a:lnTo>
                  <a:lnTo>
                    <a:pt x="123" y="5857"/>
                  </a:lnTo>
                  <a:lnTo>
                    <a:pt x="177" y="6074"/>
                  </a:lnTo>
                  <a:lnTo>
                    <a:pt x="245" y="6291"/>
                  </a:lnTo>
                  <a:lnTo>
                    <a:pt x="312" y="6508"/>
                  </a:lnTo>
                  <a:lnTo>
                    <a:pt x="394" y="6711"/>
                  </a:lnTo>
                  <a:lnTo>
                    <a:pt x="489" y="6914"/>
                  </a:lnTo>
                  <a:lnTo>
                    <a:pt x="584" y="7104"/>
                  </a:lnTo>
                  <a:lnTo>
                    <a:pt x="678" y="7294"/>
                  </a:lnTo>
                  <a:lnTo>
                    <a:pt x="787" y="7470"/>
                  </a:lnTo>
                  <a:lnTo>
                    <a:pt x="909" y="7646"/>
                  </a:lnTo>
                  <a:lnTo>
                    <a:pt x="1031" y="7823"/>
                  </a:lnTo>
                  <a:lnTo>
                    <a:pt x="1166" y="7985"/>
                  </a:lnTo>
                  <a:lnTo>
                    <a:pt x="1302" y="8134"/>
                  </a:lnTo>
                  <a:lnTo>
                    <a:pt x="1438" y="8284"/>
                  </a:lnTo>
                  <a:lnTo>
                    <a:pt x="1587" y="8419"/>
                  </a:lnTo>
                  <a:lnTo>
                    <a:pt x="1736" y="8541"/>
                  </a:lnTo>
                  <a:lnTo>
                    <a:pt x="1899" y="8663"/>
                  </a:lnTo>
                  <a:lnTo>
                    <a:pt x="2061" y="8772"/>
                  </a:lnTo>
                  <a:lnTo>
                    <a:pt x="2224" y="8880"/>
                  </a:lnTo>
                  <a:lnTo>
                    <a:pt x="2400" y="8961"/>
                  </a:lnTo>
                  <a:lnTo>
                    <a:pt x="2576" y="9056"/>
                  </a:lnTo>
                  <a:lnTo>
                    <a:pt x="2753" y="9124"/>
                  </a:lnTo>
                  <a:lnTo>
                    <a:pt x="2942" y="9178"/>
                  </a:lnTo>
                  <a:lnTo>
                    <a:pt x="3132" y="9232"/>
                  </a:lnTo>
                  <a:lnTo>
                    <a:pt x="3322" y="9273"/>
                  </a:lnTo>
                  <a:lnTo>
                    <a:pt x="3512" y="9300"/>
                  </a:lnTo>
                  <a:lnTo>
                    <a:pt x="3715" y="9314"/>
                  </a:lnTo>
                  <a:lnTo>
                    <a:pt x="3919" y="9327"/>
                  </a:lnTo>
                  <a:lnTo>
                    <a:pt x="4108" y="9314"/>
                  </a:lnTo>
                  <a:lnTo>
                    <a:pt x="4312" y="9287"/>
                  </a:lnTo>
                  <a:lnTo>
                    <a:pt x="4501" y="9260"/>
                  </a:lnTo>
                  <a:lnTo>
                    <a:pt x="4691" y="9219"/>
                  </a:lnTo>
                  <a:lnTo>
                    <a:pt x="4881" y="9165"/>
                  </a:lnTo>
                  <a:lnTo>
                    <a:pt x="5071" y="9097"/>
                  </a:lnTo>
                  <a:lnTo>
                    <a:pt x="5247" y="9029"/>
                  </a:lnTo>
                  <a:lnTo>
                    <a:pt x="5423" y="8934"/>
                  </a:lnTo>
                  <a:lnTo>
                    <a:pt x="5586" y="8839"/>
                  </a:lnTo>
                  <a:lnTo>
                    <a:pt x="5762" y="8744"/>
                  </a:lnTo>
                  <a:lnTo>
                    <a:pt x="5911" y="8622"/>
                  </a:lnTo>
                  <a:lnTo>
                    <a:pt x="6074" y="8500"/>
                  </a:lnTo>
                  <a:lnTo>
                    <a:pt x="6223" y="8378"/>
                  </a:lnTo>
                  <a:lnTo>
                    <a:pt x="6372" y="8229"/>
                  </a:lnTo>
                  <a:lnTo>
                    <a:pt x="6508" y="8080"/>
                  </a:lnTo>
                  <a:lnTo>
                    <a:pt x="6643" y="7931"/>
                  </a:lnTo>
                  <a:lnTo>
                    <a:pt x="6765" y="7768"/>
                  </a:lnTo>
                  <a:lnTo>
                    <a:pt x="6887" y="7592"/>
                  </a:lnTo>
                  <a:lnTo>
                    <a:pt x="7009" y="7416"/>
                  </a:lnTo>
                  <a:lnTo>
                    <a:pt x="7104" y="7240"/>
                  </a:lnTo>
                  <a:lnTo>
                    <a:pt x="7213" y="7050"/>
                  </a:lnTo>
                  <a:lnTo>
                    <a:pt x="7294" y="6846"/>
                  </a:lnTo>
                  <a:lnTo>
                    <a:pt x="7389" y="6643"/>
                  </a:lnTo>
                  <a:lnTo>
                    <a:pt x="7457" y="6440"/>
                  </a:lnTo>
                  <a:lnTo>
                    <a:pt x="7525" y="6223"/>
                  </a:lnTo>
                  <a:lnTo>
                    <a:pt x="7592" y="6006"/>
                  </a:lnTo>
                  <a:lnTo>
                    <a:pt x="7633" y="5789"/>
                  </a:lnTo>
                  <a:lnTo>
                    <a:pt x="7674" y="5559"/>
                  </a:lnTo>
                  <a:lnTo>
                    <a:pt x="7714" y="5328"/>
                  </a:lnTo>
                  <a:lnTo>
                    <a:pt x="7728" y="5098"/>
                  </a:lnTo>
                  <a:lnTo>
                    <a:pt x="7742" y="4867"/>
                  </a:lnTo>
                  <a:lnTo>
                    <a:pt x="7742" y="4623"/>
                  </a:lnTo>
                  <a:lnTo>
                    <a:pt x="7742" y="4379"/>
                  </a:lnTo>
                  <a:lnTo>
                    <a:pt x="7728" y="4149"/>
                  </a:lnTo>
                  <a:lnTo>
                    <a:pt x="7701" y="3918"/>
                  </a:lnTo>
                  <a:lnTo>
                    <a:pt x="7660" y="3688"/>
                  </a:lnTo>
                  <a:lnTo>
                    <a:pt x="7620" y="3457"/>
                  </a:lnTo>
                  <a:lnTo>
                    <a:pt x="7565" y="3240"/>
                  </a:lnTo>
                  <a:lnTo>
                    <a:pt x="7498" y="3023"/>
                  </a:lnTo>
                  <a:lnTo>
                    <a:pt x="7430" y="2807"/>
                  </a:lnTo>
                  <a:lnTo>
                    <a:pt x="7348" y="2603"/>
                  </a:lnTo>
                  <a:lnTo>
                    <a:pt x="7253" y="2400"/>
                  </a:lnTo>
                  <a:lnTo>
                    <a:pt x="7159" y="2210"/>
                  </a:lnTo>
                  <a:lnTo>
                    <a:pt x="7064" y="2020"/>
                  </a:lnTo>
                  <a:lnTo>
                    <a:pt x="6955" y="1844"/>
                  </a:lnTo>
                  <a:lnTo>
                    <a:pt x="6833" y="1668"/>
                  </a:lnTo>
                  <a:lnTo>
                    <a:pt x="6711" y="1492"/>
                  </a:lnTo>
                  <a:lnTo>
                    <a:pt x="6589" y="1342"/>
                  </a:lnTo>
                  <a:lnTo>
                    <a:pt x="6440" y="1180"/>
                  </a:lnTo>
                  <a:lnTo>
                    <a:pt x="6305" y="1031"/>
                  </a:lnTo>
                  <a:lnTo>
                    <a:pt x="6155" y="895"/>
                  </a:lnTo>
                  <a:lnTo>
                    <a:pt x="6006" y="773"/>
                  </a:lnTo>
                  <a:lnTo>
                    <a:pt x="5844" y="651"/>
                  </a:lnTo>
                  <a:lnTo>
                    <a:pt x="5681" y="543"/>
                  </a:lnTo>
                  <a:lnTo>
                    <a:pt x="5518" y="434"/>
                  </a:lnTo>
                  <a:lnTo>
                    <a:pt x="5342" y="353"/>
                  </a:lnTo>
                  <a:lnTo>
                    <a:pt x="5166" y="271"/>
                  </a:lnTo>
                  <a:lnTo>
                    <a:pt x="4989" y="190"/>
                  </a:lnTo>
                  <a:lnTo>
                    <a:pt x="4800" y="136"/>
                  </a:lnTo>
                  <a:lnTo>
                    <a:pt x="4610" y="82"/>
                  </a:lnTo>
                  <a:lnTo>
                    <a:pt x="4420" y="41"/>
                  </a:lnTo>
                  <a:lnTo>
                    <a:pt x="4230" y="14"/>
                  </a:lnTo>
                  <a:lnTo>
                    <a:pt x="4027" y="0"/>
                  </a:lnTo>
                  <a:close/>
                </a:path>
              </a:pathLst>
            </a:custGeom>
            <a:solidFill>
              <a:srgbClr val="5293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623;p99">
              <a:extLst>
                <a:ext uri="{FF2B5EF4-FFF2-40B4-BE49-F238E27FC236}">
                  <a16:creationId xmlns:a16="http://schemas.microsoft.com/office/drawing/2014/main" id="{1ABD637D-C639-4F81-AA9D-93872090C2EE}"/>
                </a:ext>
              </a:extLst>
            </p:cNvPr>
            <p:cNvSpPr/>
            <p:nvPr/>
          </p:nvSpPr>
          <p:spPr>
            <a:xfrm>
              <a:off x="8037316" y="942975"/>
              <a:ext cx="234820" cy="243398"/>
            </a:xfrm>
            <a:custGeom>
              <a:avLst/>
              <a:gdLst/>
              <a:ahLst/>
              <a:cxnLst/>
              <a:rect l="l" t="t" r="r" b="b"/>
              <a:pathLst>
                <a:path w="10019" h="10385" extrusionOk="0">
                  <a:moveTo>
                    <a:pt x="1152" y="0"/>
                  </a:moveTo>
                  <a:lnTo>
                    <a:pt x="569" y="27"/>
                  </a:lnTo>
                  <a:lnTo>
                    <a:pt x="0" y="68"/>
                  </a:lnTo>
                  <a:lnTo>
                    <a:pt x="447" y="231"/>
                  </a:lnTo>
                  <a:lnTo>
                    <a:pt x="895" y="407"/>
                  </a:lnTo>
                  <a:lnTo>
                    <a:pt x="1342" y="597"/>
                  </a:lnTo>
                  <a:lnTo>
                    <a:pt x="1776" y="800"/>
                  </a:lnTo>
                  <a:lnTo>
                    <a:pt x="2210" y="1017"/>
                  </a:lnTo>
                  <a:lnTo>
                    <a:pt x="2630" y="1247"/>
                  </a:lnTo>
                  <a:lnTo>
                    <a:pt x="3037" y="1491"/>
                  </a:lnTo>
                  <a:lnTo>
                    <a:pt x="3430" y="1749"/>
                  </a:lnTo>
                  <a:lnTo>
                    <a:pt x="3810" y="2034"/>
                  </a:lnTo>
                  <a:lnTo>
                    <a:pt x="4162" y="2332"/>
                  </a:lnTo>
                  <a:lnTo>
                    <a:pt x="4501" y="2657"/>
                  </a:lnTo>
                  <a:lnTo>
                    <a:pt x="4813" y="2996"/>
                  </a:lnTo>
                  <a:lnTo>
                    <a:pt x="4962" y="3173"/>
                  </a:lnTo>
                  <a:lnTo>
                    <a:pt x="5097" y="3349"/>
                  </a:lnTo>
                  <a:lnTo>
                    <a:pt x="5233" y="3539"/>
                  </a:lnTo>
                  <a:lnTo>
                    <a:pt x="5355" y="3742"/>
                  </a:lnTo>
                  <a:lnTo>
                    <a:pt x="5477" y="3932"/>
                  </a:lnTo>
                  <a:lnTo>
                    <a:pt x="5599" y="4135"/>
                  </a:lnTo>
                  <a:lnTo>
                    <a:pt x="5694" y="4352"/>
                  </a:lnTo>
                  <a:lnTo>
                    <a:pt x="5802" y="4569"/>
                  </a:lnTo>
                  <a:lnTo>
                    <a:pt x="6073" y="5274"/>
                  </a:lnTo>
                  <a:lnTo>
                    <a:pt x="6331" y="5979"/>
                  </a:lnTo>
                  <a:lnTo>
                    <a:pt x="6548" y="6711"/>
                  </a:lnTo>
                  <a:lnTo>
                    <a:pt x="6656" y="7077"/>
                  </a:lnTo>
                  <a:lnTo>
                    <a:pt x="6738" y="7443"/>
                  </a:lnTo>
                  <a:lnTo>
                    <a:pt x="6833" y="7822"/>
                  </a:lnTo>
                  <a:lnTo>
                    <a:pt x="6900" y="8189"/>
                  </a:lnTo>
                  <a:lnTo>
                    <a:pt x="6968" y="8555"/>
                  </a:lnTo>
                  <a:lnTo>
                    <a:pt x="7022" y="8934"/>
                  </a:lnTo>
                  <a:lnTo>
                    <a:pt x="7063" y="9300"/>
                  </a:lnTo>
                  <a:lnTo>
                    <a:pt x="7090" y="9666"/>
                  </a:lnTo>
                  <a:lnTo>
                    <a:pt x="7117" y="10032"/>
                  </a:lnTo>
                  <a:lnTo>
                    <a:pt x="7131" y="10385"/>
                  </a:lnTo>
                  <a:lnTo>
                    <a:pt x="10019" y="10371"/>
                  </a:lnTo>
                  <a:lnTo>
                    <a:pt x="10005" y="10154"/>
                  </a:lnTo>
                  <a:lnTo>
                    <a:pt x="9937" y="9558"/>
                  </a:lnTo>
                  <a:lnTo>
                    <a:pt x="9829" y="8690"/>
                  </a:lnTo>
                  <a:lnTo>
                    <a:pt x="9761" y="8175"/>
                  </a:lnTo>
                  <a:lnTo>
                    <a:pt x="9680" y="7619"/>
                  </a:lnTo>
                  <a:lnTo>
                    <a:pt x="9571" y="7036"/>
                  </a:lnTo>
                  <a:lnTo>
                    <a:pt x="9463" y="6440"/>
                  </a:lnTo>
                  <a:lnTo>
                    <a:pt x="9327" y="5830"/>
                  </a:lnTo>
                  <a:lnTo>
                    <a:pt x="9178" y="5233"/>
                  </a:lnTo>
                  <a:lnTo>
                    <a:pt x="9015" y="4650"/>
                  </a:lnTo>
                  <a:lnTo>
                    <a:pt x="8826" y="4108"/>
                  </a:lnTo>
                  <a:lnTo>
                    <a:pt x="8731" y="3837"/>
                  </a:lnTo>
                  <a:lnTo>
                    <a:pt x="8636" y="3579"/>
                  </a:lnTo>
                  <a:lnTo>
                    <a:pt x="8527" y="3349"/>
                  </a:lnTo>
                  <a:lnTo>
                    <a:pt x="8405" y="3118"/>
                  </a:lnTo>
                  <a:lnTo>
                    <a:pt x="8256" y="2847"/>
                  </a:lnTo>
                  <a:lnTo>
                    <a:pt x="8093" y="2590"/>
                  </a:lnTo>
                  <a:lnTo>
                    <a:pt x="7917" y="2346"/>
                  </a:lnTo>
                  <a:lnTo>
                    <a:pt x="7727" y="2129"/>
                  </a:lnTo>
                  <a:lnTo>
                    <a:pt x="7538" y="1912"/>
                  </a:lnTo>
                  <a:lnTo>
                    <a:pt x="7321" y="1708"/>
                  </a:lnTo>
                  <a:lnTo>
                    <a:pt x="7104" y="1519"/>
                  </a:lnTo>
                  <a:lnTo>
                    <a:pt x="6873" y="1342"/>
                  </a:lnTo>
                  <a:lnTo>
                    <a:pt x="6629" y="1193"/>
                  </a:lnTo>
                  <a:lnTo>
                    <a:pt x="6385" y="1044"/>
                  </a:lnTo>
                  <a:lnTo>
                    <a:pt x="6128" y="895"/>
                  </a:lnTo>
                  <a:lnTo>
                    <a:pt x="5857" y="773"/>
                  </a:lnTo>
                  <a:lnTo>
                    <a:pt x="5585" y="665"/>
                  </a:lnTo>
                  <a:lnTo>
                    <a:pt x="5314" y="556"/>
                  </a:lnTo>
                  <a:lnTo>
                    <a:pt x="5030" y="461"/>
                  </a:lnTo>
                  <a:lnTo>
                    <a:pt x="4745" y="380"/>
                  </a:lnTo>
                  <a:lnTo>
                    <a:pt x="4460" y="298"/>
                  </a:lnTo>
                  <a:lnTo>
                    <a:pt x="4162" y="231"/>
                  </a:lnTo>
                  <a:lnTo>
                    <a:pt x="3864" y="176"/>
                  </a:lnTo>
                  <a:lnTo>
                    <a:pt x="3565" y="136"/>
                  </a:lnTo>
                  <a:lnTo>
                    <a:pt x="2955" y="54"/>
                  </a:lnTo>
                  <a:lnTo>
                    <a:pt x="2359" y="14"/>
                  </a:lnTo>
                  <a:lnTo>
                    <a:pt x="1749" y="0"/>
                  </a:lnTo>
                  <a:close/>
                </a:path>
              </a:pathLst>
            </a:custGeom>
            <a:solidFill>
              <a:srgbClr val="83C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624;p99">
              <a:extLst>
                <a:ext uri="{FF2B5EF4-FFF2-40B4-BE49-F238E27FC236}">
                  <a16:creationId xmlns:a16="http://schemas.microsoft.com/office/drawing/2014/main" id="{936D6D67-8D09-4F79-9F92-98BFE686542F}"/>
                </a:ext>
              </a:extLst>
            </p:cNvPr>
            <p:cNvSpPr/>
            <p:nvPr/>
          </p:nvSpPr>
          <p:spPr>
            <a:xfrm>
              <a:off x="8165029" y="1172687"/>
              <a:ext cx="149367" cy="179555"/>
            </a:xfrm>
            <a:custGeom>
              <a:avLst/>
              <a:gdLst/>
              <a:ahLst/>
              <a:cxnLst/>
              <a:rect l="l" t="t" r="r" b="b"/>
              <a:pathLst>
                <a:path w="6373" h="7661" extrusionOk="0">
                  <a:moveTo>
                    <a:pt x="3160" y="1"/>
                  </a:moveTo>
                  <a:lnTo>
                    <a:pt x="2997" y="14"/>
                  </a:lnTo>
                  <a:lnTo>
                    <a:pt x="2834" y="28"/>
                  </a:lnTo>
                  <a:lnTo>
                    <a:pt x="2672" y="55"/>
                  </a:lnTo>
                  <a:lnTo>
                    <a:pt x="2509" y="82"/>
                  </a:lnTo>
                  <a:lnTo>
                    <a:pt x="2360" y="136"/>
                  </a:lnTo>
                  <a:lnTo>
                    <a:pt x="2211" y="191"/>
                  </a:lnTo>
                  <a:lnTo>
                    <a:pt x="2062" y="245"/>
                  </a:lnTo>
                  <a:lnTo>
                    <a:pt x="1926" y="313"/>
                  </a:lnTo>
                  <a:lnTo>
                    <a:pt x="1777" y="394"/>
                  </a:lnTo>
                  <a:lnTo>
                    <a:pt x="1641" y="475"/>
                  </a:lnTo>
                  <a:lnTo>
                    <a:pt x="1506" y="570"/>
                  </a:lnTo>
                  <a:lnTo>
                    <a:pt x="1384" y="679"/>
                  </a:lnTo>
                  <a:lnTo>
                    <a:pt x="1262" y="787"/>
                  </a:lnTo>
                  <a:lnTo>
                    <a:pt x="1140" y="895"/>
                  </a:lnTo>
                  <a:lnTo>
                    <a:pt x="909" y="1140"/>
                  </a:lnTo>
                  <a:lnTo>
                    <a:pt x="706" y="1424"/>
                  </a:lnTo>
                  <a:lnTo>
                    <a:pt x="530" y="1722"/>
                  </a:lnTo>
                  <a:lnTo>
                    <a:pt x="380" y="2034"/>
                  </a:lnTo>
                  <a:lnTo>
                    <a:pt x="245" y="2373"/>
                  </a:lnTo>
                  <a:lnTo>
                    <a:pt x="136" y="2726"/>
                  </a:lnTo>
                  <a:lnTo>
                    <a:pt x="69" y="3092"/>
                  </a:lnTo>
                  <a:lnTo>
                    <a:pt x="14" y="3471"/>
                  </a:lnTo>
                  <a:lnTo>
                    <a:pt x="14" y="3661"/>
                  </a:lnTo>
                  <a:lnTo>
                    <a:pt x="1" y="3864"/>
                  </a:lnTo>
                  <a:lnTo>
                    <a:pt x="14" y="4054"/>
                  </a:lnTo>
                  <a:lnTo>
                    <a:pt x="28" y="4258"/>
                  </a:lnTo>
                  <a:lnTo>
                    <a:pt x="55" y="4447"/>
                  </a:lnTo>
                  <a:lnTo>
                    <a:pt x="82" y="4637"/>
                  </a:lnTo>
                  <a:lnTo>
                    <a:pt x="164" y="5003"/>
                  </a:lnTo>
                  <a:lnTo>
                    <a:pt x="272" y="5356"/>
                  </a:lnTo>
                  <a:lnTo>
                    <a:pt x="408" y="5681"/>
                  </a:lnTo>
                  <a:lnTo>
                    <a:pt x="570" y="5993"/>
                  </a:lnTo>
                  <a:lnTo>
                    <a:pt x="760" y="6291"/>
                  </a:lnTo>
                  <a:lnTo>
                    <a:pt x="963" y="6562"/>
                  </a:lnTo>
                  <a:lnTo>
                    <a:pt x="1194" y="6806"/>
                  </a:lnTo>
                  <a:lnTo>
                    <a:pt x="1316" y="6915"/>
                  </a:lnTo>
                  <a:lnTo>
                    <a:pt x="1438" y="7023"/>
                  </a:lnTo>
                  <a:lnTo>
                    <a:pt x="1573" y="7118"/>
                  </a:lnTo>
                  <a:lnTo>
                    <a:pt x="1709" y="7213"/>
                  </a:lnTo>
                  <a:lnTo>
                    <a:pt x="1845" y="7294"/>
                  </a:lnTo>
                  <a:lnTo>
                    <a:pt x="1980" y="7376"/>
                  </a:lnTo>
                  <a:lnTo>
                    <a:pt x="2129" y="7443"/>
                  </a:lnTo>
                  <a:lnTo>
                    <a:pt x="2278" y="7498"/>
                  </a:lnTo>
                  <a:lnTo>
                    <a:pt x="2428" y="7552"/>
                  </a:lnTo>
                  <a:lnTo>
                    <a:pt x="2577" y="7593"/>
                  </a:lnTo>
                  <a:lnTo>
                    <a:pt x="2739" y="7620"/>
                  </a:lnTo>
                  <a:lnTo>
                    <a:pt x="2902" y="7647"/>
                  </a:lnTo>
                  <a:lnTo>
                    <a:pt x="3065" y="7660"/>
                  </a:lnTo>
                  <a:lnTo>
                    <a:pt x="3390" y="7660"/>
                  </a:lnTo>
                  <a:lnTo>
                    <a:pt x="3553" y="7647"/>
                  </a:lnTo>
                  <a:lnTo>
                    <a:pt x="3715" y="7620"/>
                  </a:lnTo>
                  <a:lnTo>
                    <a:pt x="3865" y="7579"/>
                  </a:lnTo>
                  <a:lnTo>
                    <a:pt x="4027" y="7538"/>
                  </a:lnTo>
                  <a:lnTo>
                    <a:pt x="4176" y="7484"/>
                  </a:lnTo>
                  <a:lnTo>
                    <a:pt x="4312" y="7416"/>
                  </a:lnTo>
                  <a:lnTo>
                    <a:pt x="4461" y="7348"/>
                  </a:lnTo>
                  <a:lnTo>
                    <a:pt x="4597" y="7281"/>
                  </a:lnTo>
                  <a:lnTo>
                    <a:pt x="4746" y="7186"/>
                  </a:lnTo>
                  <a:lnTo>
                    <a:pt x="4868" y="7091"/>
                  </a:lnTo>
                  <a:lnTo>
                    <a:pt x="5003" y="6996"/>
                  </a:lnTo>
                  <a:lnTo>
                    <a:pt x="5125" y="6888"/>
                  </a:lnTo>
                  <a:lnTo>
                    <a:pt x="5247" y="6766"/>
                  </a:lnTo>
                  <a:lnTo>
                    <a:pt x="5464" y="6522"/>
                  </a:lnTo>
                  <a:lnTo>
                    <a:pt x="5668" y="6250"/>
                  </a:lnTo>
                  <a:lnTo>
                    <a:pt x="5857" y="5952"/>
                  </a:lnTo>
                  <a:lnTo>
                    <a:pt x="6007" y="5640"/>
                  </a:lnTo>
                  <a:lnTo>
                    <a:pt x="6142" y="5301"/>
                  </a:lnTo>
                  <a:lnTo>
                    <a:pt x="6237" y="4949"/>
                  </a:lnTo>
                  <a:lnTo>
                    <a:pt x="6318" y="4583"/>
                  </a:lnTo>
                  <a:lnTo>
                    <a:pt x="6345" y="4393"/>
                  </a:lnTo>
                  <a:lnTo>
                    <a:pt x="6359" y="4203"/>
                  </a:lnTo>
                  <a:lnTo>
                    <a:pt x="6373" y="4000"/>
                  </a:lnTo>
                  <a:lnTo>
                    <a:pt x="6373" y="3810"/>
                  </a:lnTo>
                  <a:lnTo>
                    <a:pt x="6373" y="3607"/>
                  </a:lnTo>
                  <a:lnTo>
                    <a:pt x="6359" y="3417"/>
                  </a:lnTo>
                  <a:lnTo>
                    <a:pt x="6305" y="3037"/>
                  </a:lnTo>
                  <a:lnTo>
                    <a:pt x="6223" y="2671"/>
                  </a:lnTo>
                  <a:lnTo>
                    <a:pt x="6115" y="2319"/>
                  </a:lnTo>
                  <a:lnTo>
                    <a:pt x="5979" y="1980"/>
                  </a:lnTo>
                  <a:lnTo>
                    <a:pt x="5817" y="1668"/>
                  </a:lnTo>
                  <a:lnTo>
                    <a:pt x="5627" y="1370"/>
                  </a:lnTo>
                  <a:lnTo>
                    <a:pt x="5424" y="1099"/>
                  </a:lnTo>
                  <a:lnTo>
                    <a:pt x="5193" y="855"/>
                  </a:lnTo>
                  <a:lnTo>
                    <a:pt x="5071" y="746"/>
                  </a:lnTo>
                  <a:lnTo>
                    <a:pt x="4949" y="638"/>
                  </a:lnTo>
                  <a:lnTo>
                    <a:pt x="4814" y="543"/>
                  </a:lnTo>
                  <a:lnTo>
                    <a:pt x="4678" y="448"/>
                  </a:lnTo>
                  <a:lnTo>
                    <a:pt x="4542" y="367"/>
                  </a:lnTo>
                  <a:lnTo>
                    <a:pt x="4393" y="299"/>
                  </a:lnTo>
                  <a:lnTo>
                    <a:pt x="4258" y="231"/>
                  </a:lnTo>
                  <a:lnTo>
                    <a:pt x="4109" y="163"/>
                  </a:lnTo>
                  <a:lnTo>
                    <a:pt x="3959" y="123"/>
                  </a:lnTo>
                  <a:lnTo>
                    <a:pt x="3797" y="82"/>
                  </a:lnTo>
                  <a:lnTo>
                    <a:pt x="3648" y="41"/>
                  </a:lnTo>
                  <a:lnTo>
                    <a:pt x="3485" y="14"/>
                  </a:lnTo>
                  <a:lnTo>
                    <a:pt x="3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625;p99">
              <a:extLst>
                <a:ext uri="{FF2B5EF4-FFF2-40B4-BE49-F238E27FC236}">
                  <a16:creationId xmlns:a16="http://schemas.microsoft.com/office/drawing/2014/main" id="{E33E1E54-26B1-4EC3-8808-6E2547406A90}"/>
                </a:ext>
              </a:extLst>
            </p:cNvPr>
            <p:cNvSpPr/>
            <p:nvPr/>
          </p:nvSpPr>
          <p:spPr>
            <a:xfrm>
              <a:off x="7649981" y="1944790"/>
              <a:ext cx="170648" cy="1056820"/>
            </a:xfrm>
            <a:custGeom>
              <a:avLst/>
              <a:gdLst/>
              <a:ahLst/>
              <a:cxnLst/>
              <a:rect l="l" t="t" r="r" b="b"/>
              <a:pathLst>
                <a:path w="7281" h="45091" extrusionOk="0">
                  <a:moveTo>
                    <a:pt x="3023" y="1"/>
                  </a:moveTo>
                  <a:lnTo>
                    <a:pt x="3023" y="1194"/>
                  </a:lnTo>
                  <a:lnTo>
                    <a:pt x="3037" y="2387"/>
                  </a:lnTo>
                  <a:lnTo>
                    <a:pt x="3023" y="3593"/>
                  </a:lnTo>
                  <a:lnTo>
                    <a:pt x="3010" y="4800"/>
                  </a:lnTo>
                  <a:lnTo>
                    <a:pt x="2983" y="6006"/>
                  </a:lnTo>
                  <a:lnTo>
                    <a:pt x="2942" y="7213"/>
                  </a:lnTo>
                  <a:lnTo>
                    <a:pt x="2888" y="8419"/>
                  </a:lnTo>
                  <a:lnTo>
                    <a:pt x="2820" y="9626"/>
                  </a:lnTo>
                  <a:lnTo>
                    <a:pt x="2752" y="10832"/>
                  </a:lnTo>
                  <a:lnTo>
                    <a:pt x="2657" y="12039"/>
                  </a:lnTo>
                  <a:lnTo>
                    <a:pt x="2535" y="13232"/>
                  </a:lnTo>
                  <a:lnTo>
                    <a:pt x="2413" y="14439"/>
                  </a:lnTo>
                  <a:lnTo>
                    <a:pt x="2264" y="15618"/>
                  </a:lnTo>
                  <a:lnTo>
                    <a:pt x="2102" y="16811"/>
                  </a:lnTo>
                  <a:lnTo>
                    <a:pt x="1912" y="17977"/>
                  </a:lnTo>
                  <a:lnTo>
                    <a:pt x="1708" y="19143"/>
                  </a:lnTo>
                  <a:lnTo>
                    <a:pt x="1424" y="20634"/>
                  </a:lnTo>
                  <a:lnTo>
                    <a:pt x="1153" y="22125"/>
                  </a:lnTo>
                  <a:lnTo>
                    <a:pt x="909" y="23630"/>
                  </a:lnTo>
                  <a:lnTo>
                    <a:pt x="678" y="25135"/>
                  </a:lnTo>
                  <a:lnTo>
                    <a:pt x="488" y="26667"/>
                  </a:lnTo>
                  <a:lnTo>
                    <a:pt x="312" y="28199"/>
                  </a:lnTo>
                  <a:lnTo>
                    <a:pt x="244" y="28958"/>
                  </a:lnTo>
                  <a:lnTo>
                    <a:pt x="177" y="29731"/>
                  </a:lnTo>
                  <a:lnTo>
                    <a:pt x="122" y="30490"/>
                  </a:lnTo>
                  <a:lnTo>
                    <a:pt x="82" y="31262"/>
                  </a:lnTo>
                  <a:lnTo>
                    <a:pt x="41" y="32022"/>
                  </a:lnTo>
                  <a:lnTo>
                    <a:pt x="14" y="32794"/>
                  </a:lnTo>
                  <a:lnTo>
                    <a:pt x="0" y="33567"/>
                  </a:lnTo>
                  <a:lnTo>
                    <a:pt x="0" y="34326"/>
                  </a:lnTo>
                  <a:lnTo>
                    <a:pt x="14" y="35099"/>
                  </a:lnTo>
                  <a:lnTo>
                    <a:pt x="41" y="35858"/>
                  </a:lnTo>
                  <a:lnTo>
                    <a:pt x="68" y="36631"/>
                  </a:lnTo>
                  <a:lnTo>
                    <a:pt x="122" y="37390"/>
                  </a:lnTo>
                  <a:lnTo>
                    <a:pt x="177" y="38149"/>
                  </a:lnTo>
                  <a:lnTo>
                    <a:pt x="258" y="38908"/>
                  </a:lnTo>
                  <a:lnTo>
                    <a:pt x="353" y="39668"/>
                  </a:lnTo>
                  <a:lnTo>
                    <a:pt x="461" y="40413"/>
                  </a:lnTo>
                  <a:lnTo>
                    <a:pt x="583" y="41172"/>
                  </a:lnTo>
                  <a:lnTo>
                    <a:pt x="719" y="41918"/>
                  </a:lnTo>
                  <a:lnTo>
                    <a:pt x="868" y="42664"/>
                  </a:lnTo>
                  <a:lnTo>
                    <a:pt x="1044" y="43396"/>
                  </a:lnTo>
                  <a:lnTo>
                    <a:pt x="1112" y="43748"/>
                  </a:lnTo>
                  <a:lnTo>
                    <a:pt x="1220" y="44087"/>
                  </a:lnTo>
                  <a:lnTo>
                    <a:pt x="1275" y="44250"/>
                  </a:lnTo>
                  <a:lnTo>
                    <a:pt x="1342" y="44399"/>
                  </a:lnTo>
                  <a:lnTo>
                    <a:pt x="1424" y="44548"/>
                  </a:lnTo>
                  <a:lnTo>
                    <a:pt x="1519" y="44684"/>
                  </a:lnTo>
                  <a:lnTo>
                    <a:pt x="1614" y="44806"/>
                  </a:lnTo>
                  <a:lnTo>
                    <a:pt x="1722" y="44900"/>
                  </a:lnTo>
                  <a:lnTo>
                    <a:pt x="1858" y="44982"/>
                  </a:lnTo>
                  <a:lnTo>
                    <a:pt x="1993" y="45050"/>
                  </a:lnTo>
                  <a:lnTo>
                    <a:pt x="2142" y="45077"/>
                  </a:lnTo>
                  <a:lnTo>
                    <a:pt x="2319" y="45090"/>
                  </a:lnTo>
                  <a:lnTo>
                    <a:pt x="2508" y="45077"/>
                  </a:lnTo>
                  <a:lnTo>
                    <a:pt x="2712" y="45022"/>
                  </a:lnTo>
                  <a:lnTo>
                    <a:pt x="2888" y="44968"/>
                  </a:lnTo>
                  <a:lnTo>
                    <a:pt x="3037" y="44887"/>
                  </a:lnTo>
                  <a:lnTo>
                    <a:pt x="3173" y="44792"/>
                  </a:lnTo>
                  <a:lnTo>
                    <a:pt x="3281" y="44684"/>
                  </a:lnTo>
                  <a:lnTo>
                    <a:pt x="3376" y="44562"/>
                  </a:lnTo>
                  <a:lnTo>
                    <a:pt x="3457" y="44412"/>
                  </a:lnTo>
                  <a:lnTo>
                    <a:pt x="3525" y="44263"/>
                  </a:lnTo>
                  <a:lnTo>
                    <a:pt x="3593" y="44114"/>
                  </a:lnTo>
                  <a:lnTo>
                    <a:pt x="3634" y="43938"/>
                  </a:lnTo>
                  <a:lnTo>
                    <a:pt x="3674" y="43775"/>
                  </a:lnTo>
                  <a:lnTo>
                    <a:pt x="3742" y="43409"/>
                  </a:lnTo>
                  <a:lnTo>
                    <a:pt x="3783" y="43057"/>
                  </a:lnTo>
                  <a:lnTo>
                    <a:pt x="3837" y="42704"/>
                  </a:lnTo>
                  <a:lnTo>
                    <a:pt x="4000" y="41810"/>
                  </a:lnTo>
                  <a:lnTo>
                    <a:pt x="4162" y="40901"/>
                  </a:lnTo>
                  <a:lnTo>
                    <a:pt x="4433" y="39112"/>
                  </a:lnTo>
                  <a:lnTo>
                    <a:pt x="4705" y="37309"/>
                  </a:lnTo>
                  <a:lnTo>
                    <a:pt x="4976" y="35519"/>
                  </a:lnTo>
                  <a:lnTo>
                    <a:pt x="5545" y="31859"/>
                  </a:lnTo>
                  <a:lnTo>
                    <a:pt x="5816" y="30029"/>
                  </a:lnTo>
                  <a:lnTo>
                    <a:pt x="6074" y="28185"/>
                  </a:lnTo>
                  <a:lnTo>
                    <a:pt x="6318" y="26355"/>
                  </a:lnTo>
                  <a:lnTo>
                    <a:pt x="6548" y="24511"/>
                  </a:lnTo>
                  <a:lnTo>
                    <a:pt x="6752" y="22667"/>
                  </a:lnTo>
                  <a:lnTo>
                    <a:pt x="6928" y="20810"/>
                  </a:lnTo>
                  <a:lnTo>
                    <a:pt x="7023" y="19482"/>
                  </a:lnTo>
                  <a:lnTo>
                    <a:pt x="7104" y="18140"/>
                  </a:lnTo>
                  <a:lnTo>
                    <a:pt x="7172" y="16797"/>
                  </a:lnTo>
                  <a:lnTo>
                    <a:pt x="7226" y="15442"/>
                  </a:lnTo>
                  <a:lnTo>
                    <a:pt x="7253" y="14100"/>
                  </a:lnTo>
                  <a:lnTo>
                    <a:pt x="7280" y="12757"/>
                  </a:lnTo>
                  <a:lnTo>
                    <a:pt x="7280" y="11415"/>
                  </a:lnTo>
                  <a:lnTo>
                    <a:pt x="7280" y="10087"/>
                  </a:lnTo>
                  <a:lnTo>
                    <a:pt x="7199" y="4637"/>
                  </a:lnTo>
                  <a:lnTo>
                    <a:pt x="7213" y="3905"/>
                  </a:lnTo>
                  <a:lnTo>
                    <a:pt x="7226" y="2834"/>
                  </a:lnTo>
                  <a:lnTo>
                    <a:pt x="7226" y="2305"/>
                  </a:lnTo>
                  <a:lnTo>
                    <a:pt x="7199" y="1844"/>
                  </a:lnTo>
                  <a:lnTo>
                    <a:pt x="7185" y="1668"/>
                  </a:lnTo>
                  <a:lnTo>
                    <a:pt x="7158" y="1505"/>
                  </a:lnTo>
                  <a:lnTo>
                    <a:pt x="7118" y="1411"/>
                  </a:lnTo>
                  <a:lnTo>
                    <a:pt x="7104" y="1370"/>
                  </a:lnTo>
                  <a:lnTo>
                    <a:pt x="7077" y="1343"/>
                  </a:lnTo>
                  <a:lnTo>
                    <a:pt x="3023" y="1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626;p99">
              <a:extLst>
                <a:ext uri="{FF2B5EF4-FFF2-40B4-BE49-F238E27FC236}">
                  <a16:creationId xmlns:a16="http://schemas.microsoft.com/office/drawing/2014/main" id="{8EC13460-10E6-4955-A51C-0B9E7E39BA83}"/>
                </a:ext>
              </a:extLst>
            </p:cNvPr>
            <p:cNvSpPr/>
            <p:nvPr/>
          </p:nvSpPr>
          <p:spPr>
            <a:xfrm>
              <a:off x="7633129" y="2674636"/>
              <a:ext cx="123938" cy="89625"/>
            </a:xfrm>
            <a:custGeom>
              <a:avLst/>
              <a:gdLst/>
              <a:ahLst/>
              <a:cxnLst/>
              <a:rect l="l" t="t" r="r" b="b"/>
              <a:pathLst>
                <a:path w="5288" h="3824" extrusionOk="0">
                  <a:moveTo>
                    <a:pt x="150" y="0"/>
                  </a:moveTo>
                  <a:lnTo>
                    <a:pt x="69" y="529"/>
                  </a:lnTo>
                  <a:lnTo>
                    <a:pt x="41" y="787"/>
                  </a:lnTo>
                  <a:lnTo>
                    <a:pt x="14" y="1058"/>
                  </a:lnTo>
                  <a:lnTo>
                    <a:pt x="1" y="1329"/>
                  </a:lnTo>
                  <a:lnTo>
                    <a:pt x="14" y="1587"/>
                  </a:lnTo>
                  <a:lnTo>
                    <a:pt x="28" y="1844"/>
                  </a:lnTo>
                  <a:lnTo>
                    <a:pt x="69" y="2088"/>
                  </a:lnTo>
                  <a:lnTo>
                    <a:pt x="136" y="2332"/>
                  </a:lnTo>
                  <a:lnTo>
                    <a:pt x="218" y="2563"/>
                  </a:lnTo>
                  <a:lnTo>
                    <a:pt x="313" y="2766"/>
                  </a:lnTo>
                  <a:lnTo>
                    <a:pt x="448" y="2969"/>
                  </a:lnTo>
                  <a:lnTo>
                    <a:pt x="530" y="3064"/>
                  </a:lnTo>
                  <a:lnTo>
                    <a:pt x="611" y="3146"/>
                  </a:lnTo>
                  <a:lnTo>
                    <a:pt x="706" y="3227"/>
                  </a:lnTo>
                  <a:lnTo>
                    <a:pt x="801" y="3308"/>
                  </a:lnTo>
                  <a:lnTo>
                    <a:pt x="909" y="3376"/>
                  </a:lnTo>
                  <a:lnTo>
                    <a:pt x="1031" y="3444"/>
                  </a:lnTo>
                  <a:lnTo>
                    <a:pt x="1153" y="3498"/>
                  </a:lnTo>
                  <a:lnTo>
                    <a:pt x="1289" y="3552"/>
                  </a:lnTo>
                  <a:lnTo>
                    <a:pt x="1492" y="3634"/>
                  </a:lnTo>
                  <a:lnTo>
                    <a:pt x="1723" y="3701"/>
                  </a:lnTo>
                  <a:lnTo>
                    <a:pt x="1953" y="3742"/>
                  </a:lnTo>
                  <a:lnTo>
                    <a:pt x="2183" y="3783"/>
                  </a:lnTo>
                  <a:lnTo>
                    <a:pt x="2427" y="3810"/>
                  </a:lnTo>
                  <a:lnTo>
                    <a:pt x="2672" y="3823"/>
                  </a:lnTo>
                  <a:lnTo>
                    <a:pt x="2916" y="3823"/>
                  </a:lnTo>
                  <a:lnTo>
                    <a:pt x="3160" y="3796"/>
                  </a:lnTo>
                  <a:lnTo>
                    <a:pt x="3404" y="3769"/>
                  </a:lnTo>
                  <a:lnTo>
                    <a:pt x="3634" y="3729"/>
                  </a:lnTo>
                  <a:lnTo>
                    <a:pt x="3851" y="3661"/>
                  </a:lnTo>
                  <a:lnTo>
                    <a:pt x="4068" y="3593"/>
                  </a:lnTo>
                  <a:lnTo>
                    <a:pt x="4258" y="3512"/>
                  </a:lnTo>
                  <a:lnTo>
                    <a:pt x="4447" y="3403"/>
                  </a:lnTo>
                  <a:lnTo>
                    <a:pt x="4610" y="3295"/>
                  </a:lnTo>
                  <a:lnTo>
                    <a:pt x="4759" y="3159"/>
                  </a:lnTo>
                  <a:lnTo>
                    <a:pt x="4868" y="3010"/>
                  </a:lnTo>
                  <a:lnTo>
                    <a:pt x="4963" y="2861"/>
                  </a:lnTo>
                  <a:lnTo>
                    <a:pt x="5044" y="2685"/>
                  </a:lnTo>
                  <a:lnTo>
                    <a:pt x="5098" y="2508"/>
                  </a:lnTo>
                  <a:lnTo>
                    <a:pt x="5152" y="2319"/>
                  </a:lnTo>
                  <a:lnTo>
                    <a:pt x="5207" y="2115"/>
                  </a:lnTo>
                  <a:lnTo>
                    <a:pt x="5234" y="1912"/>
                  </a:lnTo>
                  <a:lnTo>
                    <a:pt x="5261" y="1709"/>
                  </a:lnTo>
                  <a:lnTo>
                    <a:pt x="5288" y="1302"/>
                  </a:lnTo>
                  <a:lnTo>
                    <a:pt x="5288" y="895"/>
                  </a:lnTo>
                  <a:lnTo>
                    <a:pt x="5274" y="136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4E8D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627;p99">
              <a:extLst>
                <a:ext uri="{FF2B5EF4-FFF2-40B4-BE49-F238E27FC236}">
                  <a16:creationId xmlns:a16="http://schemas.microsoft.com/office/drawing/2014/main" id="{F82E924A-3FE1-473D-BD65-82142BF746A9}"/>
                </a:ext>
              </a:extLst>
            </p:cNvPr>
            <p:cNvSpPr/>
            <p:nvPr/>
          </p:nvSpPr>
          <p:spPr>
            <a:xfrm>
              <a:off x="7606128" y="1676617"/>
              <a:ext cx="277406" cy="1026961"/>
            </a:xfrm>
            <a:custGeom>
              <a:avLst/>
              <a:gdLst/>
              <a:ahLst/>
              <a:cxnLst/>
              <a:rect l="l" t="t" r="r" b="b"/>
              <a:pathLst>
                <a:path w="11836" h="43817" extrusionOk="0">
                  <a:moveTo>
                    <a:pt x="9694" y="1"/>
                  </a:moveTo>
                  <a:lnTo>
                    <a:pt x="9531" y="14"/>
                  </a:lnTo>
                  <a:lnTo>
                    <a:pt x="9368" y="69"/>
                  </a:lnTo>
                  <a:lnTo>
                    <a:pt x="9206" y="136"/>
                  </a:lnTo>
                  <a:lnTo>
                    <a:pt x="9029" y="231"/>
                  </a:lnTo>
                  <a:lnTo>
                    <a:pt x="8853" y="340"/>
                  </a:lnTo>
                  <a:lnTo>
                    <a:pt x="8677" y="462"/>
                  </a:lnTo>
                  <a:lnTo>
                    <a:pt x="8297" y="746"/>
                  </a:lnTo>
                  <a:lnTo>
                    <a:pt x="7891" y="1072"/>
                  </a:lnTo>
                  <a:lnTo>
                    <a:pt x="7525" y="1397"/>
                  </a:lnTo>
                  <a:lnTo>
                    <a:pt x="7186" y="1750"/>
                  </a:lnTo>
                  <a:lnTo>
                    <a:pt x="6874" y="2088"/>
                  </a:lnTo>
                  <a:lnTo>
                    <a:pt x="6589" y="2454"/>
                  </a:lnTo>
                  <a:lnTo>
                    <a:pt x="6332" y="2848"/>
                  </a:lnTo>
                  <a:lnTo>
                    <a:pt x="6101" y="3254"/>
                  </a:lnTo>
                  <a:lnTo>
                    <a:pt x="5898" y="3688"/>
                  </a:lnTo>
                  <a:lnTo>
                    <a:pt x="5735" y="4000"/>
                  </a:lnTo>
                  <a:lnTo>
                    <a:pt x="5586" y="4325"/>
                  </a:lnTo>
                  <a:lnTo>
                    <a:pt x="5437" y="4651"/>
                  </a:lnTo>
                  <a:lnTo>
                    <a:pt x="5301" y="4990"/>
                  </a:lnTo>
                  <a:lnTo>
                    <a:pt x="5044" y="5667"/>
                  </a:lnTo>
                  <a:lnTo>
                    <a:pt x="4813" y="6386"/>
                  </a:lnTo>
                  <a:lnTo>
                    <a:pt x="4596" y="7118"/>
                  </a:lnTo>
                  <a:lnTo>
                    <a:pt x="4406" y="7850"/>
                  </a:lnTo>
                  <a:lnTo>
                    <a:pt x="4230" y="8609"/>
                  </a:lnTo>
                  <a:lnTo>
                    <a:pt x="4081" y="9368"/>
                  </a:lnTo>
                  <a:lnTo>
                    <a:pt x="3946" y="10141"/>
                  </a:lnTo>
                  <a:lnTo>
                    <a:pt x="3824" y="10900"/>
                  </a:lnTo>
                  <a:lnTo>
                    <a:pt x="3729" y="11660"/>
                  </a:lnTo>
                  <a:lnTo>
                    <a:pt x="3647" y="12419"/>
                  </a:lnTo>
                  <a:lnTo>
                    <a:pt x="3579" y="13164"/>
                  </a:lnTo>
                  <a:lnTo>
                    <a:pt x="3512" y="13910"/>
                  </a:lnTo>
                  <a:lnTo>
                    <a:pt x="3471" y="14615"/>
                  </a:lnTo>
                  <a:lnTo>
                    <a:pt x="3444" y="15320"/>
                  </a:lnTo>
                  <a:lnTo>
                    <a:pt x="3403" y="16106"/>
                  </a:lnTo>
                  <a:lnTo>
                    <a:pt x="3363" y="16906"/>
                  </a:lnTo>
                  <a:lnTo>
                    <a:pt x="3308" y="17692"/>
                  </a:lnTo>
                  <a:lnTo>
                    <a:pt x="3254" y="18492"/>
                  </a:lnTo>
                  <a:lnTo>
                    <a:pt x="3105" y="20078"/>
                  </a:lnTo>
                  <a:lnTo>
                    <a:pt x="2929" y="21678"/>
                  </a:lnTo>
                  <a:lnTo>
                    <a:pt x="2739" y="23278"/>
                  </a:lnTo>
                  <a:lnTo>
                    <a:pt x="2536" y="24864"/>
                  </a:lnTo>
                  <a:lnTo>
                    <a:pt x="2088" y="28036"/>
                  </a:lnTo>
                  <a:lnTo>
                    <a:pt x="1966" y="28931"/>
                  </a:lnTo>
                  <a:lnTo>
                    <a:pt x="1871" y="29826"/>
                  </a:lnTo>
                  <a:lnTo>
                    <a:pt x="1790" y="30720"/>
                  </a:lnTo>
                  <a:lnTo>
                    <a:pt x="1709" y="31601"/>
                  </a:lnTo>
                  <a:lnTo>
                    <a:pt x="1627" y="32496"/>
                  </a:lnTo>
                  <a:lnTo>
                    <a:pt x="1546" y="33391"/>
                  </a:lnTo>
                  <a:lnTo>
                    <a:pt x="1451" y="34286"/>
                  </a:lnTo>
                  <a:lnTo>
                    <a:pt x="1329" y="35180"/>
                  </a:lnTo>
                  <a:lnTo>
                    <a:pt x="1275" y="35533"/>
                  </a:lnTo>
                  <a:lnTo>
                    <a:pt x="1207" y="35899"/>
                  </a:lnTo>
                  <a:lnTo>
                    <a:pt x="1126" y="36251"/>
                  </a:lnTo>
                  <a:lnTo>
                    <a:pt x="1031" y="36604"/>
                  </a:lnTo>
                  <a:lnTo>
                    <a:pt x="814" y="37309"/>
                  </a:lnTo>
                  <a:lnTo>
                    <a:pt x="597" y="38014"/>
                  </a:lnTo>
                  <a:lnTo>
                    <a:pt x="394" y="38719"/>
                  </a:lnTo>
                  <a:lnTo>
                    <a:pt x="299" y="39071"/>
                  </a:lnTo>
                  <a:lnTo>
                    <a:pt x="217" y="39424"/>
                  </a:lnTo>
                  <a:lnTo>
                    <a:pt x="136" y="39790"/>
                  </a:lnTo>
                  <a:lnTo>
                    <a:pt x="82" y="40142"/>
                  </a:lnTo>
                  <a:lnTo>
                    <a:pt x="41" y="40495"/>
                  </a:lnTo>
                  <a:lnTo>
                    <a:pt x="14" y="40861"/>
                  </a:lnTo>
                  <a:lnTo>
                    <a:pt x="0" y="41240"/>
                  </a:lnTo>
                  <a:lnTo>
                    <a:pt x="0" y="41430"/>
                  </a:lnTo>
                  <a:lnTo>
                    <a:pt x="14" y="41593"/>
                  </a:lnTo>
                  <a:lnTo>
                    <a:pt x="41" y="41755"/>
                  </a:lnTo>
                  <a:lnTo>
                    <a:pt x="68" y="41918"/>
                  </a:lnTo>
                  <a:lnTo>
                    <a:pt x="95" y="42067"/>
                  </a:lnTo>
                  <a:lnTo>
                    <a:pt x="150" y="42216"/>
                  </a:lnTo>
                  <a:lnTo>
                    <a:pt x="190" y="42338"/>
                  </a:lnTo>
                  <a:lnTo>
                    <a:pt x="245" y="42474"/>
                  </a:lnTo>
                  <a:lnTo>
                    <a:pt x="312" y="42596"/>
                  </a:lnTo>
                  <a:lnTo>
                    <a:pt x="380" y="42704"/>
                  </a:lnTo>
                  <a:lnTo>
                    <a:pt x="461" y="42813"/>
                  </a:lnTo>
                  <a:lnTo>
                    <a:pt x="543" y="42921"/>
                  </a:lnTo>
                  <a:lnTo>
                    <a:pt x="624" y="43016"/>
                  </a:lnTo>
                  <a:lnTo>
                    <a:pt x="719" y="43098"/>
                  </a:lnTo>
                  <a:lnTo>
                    <a:pt x="922" y="43260"/>
                  </a:lnTo>
                  <a:lnTo>
                    <a:pt x="1139" y="43396"/>
                  </a:lnTo>
                  <a:lnTo>
                    <a:pt x="1383" y="43504"/>
                  </a:lnTo>
                  <a:lnTo>
                    <a:pt x="1641" y="43599"/>
                  </a:lnTo>
                  <a:lnTo>
                    <a:pt x="1912" y="43681"/>
                  </a:lnTo>
                  <a:lnTo>
                    <a:pt x="2197" y="43735"/>
                  </a:lnTo>
                  <a:lnTo>
                    <a:pt x="2481" y="43775"/>
                  </a:lnTo>
                  <a:lnTo>
                    <a:pt x="2793" y="43803"/>
                  </a:lnTo>
                  <a:lnTo>
                    <a:pt x="3105" y="43816"/>
                  </a:lnTo>
                  <a:lnTo>
                    <a:pt x="3430" y="43816"/>
                  </a:lnTo>
                  <a:lnTo>
                    <a:pt x="3756" y="43803"/>
                  </a:lnTo>
                  <a:lnTo>
                    <a:pt x="4095" y="43775"/>
                  </a:lnTo>
                  <a:lnTo>
                    <a:pt x="4759" y="43708"/>
                  </a:lnTo>
                  <a:lnTo>
                    <a:pt x="5423" y="43613"/>
                  </a:lnTo>
                  <a:lnTo>
                    <a:pt x="6074" y="43491"/>
                  </a:lnTo>
                  <a:lnTo>
                    <a:pt x="6698" y="43382"/>
                  </a:lnTo>
                  <a:lnTo>
                    <a:pt x="7809" y="43165"/>
                  </a:lnTo>
                  <a:lnTo>
                    <a:pt x="11619" y="10670"/>
                  </a:lnTo>
                  <a:lnTo>
                    <a:pt x="11686" y="10114"/>
                  </a:lnTo>
                  <a:lnTo>
                    <a:pt x="11741" y="9531"/>
                  </a:lnTo>
                  <a:lnTo>
                    <a:pt x="11781" y="8935"/>
                  </a:lnTo>
                  <a:lnTo>
                    <a:pt x="11808" y="8325"/>
                  </a:lnTo>
                  <a:lnTo>
                    <a:pt x="11822" y="7701"/>
                  </a:lnTo>
                  <a:lnTo>
                    <a:pt x="11836" y="7077"/>
                  </a:lnTo>
                  <a:lnTo>
                    <a:pt x="11822" y="6440"/>
                  </a:lnTo>
                  <a:lnTo>
                    <a:pt x="11795" y="5803"/>
                  </a:lnTo>
                  <a:lnTo>
                    <a:pt x="11754" y="5166"/>
                  </a:lnTo>
                  <a:lnTo>
                    <a:pt x="11686" y="4542"/>
                  </a:lnTo>
                  <a:lnTo>
                    <a:pt x="11605" y="3932"/>
                  </a:lnTo>
                  <a:lnTo>
                    <a:pt x="11497" y="3322"/>
                  </a:lnTo>
                  <a:lnTo>
                    <a:pt x="11361" y="2726"/>
                  </a:lnTo>
                  <a:lnTo>
                    <a:pt x="11198" y="2156"/>
                  </a:lnTo>
                  <a:lnTo>
                    <a:pt x="11117" y="1885"/>
                  </a:lnTo>
                  <a:lnTo>
                    <a:pt x="11022" y="1600"/>
                  </a:lnTo>
                  <a:lnTo>
                    <a:pt x="10914" y="1343"/>
                  </a:lnTo>
                  <a:lnTo>
                    <a:pt x="10805" y="1085"/>
                  </a:lnTo>
                  <a:lnTo>
                    <a:pt x="10683" y="801"/>
                  </a:lnTo>
                  <a:lnTo>
                    <a:pt x="10548" y="557"/>
                  </a:lnTo>
                  <a:lnTo>
                    <a:pt x="10412" y="367"/>
                  </a:lnTo>
                  <a:lnTo>
                    <a:pt x="10277" y="218"/>
                  </a:lnTo>
                  <a:lnTo>
                    <a:pt x="10209" y="163"/>
                  </a:lnTo>
                  <a:lnTo>
                    <a:pt x="10141" y="109"/>
                  </a:lnTo>
                  <a:lnTo>
                    <a:pt x="10073" y="69"/>
                  </a:lnTo>
                  <a:lnTo>
                    <a:pt x="9992" y="41"/>
                  </a:lnTo>
                  <a:lnTo>
                    <a:pt x="9924" y="14"/>
                  </a:lnTo>
                  <a:lnTo>
                    <a:pt x="9843" y="1"/>
                  </a:lnTo>
                  <a:close/>
                </a:path>
              </a:pathLst>
            </a:custGeom>
            <a:solidFill>
              <a:srgbClr val="C7FF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628;p99">
              <a:extLst>
                <a:ext uri="{FF2B5EF4-FFF2-40B4-BE49-F238E27FC236}">
                  <a16:creationId xmlns:a16="http://schemas.microsoft.com/office/drawing/2014/main" id="{79CDA327-E79D-4148-B32F-AE2FF50BEEB5}"/>
                </a:ext>
              </a:extLst>
            </p:cNvPr>
            <p:cNvSpPr/>
            <p:nvPr/>
          </p:nvSpPr>
          <p:spPr>
            <a:xfrm>
              <a:off x="7542260" y="3945889"/>
              <a:ext cx="220219" cy="512531"/>
            </a:xfrm>
            <a:custGeom>
              <a:avLst/>
              <a:gdLst/>
              <a:ahLst/>
              <a:cxnLst/>
              <a:rect l="l" t="t" r="r" b="b"/>
              <a:pathLst>
                <a:path w="9396" h="21868" extrusionOk="0">
                  <a:moveTo>
                    <a:pt x="7891" y="1"/>
                  </a:moveTo>
                  <a:lnTo>
                    <a:pt x="7131" y="14"/>
                  </a:lnTo>
                  <a:lnTo>
                    <a:pt x="6386" y="42"/>
                  </a:lnTo>
                  <a:lnTo>
                    <a:pt x="5640" y="96"/>
                  </a:lnTo>
                  <a:lnTo>
                    <a:pt x="4881" y="150"/>
                  </a:lnTo>
                  <a:lnTo>
                    <a:pt x="4135" y="231"/>
                  </a:lnTo>
                  <a:lnTo>
                    <a:pt x="3376" y="313"/>
                  </a:lnTo>
                  <a:lnTo>
                    <a:pt x="3390" y="584"/>
                  </a:lnTo>
                  <a:lnTo>
                    <a:pt x="3363" y="692"/>
                  </a:lnTo>
                  <a:lnTo>
                    <a:pt x="3349" y="801"/>
                  </a:lnTo>
                  <a:lnTo>
                    <a:pt x="3336" y="1058"/>
                  </a:lnTo>
                  <a:lnTo>
                    <a:pt x="3363" y="1343"/>
                  </a:lnTo>
                  <a:lnTo>
                    <a:pt x="3403" y="1655"/>
                  </a:lnTo>
                  <a:lnTo>
                    <a:pt x="3498" y="2251"/>
                  </a:lnTo>
                  <a:lnTo>
                    <a:pt x="3539" y="2522"/>
                  </a:lnTo>
                  <a:lnTo>
                    <a:pt x="3580" y="2753"/>
                  </a:lnTo>
                  <a:lnTo>
                    <a:pt x="3620" y="3363"/>
                  </a:lnTo>
                  <a:lnTo>
                    <a:pt x="3647" y="3973"/>
                  </a:lnTo>
                  <a:lnTo>
                    <a:pt x="3674" y="4583"/>
                  </a:lnTo>
                  <a:lnTo>
                    <a:pt x="3715" y="5193"/>
                  </a:lnTo>
                  <a:lnTo>
                    <a:pt x="3810" y="6332"/>
                  </a:lnTo>
                  <a:lnTo>
                    <a:pt x="3905" y="7498"/>
                  </a:lnTo>
                  <a:lnTo>
                    <a:pt x="3959" y="8664"/>
                  </a:lnTo>
                  <a:lnTo>
                    <a:pt x="3986" y="9260"/>
                  </a:lnTo>
                  <a:lnTo>
                    <a:pt x="4000" y="9843"/>
                  </a:lnTo>
                  <a:lnTo>
                    <a:pt x="4013" y="10385"/>
                  </a:lnTo>
                  <a:lnTo>
                    <a:pt x="4027" y="10941"/>
                  </a:lnTo>
                  <a:lnTo>
                    <a:pt x="4081" y="12039"/>
                  </a:lnTo>
                  <a:lnTo>
                    <a:pt x="4095" y="12595"/>
                  </a:lnTo>
                  <a:lnTo>
                    <a:pt x="4095" y="13151"/>
                  </a:lnTo>
                  <a:lnTo>
                    <a:pt x="4081" y="13693"/>
                  </a:lnTo>
                  <a:lnTo>
                    <a:pt x="4040" y="14235"/>
                  </a:lnTo>
                  <a:lnTo>
                    <a:pt x="4000" y="14507"/>
                  </a:lnTo>
                  <a:lnTo>
                    <a:pt x="3959" y="14764"/>
                  </a:lnTo>
                  <a:lnTo>
                    <a:pt x="3918" y="15022"/>
                  </a:lnTo>
                  <a:lnTo>
                    <a:pt x="3851" y="15279"/>
                  </a:lnTo>
                  <a:lnTo>
                    <a:pt x="3783" y="15537"/>
                  </a:lnTo>
                  <a:lnTo>
                    <a:pt x="3702" y="15781"/>
                  </a:lnTo>
                  <a:lnTo>
                    <a:pt x="3620" y="16025"/>
                  </a:lnTo>
                  <a:lnTo>
                    <a:pt x="3512" y="16269"/>
                  </a:lnTo>
                  <a:lnTo>
                    <a:pt x="3390" y="16499"/>
                  </a:lnTo>
                  <a:lnTo>
                    <a:pt x="3268" y="16730"/>
                  </a:lnTo>
                  <a:lnTo>
                    <a:pt x="3119" y="16960"/>
                  </a:lnTo>
                  <a:lnTo>
                    <a:pt x="2956" y="17177"/>
                  </a:lnTo>
                  <a:lnTo>
                    <a:pt x="2780" y="17394"/>
                  </a:lnTo>
                  <a:lnTo>
                    <a:pt x="2590" y="17598"/>
                  </a:lnTo>
                  <a:lnTo>
                    <a:pt x="2387" y="17801"/>
                  </a:lnTo>
                  <a:lnTo>
                    <a:pt x="2156" y="18004"/>
                  </a:lnTo>
                  <a:lnTo>
                    <a:pt x="1899" y="18194"/>
                  </a:lnTo>
                  <a:lnTo>
                    <a:pt x="1641" y="18370"/>
                  </a:lnTo>
                  <a:lnTo>
                    <a:pt x="1370" y="18533"/>
                  </a:lnTo>
                  <a:lnTo>
                    <a:pt x="1112" y="18682"/>
                  </a:lnTo>
                  <a:lnTo>
                    <a:pt x="841" y="18818"/>
                  </a:lnTo>
                  <a:lnTo>
                    <a:pt x="570" y="18940"/>
                  </a:lnTo>
                  <a:lnTo>
                    <a:pt x="285" y="19048"/>
                  </a:lnTo>
                  <a:lnTo>
                    <a:pt x="1" y="19157"/>
                  </a:lnTo>
                  <a:lnTo>
                    <a:pt x="41" y="19319"/>
                  </a:lnTo>
                  <a:lnTo>
                    <a:pt x="82" y="19509"/>
                  </a:lnTo>
                  <a:lnTo>
                    <a:pt x="136" y="19902"/>
                  </a:lnTo>
                  <a:lnTo>
                    <a:pt x="177" y="20309"/>
                  </a:lnTo>
                  <a:lnTo>
                    <a:pt x="190" y="20702"/>
                  </a:lnTo>
                  <a:lnTo>
                    <a:pt x="204" y="21421"/>
                  </a:lnTo>
                  <a:lnTo>
                    <a:pt x="204" y="21868"/>
                  </a:lnTo>
                  <a:lnTo>
                    <a:pt x="1261" y="21854"/>
                  </a:lnTo>
                  <a:lnTo>
                    <a:pt x="2427" y="21814"/>
                  </a:lnTo>
                  <a:lnTo>
                    <a:pt x="4922" y="21705"/>
                  </a:lnTo>
                  <a:lnTo>
                    <a:pt x="7281" y="21583"/>
                  </a:lnTo>
                  <a:lnTo>
                    <a:pt x="9111" y="21475"/>
                  </a:lnTo>
                  <a:lnTo>
                    <a:pt x="9070" y="20065"/>
                  </a:lnTo>
                  <a:lnTo>
                    <a:pt x="9043" y="18668"/>
                  </a:lnTo>
                  <a:lnTo>
                    <a:pt x="9043" y="17489"/>
                  </a:lnTo>
                  <a:lnTo>
                    <a:pt x="9043" y="16323"/>
                  </a:lnTo>
                  <a:lnTo>
                    <a:pt x="9084" y="13978"/>
                  </a:lnTo>
                  <a:lnTo>
                    <a:pt x="9124" y="11633"/>
                  </a:lnTo>
                  <a:lnTo>
                    <a:pt x="9138" y="10467"/>
                  </a:lnTo>
                  <a:lnTo>
                    <a:pt x="9138" y="9287"/>
                  </a:lnTo>
                  <a:lnTo>
                    <a:pt x="9151" y="7972"/>
                  </a:lnTo>
                  <a:lnTo>
                    <a:pt x="9179" y="6739"/>
                  </a:lnTo>
                  <a:lnTo>
                    <a:pt x="9219" y="5573"/>
                  </a:lnTo>
                  <a:lnTo>
                    <a:pt x="9260" y="4447"/>
                  </a:lnTo>
                  <a:lnTo>
                    <a:pt x="9341" y="2265"/>
                  </a:lnTo>
                  <a:lnTo>
                    <a:pt x="9382" y="1153"/>
                  </a:lnTo>
                  <a:lnTo>
                    <a:pt x="9395" y="14"/>
                  </a:lnTo>
                  <a:lnTo>
                    <a:pt x="8636" y="1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5629;p99">
              <a:extLst>
                <a:ext uri="{FF2B5EF4-FFF2-40B4-BE49-F238E27FC236}">
                  <a16:creationId xmlns:a16="http://schemas.microsoft.com/office/drawing/2014/main" id="{56B50867-842D-4CDE-8421-A367C732EBF6}"/>
                </a:ext>
              </a:extLst>
            </p:cNvPr>
            <p:cNvSpPr/>
            <p:nvPr/>
          </p:nvSpPr>
          <p:spPr>
            <a:xfrm>
              <a:off x="7334132" y="4394859"/>
              <a:ext cx="423258" cy="128695"/>
            </a:xfrm>
            <a:custGeom>
              <a:avLst/>
              <a:gdLst/>
              <a:ahLst/>
              <a:cxnLst/>
              <a:rect l="l" t="t" r="r" b="b"/>
              <a:pathLst>
                <a:path w="18059" h="5491" extrusionOk="0">
                  <a:moveTo>
                    <a:pt x="8881" y="1"/>
                  </a:moveTo>
                  <a:lnTo>
                    <a:pt x="8555" y="95"/>
                  </a:lnTo>
                  <a:lnTo>
                    <a:pt x="8216" y="190"/>
                  </a:lnTo>
                  <a:lnTo>
                    <a:pt x="7891" y="272"/>
                  </a:lnTo>
                  <a:lnTo>
                    <a:pt x="7538" y="353"/>
                  </a:lnTo>
                  <a:lnTo>
                    <a:pt x="6861" y="475"/>
                  </a:lnTo>
                  <a:lnTo>
                    <a:pt x="6169" y="597"/>
                  </a:lnTo>
                  <a:lnTo>
                    <a:pt x="5464" y="705"/>
                  </a:lnTo>
                  <a:lnTo>
                    <a:pt x="4773" y="827"/>
                  </a:lnTo>
                  <a:lnTo>
                    <a:pt x="4068" y="990"/>
                  </a:lnTo>
                  <a:lnTo>
                    <a:pt x="3715" y="1072"/>
                  </a:lnTo>
                  <a:lnTo>
                    <a:pt x="3377" y="1166"/>
                  </a:lnTo>
                  <a:lnTo>
                    <a:pt x="3010" y="1302"/>
                  </a:lnTo>
                  <a:lnTo>
                    <a:pt x="2658" y="1438"/>
                  </a:lnTo>
                  <a:lnTo>
                    <a:pt x="2319" y="1614"/>
                  </a:lnTo>
                  <a:lnTo>
                    <a:pt x="2007" y="1790"/>
                  </a:lnTo>
                  <a:lnTo>
                    <a:pt x="1695" y="2007"/>
                  </a:lnTo>
                  <a:lnTo>
                    <a:pt x="1411" y="2224"/>
                  </a:lnTo>
                  <a:lnTo>
                    <a:pt x="1140" y="2468"/>
                  </a:lnTo>
                  <a:lnTo>
                    <a:pt x="896" y="2739"/>
                  </a:lnTo>
                  <a:lnTo>
                    <a:pt x="679" y="3010"/>
                  </a:lnTo>
                  <a:lnTo>
                    <a:pt x="570" y="3159"/>
                  </a:lnTo>
                  <a:lnTo>
                    <a:pt x="475" y="3308"/>
                  </a:lnTo>
                  <a:lnTo>
                    <a:pt x="394" y="3471"/>
                  </a:lnTo>
                  <a:lnTo>
                    <a:pt x="313" y="3634"/>
                  </a:lnTo>
                  <a:lnTo>
                    <a:pt x="245" y="3796"/>
                  </a:lnTo>
                  <a:lnTo>
                    <a:pt x="191" y="3973"/>
                  </a:lnTo>
                  <a:lnTo>
                    <a:pt x="136" y="4149"/>
                  </a:lnTo>
                  <a:lnTo>
                    <a:pt x="82" y="4325"/>
                  </a:lnTo>
                  <a:lnTo>
                    <a:pt x="55" y="4515"/>
                  </a:lnTo>
                  <a:lnTo>
                    <a:pt x="28" y="4691"/>
                  </a:lnTo>
                  <a:lnTo>
                    <a:pt x="14" y="4895"/>
                  </a:lnTo>
                  <a:lnTo>
                    <a:pt x="1" y="5084"/>
                  </a:lnTo>
                  <a:lnTo>
                    <a:pt x="1" y="5288"/>
                  </a:lnTo>
                  <a:lnTo>
                    <a:pt x="14" y="5491"/>
                  </a:lnTo>
                  <a:lnTo>
                    <a:pt x="18059" y="5247"/>
                  </a:lnTo>
                  <a:lnTo>
                    <a:pt x="18031" y="3796"/>
                  </a:lnTo>
                  <a:lnTo>
                    <a:pt x="17991" y="2319"/>
                  </a:lnTo>
                  <a:lnTo>
                    <a:pt x="16161" y="2427"/>
                  </a:lnTo>
                  <a:lnTo>
                    <a:pt x="13802" y="2549"/>
                  </a:lnTo>
                  <a:lnTo>
                    <a:pt x="11307" y="2658"/>
                  </a:lnTo>
                  <a:lnTo>
                    <a:pt x="10141" y="2698"/>
                  </a:lnTo>
                  <a:lnTo>
                    <a:pt x="9084" y="2712"/>
                  </a:lnTo>
                  <a:lnTo>
                    <a:pt x="9084" y="2265"/>
                  </a:lnTo>
                  <a:lnTo>
                    <a:pt x="9070" y="1546"/>
                  </a:lnTo>
                  <a:lnTo>
                    <a:pt x="9057" y="1153"/>
                  </a:lnTo>
                  <a:lnTo>
                    <a:pt x="9016" y="746"/>
                  </a:lnTo>
                  <a:lnTo>
                    <a:pt x="8962" y="353"/>
                  </a:lnTo>
                  <a:lnTo>
                    <a:pt x="8921" y="163"/>
                  </a:lnTo>
                  <a:lnTo>
                    <a:pt x="888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5630;p99">
              <a:extLst>
                <a:ext uri="{FF2B5EF4-FFF2-40B4-BE49-F238E27FC236}">
                  <a16:creationId xmlns:a16="http://schemas.microsoft.com/office/drawing/2014/main" id="{C2E081BC-C31C-4227-AAE8-BC165EC803A7}"/>
                </a:ext>
              </a:extLst>
            </p:cNvPr>
            <p:cNvSpPr/>
            <p:nvPr/>
          </p:nvSpPr>
          <p:spPr>
            <a:xfrm>
              <a:off x="8120544" y="4074584"/>
              <a:ext cx="203063" cy="483609"/>
            </a:xfrm>
            <a:custGeom>
              <a:avLst/>
              <a:gdLst/>
              <a:ahLst/>
              <a:cxnLst/>
              <a:rect l="l" t="t" r="r" b="b"/>
              <a:pathLst>
                <a:path w="8664" h="20634" extrusionOk="0">
                  <a:moveTo>
                    <a:pt x="5058" y="0"/>
                  </a:moveTo>
                  <a:lnTo>
                    <a:pt x="4827" y="27"/>
                  </a:lnTo>
                  <a:lnTo>
                    <a:pt x="4637" y="68"/>
                  </a:lnTo>
                  <a:lnTo>
                    <a:pt x="4556" y="95"/>
                  </a:lnTo>
                  <a:lnTo>
                    <a:pt x="4475" y="122"/>
                  </a:lnTo>
                  <a:lnTo>
                    <a:pt x="4420" y="163"/>
                  </a:lnTo>
                  <a:lnTo>
                    <a:pt x="4366" y="204"/>
                  </a:lnTo>
                  <a:lnTo>
                    <a:pt x="4326" y="258"/>
                  </a:lnTo>
                  <a:lnTo>
                    <a:pt x="4285" y="312"/>
                  </a:lnTo>
                  <a:lnTo>
                    <a:pt x="4244" y="393"/>
                  </a:lnTo>
                  <a:lnTo>
                    <a:pt x="4217" y="488"/>
                  </a:lnTo>
                  <a:lnTo>
                    <a:pt x="4176" y="705"/>
                  </a:lnTo>
                  <a:lnTo>
                    <a:pt x="4136" y="976"/>
                  </a:lnTo>
                  <a:lnTo>
                    <a:pt x="4122" y="1275"/>
                  </a:lnTo>
                  <a:lnTo>
                    <a:pt x="4109" y="1600"/>
                  </a:lnTo>
                  <a:lnTo>
                    <a:pt x="4109" y="2319"/>
                  </a:lnTo>
                  <a:lnTo>
                    <a:pt x="4136" y="3037"/>
                  </a:lnTo>
                  <a:lnTo>
                    <a:pt x="4163" y="3715"/>
                  </a:lnTo>
                  <a:lnTo>
                    <a:pt x="4190" y="4271"/>
                  </a:lnTo>
                  <a:lnTo>
                    <a:pt x="4190" y="4501"/>
                  </a:lnTo>
                  <a:lnTo>
                    <a:pt x="4176" y="4664"/>
                  </a:lnTo>
                  <a:lnTo>
                    <a:pt x="4136" y="5409"/>
                  </a:lnTo>
                  <a:lnTo>
                    <a:pt x="4095" y="6196"/>
                  </a:lnTo>
                  <a:lnTo>
                    <a:pt x="4027" y="7782"/>
                  </a:lnTo>
                  <a:lnTo>
                    <a:pt x="3973" y="8582"/>
                  </a:lnTo>
                  <a:lnTo>
                    <a:pt x="3919" y="9395"/>
                  </a:lnTo>
                  <a:lnTo>
                    <a:pt x="3851" y="10209"/>
                  </a:lnTo>
                  <a:lnTo>
                    <a:pt x="3743" y="11008"/>
                  </a:lnTo>
                  <a:lnTo>
                    <a:pt x="3688" y="11402"/>
                  </a:lnTo>
                  <a:lnTo>
                    <a:pt x="3621" y="11808"/>
                  </a:lnTo>
                  <a:lnTo>
                    <a:pt x="3539" y="12201"/>
                  </a:lnTo>
                  <a:lnTo>
                    <a:pt x="3458" y="12595"/>
                  </a:lnTo>
                  <a:lnTo>
                    <a:pt x="3363" y="12974"/>
                  </a:lnTo>
                  <a:lnTo>
                    <a:pt x="3255" y="13354"/>
                  </a:lnTo>
                  <a:lnTo>
                    <a:pt x="3133" y="13733"/>
                  </a:lnTo>
                  <a:lnTo>
                    <a:pt x="3011" y="14099"/>
                  </a:lnTo>
                  <a:lnTo>
                    <a:pt x="2861" y="14465"/>
                  </a:lnTo>
                  <a:lnTo>
                    <a:pt x="2699" y="14831"/>
                  </a:lnTo>
                  <a:lnTo>
                    <a:pt x="2536" y="15184"/>
                  </a:lnTo>
                  <a:lnTo>
                    <a:pt x="2346" y="15523"/>
                  </a:lnTo>
                  <a:lnTo>
                    <a:pt x="2156" y="15862"/>
                  </a:lnTo>
                  <a:lnTo>
                    <a:pt x="1940" y="16187"/>
                  </a:lnTo>
                  <a:lnTo>
                    <a:pt x="1709" y="16512"/>
                  </a:lnTo>
                  <a:lnTo>
                    <a:pt x="1452" y="16824"/>
                  </a:lnTo>
                  <a:lnTo>
                    <a:pt x="1289" y="17000"/>
                  </a:lnTo>
                  <a:lnTo>
                    <a:pt x="1126" y="17163"/>
                  </a:lnTo>
                  <a:lnTo>
                    <a:pt x="950" y="17326"/>
                  </a:lnTo>
                  <a:lnTo>
                    <a:pt x="774" y="17475"/>
                  </a:lnTo>
                  <a:lnTo>
                    <a:pt x="394" y="17773"/>
                  </a:lnTo>
                  <a:lnTo>
                    <a:pt x="1" y="18044"/>
                  </a:lnTo>
                  <a:lnTo>
                    <a:pt x="530" y="18004"/>
                  </a:lnTo>
                  <a:lnTo>
                    <a:pt x="1072" y="17963"/>
                  </a:lnTo>
                  <a:lnTo>
                    <a:pt x="1641" y="17949"/>
                  </a:lnTo>
                  <a:lnTo>
                    <a:pt x="2197" y="17936"/>
                  </a:lnTo>
                  <a:lnTo>
                    <a:pt x="2753" y="17949"/>
                  </a:lnTo>
                  <a:lnTo>
                    <a:pt x="3309" y="17990"/>
                  </a:lnTo>
                  <a:lnTo>
                    <a:pt x="3566" y="18017"/>
                  </a:lnTo>
                  <a:lnTo>
                    <a:pt x="3837" y="18058"/>
                  </a:lnTo>
                  <a:lnTo>
                    <a:pt x="4082" y="18112"/>
                  </a:lnTo>
                  <a:lnTo>
                    <a:pt x="4339" y="18166"/>
                  </a:lnTo>
                  <a:lnTo>
                    <a:pt x="4583" y="18221"/>
                  </a:lnTo>
                  <a:lnTo>
                    <a:pt x="4814" y="18302"/>
                  </a:lnTo>
                  <a:lnTo>
                    <a:pt x="5030" y="18383"/>
                  </a:lnTo>
                  <a:lnTo>
                    <a:pt x="5247" y="18478"/>
                  </a:lnTo>
                  <a:lnTo>
                    <a:pt x="5451" y="18587"/>
                  </a:lnTo>
                  <a:lnTo>
                    <a:pt x="5641" y="18695"/>
                  </a:lnTo>
                  <a:lnTo>
                    <a:pt x="5803" y="18831"/>
                  </a:lnTo>
                  <a:lnTo>
                    <a:pt x="5966" y="18966"/>
                  </a:lnTo>
                  <a:lnTo>
                    <a:pt x="6115" y="19129"/>
                  </a:lnTo>
                  <a:lnTo>
                    <a:pt x="6251" y="19292"/>
                  </a:lnTo>
                  <a:lnTo>
                    <a:pt x="6359" y="19481"/>
                  </a:lnTo>
                  <a:lnTo>
                    <a:pt x="6468" y="19671"/>
                  </a:lnTo>
                  <a:lnTo>
                    <a:pt x="6535" y="19888"/>
                  </a:lnTo>
                  <a:lnTo>
                    <a:pt x="6603" y="20119"/>
                  </a:lnTo>
                  <a:lnTo>
                    <a:pt x="6644" y="20363"/>
                  </a:lnTo>
                  <a:lnTo>
                    <a:pt x="6657" y="20620"/>
                  </a:lnTo>
                  <a:lnTo>
                    <a:pt x="6834" y="20634"/>
                  </a:lnTo>
                  <a:lnTo>
                    <a:pt x="7281" y="20634"/>
                  </a:lnTo>
                  <a:lnTo>
                    <a:pt x="7918" y="20620"/>
                  </a:lnTo>
                  <a:lnTo>
                    <a:pt x="8284" y="20593"/>
                  </a:lnTo>
                  <a:lnTo>
                    <a:pt x="8664" y="20552"/>
                  </a:lnTo>
                  <a:lnTo>
                    <a:pt x="8650" y="19481"/>
                  </a:lnTo>
                  <a:lnTo>
                    <a:pt x="8609" y="18410"/>
                  </a:lnTo>
                  <a:lnTo>
                    <a:pt x="8555" y="17339"/>
                  </a:lnTo>
                  <a:lnTo>
                    <a:pt x="8501" y="16268"/>
                  </a:lnTo>
                  <a:lnTo>
                    <a:pt x="8379" y="14113"/>
                  </a:lnTo>
                  <a:lnTo>
                    <a:pt x="8338" y="13028"/>
                  </a:lnTo>
                  <a:lnTo>
                    <a:pt x="8311" y="11944"/>
                  </a:lnTo>
                  <a:lnTo>
                    <a:pt x="8311" y="10493"/>
                  </a:lnTo>
                  <a:lnTo>
                    <a:pt x="8311" y="9029"/>
                  </a:lnTo>
                  <a:lnTo>
                    <a:pt x="8325" y="6087"/>
                  </a:lnTo>
                  <a:lnTo>
                    <a:pt x="8325" y="4623"/>
                  </a:lnTo>
                  <a:lnTo>
                    <a:pt x="8298" y="3159"/>
                  </a:lnTo>
                  <a:lnTo>
                    <a:pt x="8284" y="2427"/>
                  </a:lnTo>
                  <a:lnTo>
                    <a:pt x="8243" y="1695"/>
                  </a:lnTo>
                  <a:lnTo>
                    <a:pt x="8203" y="963"/>
                  </a:lnTo>
                  <a:lnTo>
                    <a:pt x="8162" y="244"/>
                  </a:lnTo>
                  <a:lnTo>
                    <a:pt x="7999" y="231"/>
                  </a:lnTo>
                  <a:lnTo>
                    <a:pt x="7796" y="217"/>
                  </a:lnTo>
                  <a:lnTo>
                    <a:pt x="7322" y="163"/>
                  </a:lnTo>
                  <a:lnTo>
                    <a:pt x="6766" y="95"/>
                  </a:lnTo>
                  <a:lnTo>
                    <a:pt x="6169" y="41"/>
                  </a:lnTo>
                  <a:lnTo>
                    <a:pt x="5871" y="14"/>
                  </a:lnTo>
                  <a:lnTo>
                    <a:pt x="5586" y="0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5631;p99">
              <a:extLst>
                <a:ext uri="{FF2B5EF4-FFF2-40B4-BE49-F238E27FC236}">
                  <a16:creationId xmlns:a16="http://schemas.microsoft.com/office/drawing/2014/main" id="{FABB8C81-CC45-4032-8E54-4920DAF0A004}"/>
                </a:ext>
              </a:extLst>
            </p:cNvPr>
            <p:cNvSpPr/>
            <p:nvPr/>
          </p:nvSpPr>
          <p:spPr>
            <a:xfrm>
              <a:off x="8016971" y="4494937"/>
              <a:ext cx="306633" cy="128719"/>
            </a:xfrm>
            <a:custGeom>
              <a:avLst/>
              <a:gdLst/>
              <a:ahLst/>
              <a:cxnLst/>
              <a:rect l="l" t="t" r="r" b="b"/>
              <a:pathLst>
                <a:path w="13083" h="5492" extrusionOk="0">
                  <a:moveTo>
                    <a:pt x="6616" y="1"/>
                  </a:moveTo>
                  <a:lnTo>
                    <a:pt x="6060" y="14"/>
                  </a:lnTo>
                  <a:lnTo>
                    <a:pt x="5491" y="28"/>
                  </a:lnTo>
                  <a:lnTo>
                    <a:pt x="4949" y="69"/>
                  </a:lnTo>
                  <a:lnTo>
                    <a:pt x="4420" y="109"/>
                  </a:lnTo>
                  <a:lnTo>
                    <a:pt x="4013" y="367"/>
                  </a:lnTo>
                  <a:lnTo>
                    <a:pt x="3620" y="611"/>
                  </a:lnTo>
                  <a:lnTo>
                    <a:pt x="2820" y="1085"/>
                  </a:lnTo>
                  <a:lnTo>
                    <a:pt x="2427" y="1329"/>
                  </a:lnTo>
                  <a:lnTo>
                    <a:pt x="2047" y="1573"/>
                  </a:lnTo>
                  <a:lnTo>
                    <a:pt x="1681" y="1831"/>
                  </a:lnTo>
                  <a:lnTo>
                    <a:pt x="1343" y="2102"/>
                  </a:lnTo>
                  <a:lnTo>
                    <a:pt x="1180" y="2251"/>
                  </a:lnTo>
                  <a:lnTo>
                    <a:pt x="1031" y="2400"/>
                  </a:lnTo>
                  <a:lnTo>
                    <a:pt x="882" y="2550"/>
                  </a:lnTo>
                  <a:lnTo>
                    <a:pt x="746" y="2712"/>
                  </a:lnTo>
                  <a:lnTo>
                    <a:pt x="624" y="2875"/>
                  </a:lnTo>
                  <a:lnTo>
                    <a:pt x="502" y="3051"/>
                  </a:lnTo>
                  <a:lnTo>
                    <a:pt x="407" y="3241"/>
                  </a:lnTo>
                  <a:lnTo>
                    <a:pt x="312" y="3431"/>
                  </a:lnTo>
                  <a:lnTo>
                    <a:pt x="217" y="3621"/>
                  </a:lnTo>
                  <a:lnTo>
                    <a:pt x="150" y="3837"/>
                  </a:lnTo>
                  <a:lnTo>
                    <a:pt x="95" y="4054"/>
                  </a:lnTo>
                  <a:lnTo>
                    <a:pt x="41" y="4285"/>
                  </a:lnTo>
                  <a:lnTo>
                    <a:pt x="14" y="4529"/>
                  </a:lnTo>
                  <a:lnTo>
                    <a:pt x="0" y="4773"/>
                  </a:lnTo>
                  <a:lnTo>
                    <a:pt x="0" y="5044"/>
                  </a:lnTo>
                  <a:lnTo>
                    <a:pt x="14" y="5315"/>
                  </a:lnTo>
                  <a:lnTo>
                    <a:pt x="394" y="5342"/>
                  </a:lnTo>
                  <a:lnTo>
                    <a:pt x="1424" y="5396"/>
                  </a:lnTo>
                  <a:lnTo>
                    <a:pt x="2956" y="5451"/>
                  </a:lnTo>
                  <a:lnTo>
                    <a:pt x="3878" y="5478"/>
                  </a:lnTo>
                  <a:lnTo>
                    <a:pt x="4854" y="5491"/>
                  </a:lnTo>
                  <a:lnTo>
                    <a:pt x="5898" y="5491"/>
                  </a:lnTo>
                  <a:lnTo>
                    <a:pt x="6955" y="5464"/>
                  </a:lnTo>
                  <a:lnTo>
                    <a:pt x="8040" y="5424"/>
                  </a:lnTo>
                  <a:lnTo>
                    <a:pt x="9124" y="5369"/>
                  </a:lnTo>
                  <a:lnTo>
                    <a:pt x="10182" y="5274"/>
                  </a:lnTo>
                  <a:lnTo>
                    <a:pt x="10697" y="5220"/>
                  </a:lnTo>
                  <a:lnTo>
                    <a:pt x="11198" y="5152"/>
                  </a:lnTo>
                  <a:lnTo>
                    <a:pt x="11686" y="5085"/>
                  </a:lnTo>
                  <a:lnTo>
                    <a:pt x="12161" y="5003"/>
                  </a:lnTo>
                  <a:lnTo>
                    <a:pt x="12608" y="4908"/>
                  </a:lnTo>
                  <a:lnTo>
                    <a:pt x="13042" y="4814"/>
                  </a:lnTo>
                  <a:lnTo>
                    <a:pt x="13069" y="4258"/>
                  </a:lnTo>
                  <a:lnTo>
                    <a:pt x="13083" y="3715"/>
                  </a:lnTo>
                  <a:lnTo>
                    <a:pt x="13083" y="2617"/>
                  </a:lnTo>
                  <a:lnTo>
                    <a:pt x="12703" y="2658"/>
                  </a:lnTo>
                  <a:lnTo>
                    <a:pt x="12337" y="2685"/>
                  </a:lnTo>
                  <a:lnTo>
                    <a:pt x="11700" y="2699"/>
                  </a:lnTo>
                  <a:lnTo>
                    <a:pt x="11253" y="2699"/>
                  </a:lnTo>
                  <a:lnTo>
                    <a:pt x="11076" y="2685"/>
                  </a:lnTo>
                  <a:lnTo>
                    <a:pt x="11063" y="2428"/>
                  </a:lnTo>
                  <a:lnTo>
                    <a:pt x="11022" y="2184"/>
                  </a:lnTo>
                  <a:lnTo>
                    <a:pt x="10954" y="1953"/>
                  </a:lnTo>
                  <a:lnTo>
                    <a:pt x="10887" y="1736"/>
                  </a:lnTo>
                  <a:lnTo>
                    <a:pt x="10778" y="1546"/>
                  </a:lnTo>
                  <a:lnTo>
                    <a:pt x="10670" y="1357"/>
                  </a:lnTo>
                  <a:lnTo>
                    <a:pt x="10534" y="1194"/>
                  </a:lnTo>
                  <a:lnTo>
                    <a:pt x="10385" y="1031"/>
                  </a:lnTo>
                  <a:lnTo>
                    <a:pt x="10222" y="896"/>
                  </a:lnTo>
                  <a:lnTo>
                    <a:pt x="10060" y="760"/>
                  </a:lnTo>
                  <a:lnTo>
                    <a:pt x="9870" y="652"/>
                  </a:lnTo>
                  <a:lnTo>
                    <a:pt x="9666" y="543"/>
                  </a:lnTo>
                  <a:lnTo>
                    <a:pt x="9449" y="448"/>
                  </a:lnTo>
                  <a:lnTo>
                    <a:pt x="9233" y="367"/>
                  </a:lnTo>
                  <a:lnTo>
                    <a:pt x="9002" y="286"/>
                  </a:lnTo>
                  <a:lnTo>
                    <a:pt x="8758" y="231"/>
                  </a:lnTo>
                  <a:lnTo>
                    <a:pt x="8501" y="177"/>
                  </a:lnTo>
                  <a:lnTo>
                    <a:pt x="8256" y="123"/>
                  </a:lnTo>
                  <a:lnTo>
                    <a:pt x="7985" y="82"/>
                  </a:lnTo>
                  <a:lnTo>
                    <a:pt x="7728" y="55"/>
                  </a:lnTo>
                  <a:lnTo>
                    <a:pt x="7172" y="14"/>
                  </a:lnTo>
                  <a:lnTo>
                    <a:pt x="661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5632;p99">
              <a:extLst>
                <a:ext uri="{FF2B5EF4-FFF2-40B4-BE49-F238E27FC236}">
                  <a16:creationId xmlns:a16="http://schemas.microsoft.com/office/drawing/2014/main" id="{E211A692-F641-4072-92D1-250D69B5DC70}"/>
                </a:ext>
              </a:extLst>
            </p:cNvPr>
            <p:cNvSpPr/>
            <p:nvPr/>
          </p:nvSpPr>
          <p:spPr>
            <a:xfrm>
              <a:off x="7575308" y="2414408"/>
              <a:ext cx="809297" cy="1697367"/>
            </a:xfrm>
            <a:custGeom>
              <a:avLst/>
              <a:gdLst/>
              <a:ahLst/>
              <a:cxnLst/>
              <a:rect l="l" t="t" r="r" b="b"/>
              <a:pathLst>
                <a:path w="34530" h="72421" extrusionOk="0">
                  <a:moveTo>
                    <a:pt x="17177" y="0"/>
                  </a:moveTo>
                  <a:lnTo>
                    <a:pt x="16865" y="14"/>
                  </a:lnTo>
                  <a:lnTo>
                    <a:pt x="16553" y="28"/>
                  </a:lnTo>
                  <a:lnTo>
                    <a:pt x="16242" y="55"/>
                  </a:lnTo>
                  <a:lnTo>
                    <a:pt x="15930" y="82"/>
                  </a:lnTo>
                  <a:lnTo>
                    <a:pt x="15618" y="136"/>
                  </a:lnTo>
                  <a:lnTo>
                    <a:pt x="15306" y="190"/>
                  </a:lnTo>
                  <a:lnTo>
                    <a:pt x="15008" y="258"/>
                  </a:lnTo>
                  <a:lnTo>
                    <a:pt x="14696" y="339"/>
                  </a:lnTo>
                  <a:lnTo>
                    <a:pt x="14398" y="434"/>
                  </a:lnTo>
                  <a:lnTo>
                    <a:pt x="14100" y="529"/>
                  </a:lnTo>
                  <a:lnTo>
                    <a:pt x="13815" y="651"/>
                  </a:lnTo>
                  <a:lnTo>
                    <a:pt x="13517" y="787"/>
                  </a:lnTo>
                  <a:lnTo>
                    <a:pt x="13232" y="922"/>
                  </a:lnTo>
                  <a:lnTo>
                    <a:pt x="12961" y="1085"/>
                  </a:lnTo>
                  <a:lnTo>
                    <a:pt x="12676" y="1261"/>
                  </a:lnTo>
                  <a:lnTo>
                    <a:pt x="12405" y="1451"/>
                  </a:lnTo>
                  <a:lnTo>
                    <a:pt x="12147" y="1654"/>
                  </a:lnTo>
                  <a:lnTo>
                    <a:pt x="8121" y="6277"/>
                  </a:lnTo>
                  <a:lnTo>
                    <a:pt x="7972" y="6643"/>
                  </a:lnTo>
                  <a:lnTo>
                    <a:pt x="7809" y="7036"/>
                  </a:lnTo>
                  <a:lnTo>
                    <a:pt x="7497" y="7904"/>
                  </a:lnTo>
                  <a:lnTo>
                    <a:pt x="7172" y="8867"/>
                  </a:lnTo>
                  <a:lnTo>
                    <a:pt x="6847" y="9924"/>
                  </a:lnTo>
                  <a:lnTo>
                    <a:pt x="6508" y="11063"/>
                  </a:lnTo>
                  <a:lnTo>
                    <a:pt x="6169" y="12283"/>
                  </a:lnTo>
                  <a:lnTo>
                    <a:pt x="5816" y="13571"/>
                  </a:lnTo>
                  <a:lnTo>
                    <a:pt x="5477" y="14926"/>
                  </a:lnTo>
                  <a:lnTo>
                    <a:pt x="5125" y="16323"/>
                  </a:lnTo>
                  <a:lnTo>
                    <a:pt x="4786" y="17773"/>
                  </a:lnTo>
                  <a:lnTo>
                    <a:pt x="4447" y="19265"/>
                  </a:lnTo>
                  <a:lnTo>
                    <a:pt x="4108" y="20796"/>
                  </a:lnTo>
                  <a:lnTo>
                    <a:pt x="3783" y="22342"/>
                  </a:lnTo>
                  <a:lnTo>
                    <a:pt x="3444" y="23901"/>
                  </a:lnTo>
                  <a:lnTo>
                    <a:pt x="3132" y="25474"/>
                  </a:lnTo>
                  <a:lnTo>
                    <a:pt x="2820" y="27046"/>
                  </a:lnTo>
                  <a:lnTo>
                    <a:pt x="2522" y="28605"/>
                  </a:lnTo>
                  <a:lnTo>
                    <a:pt x="2224" y="30151"/>
                  </a:lnTo>
                  <a:lnTo>
                    <a:pt x="1682" y="33187"/>
                  </a:lnTo>
                  <a:lnTo>
                    <a:pt x="1437" y="34651"/>
                  </a:lnTo>
                  <a:lnTo>
                    <a:pt x="1193" y="36061"/>
                  </a:lnTo>
                  <a:lnTo>
                    <a:pt x="977" y="37431"/>
                  </a:lnTo>
                  <a:lnTo>
                    <a:pt x="787" y="38732"/>
                  </a:lnTo>
                  <a:lnTo>
                    <a:pt x="597" y="39966"/>
                  </a:lnTo>
                  <a:lnTo>
                    <a:pt x="448" y="41132"/>
                  </a:lnTo>
                  <a:lnTo>
                    <a:pt x="312" y="42216"/>
                  </a:lnTo>
                  <a:lnTo>
                    <a:pt x="190" y="43206"/>
                  </a:lnTo>
                  <a:lnTo>
                    <a:pt x="109" y="44087"/>
                  </a:lnTo>
                  <a:lnTo>
                    <a:pt x="41" y="44873"/>
                  </a:lnTo>
                  <a:lnTo>
                    <a:pt x="0" y="45551"/>
                  </a:lnTo>
                  <a:lnTo>
                    <a:pt x="0" y="46093"/>
                  </a:lnTo>
                  <a:lnTo>
                    <a:pt x="14" y="46581"/>
                  </a:lnTo>
                  <a:lnTo>
                    <a:pt x="28" y="47056"/>
                  </a:lnTo>
                  <a:lnTo>
                    <a:pt x="82" y="48005"/>
                  </a:lnTo>
                  <a:lnTo>
                    <a:pt x="163" y="48927"/>
                  </a:lnTo>
                  <a:lnTo>
                    <a:pt x="245" y="49849"/>
                  </a:lnTo>
                  <a:lnTo>
                    <a:pt x="434" y="51679"/>
                  </a:lnTo>
                  <a:lnTo>
                    <a:pt x="529" y="52587"/>
                  </a:lnTo>
                  <a:lnTo>
                    <a:pt x="597" y="53509"/>
                  </a:lnTo>
                  <a:lnTo>
                    <a:pt x="611" y="53929"/>
                  </a:lnTo>
                  <a:lnTo>
                    <a:pt x="651" y="54363"/>
                  </a:lnTo>
                  <a:lnTo>
                    <a:pt x="773" y="55217"/>
                  </a:lnTo>
                  <a:lnTo>
                    <a:pt x="814" y="55651"/>
                  </a:lnTo>
                  <a:lnTo>
                    <a:pt x="841" y="56058"/>
                  </a:lnTo>
                  <a:lnTo>
                    <a:pt x="827" y="56261"/>
                  </a:lnTo>
                  <a:lnTo>
                    <a:pt x="827" y="56464"/>
                  </a:lnTo>
                  <a:lnTo>
                    <a:pt x="800" y="56654"/>
                  </a:lnTo>
                  <a:lnTo>
                    <a:pt x="760" y="56844"/>
                  </a:lnTo>
                  <a:lnTo>
                    <a:pt x="705" y="57074"/>
                  </a:lnTo>
                  <a:lnTo>
                    <a:pt x="638" y="57291"/>
                  </a:lnTo>
                  <a:lnTo>
                    <a:pt x="556" y="57508"/>
                  </a:lnTo>
                  <a:lnTo>
                    <a:pt x="461" y="57711"/>
                  </a:lnTo>
                  <a:lnTo>
                    <a:pt x="380" y="57928"/>
                  </a:lnTo>
                  <a:lnTo>
                    <a:pt x="285" y="58145"/>
                  </a:lnTo>
                  <a:lnTo>
                    <a:pt x="217" y="58362"/>
                  </a:lnTo>
                  <a:lnTo>
                    <a:pt x="163" y="58593"/>
                  </a:lnTo>
                  <a:lnTo>
                    <a:pt x="150" y="58769"/>
                  </a:lnTo>
                  <a:lnTo>
                    <a:pt x="150" y="58918"/>
                  </a:lnTo>
                  <a:lnTo>
                    <a:pt x="150" y="59067"/>
                  </a:lnTo>
                  <a:lnTo>
                    <a:pt x="163" y="59189"/>
                  </a:lnTo>
                  <a:lnTo>
                    <a:pt x="204" y="59420"/>
                  </a:lnTo>
                  <a:lnTo>
                    <a:pt x="272" y="59623"/>
                  </a:lnTo>
                  <a:lnTo>
                    <a:pt x="434" y="60030"/>
                  </a:lnTo>
                  <a:lnTo>
                    <a:pt x="502" y="60274"/>
                  </a:lnTo>
                  <a:lnTo>
                    <a:pt x="556" y="60558"/>
                  </a:lnTo>
                  <a:lnTo>
                    <a:pt x="597" y="60789"/>
                  </a:lnTo>
                  <a:lnTo>
                    <a:pt x="624" y="61019"/>
                  </a:lnTo>
                  <a:lnTo>
                    <a:pt x="624" y="61236"/>
                  </a:lnTo>
                  <a:lnTo>
                    <a:pt x="597" y="61453"/>
                  </a:lnTo>
                  <a:lnTo>
                    <a:pt x="570" y="61656"/>
                  </a:lnTo>
                  <a:lnTo>
                    <a:pt x="529" y="61873"/>
                  </a:lnTo>
                  <a:lnTo>
                    <a:pt x="434" y="62294"/>
                  </a:lnTo>
                  <a:lnTo>
                    <a:pt x="312" y="62714"/>
                  </a:lnTo>
                  <a:lnTo>
                    <a:pt x="217" y="63134"/>
                  </a:lnTo>
                  <a:lnTo>
                    <a:pt x="177" y="63351"/>
                  </a:lnTo>
                  <a:lnTo>
                    <a:pt x="136" y="63582"/>
                  </a:lnTo>
                  <a:lnTo>
                    <a:pt x="122" y="63798"/>
                  </a:lnTo>
                  <a:lnTo>
                    <a:pt x="109" y="64029"/>
                  </a:lnTo>
                  <a:lnTo>
                    <a:pt x="122" y="64530"/>
                  </a:lnTo>
                  <a:lnTo>
                    <a:pt x="150" y="65032"/>
                  </a:lnTo>
                  <a:lnTo>
                    <a:pt x="190" y="65995"/>
                  </a:lnTo>
                  <a:lnTo>
                    <a:pt x="204" y="66469"/>
                  </a:lnTo>
                  <a:lnTo>
                    <a:pt x="204" y="66930"/>
                  </a:lnTo>
                  <a:lnTo>
                    <a:pt x="190" y="67404"/>
                  </a:lnTo>
                  <a:lnTo>
                    <a:pt x="163" y="67865"/>
                  </a:lnTo>
                  <a:lnTo>
                    <a:pt x="638" y="67920"/>
                  </a:lnTo>
                  <a:lnTo>
                    <a:pt x="1153" y="67974"/>
                  </a:lnTo>
                  <a:lnTo>
                    <a:pt x="1695" y="68028"/>
                  </a:lnTo>
                  <a:lnTo>
                    <a:pt x="2292" y="68069"/>
                  </a:lnTo>
                  <a:lnTo>
                    <a:pt x="2902" y="68109"/>
                  </a:lnTo>
                  <a:lnTo>
                    <a:pt x="3539" y="68137"/>
                  </a:lnTo>
                  <a:lnTo>
                    <a:pt x="4190" y="68164"/>
                  </a:lnTo>
                  <a:lnTo>
                    <a:pt x="4840" y="68177"/>
                  </a:lnTo>
                  <a:lnTo>
                    <a:pt x="6142" y="68177"/>
                  </a:lnTo>
                  <a:lnTo>
                    <a:pt x="6779" y="68150"/>
                  </a:lnTo>
                  <a:lnTo>
                    <a:pt x="7389" y="68137"/>
                  </a:lnTo>
                  <a:lnTo>
                    <a:pt x="7972" y="68096"/>
                  </a:lnTo>
                  <a:lnTo>
                    <a:pt x="8528" y="68055"/>
                  </a:lnTo>
                  <a:lnTo>
                    <a:pt x="9043" y="67987"/>
                  </a:lnTo>
                  <a:lnTo>
                    <a:pt x="9504" y="67920"/>
                  </a:lnTo>
                  <a:lnTo>
                    <a:pt x="9544" y="67757"/>
                  </a:lnTo>
                  <a:lnTo>
                    <a:pt x="9585" y="67540"/>
                  </a:lnTo>
                  <a:lnTo>
                    <a:pt x="9599" y="67255"/>
                  </a:lnTo>
                  <a:lnTo>
                    <a:pt x="9612" y="66889"/>
                  </a:lnTo>
                  <a:lnTo>
                    <a:pt x="9612" y="66686"/>
                  </a:lnTo>
                  <a:lnTo>
                    <a:pt x="9585" y="66456"/>
                  </a:lnTo>
                  <a:lnTo>
                    <a:pt x="9558" y="66225"/>
                  </a:lnTo>
                  <a:lnTo>
                    <a:pt x="9531" y="65954"/>
                  </a:lnTo>
                  <a:lnTo>
                    <a:pt x="9477" y="65683"/>
                  </a:lnTo>
                  <a:lnTo>
                    <a:pt x="9409" y="65385"/>
                  </a:lnTo>
                  <a:lnTo>
                    <a:pt x="9300" y="64802"/>
                  </a:lnTo>
                  <a:lnTo>
                    <a:pt x="9192" y="64286"/>
                  </a:lnTo>
                  <a:lnTo>
                    <a:pt x="9097" y="63839"/>
                  </a:lnTo>
                  <a:lnTo>
                    <a:pt x="9016" y="63419"/>
                  </a:lnTo>
                  <a:lnTo>
                    <a:pt x="8948" y="62999"/>
                  </a:lnTo>
                  <a:lnTo>
                    <a:pt x="8934" y="62768"/>
                  </a:lnTo>
                  <a:lnTo>
                    <a:pt x="8921" y="62538"/>
                  </a:lnTo>
                  <a:lnTo>
                    <a:pt x="8921" y="62294"/>
                  </a:lnTo>
                  <a:lnTo>
                    <a:pt x="8934" y="62036"/>
                  </a:lnTo>
                  <a:lnTo>
                    <a:pt x="8948" y="61751"/>
                  </a:lnTo>
                  <a:lnTo>
                    <a:pt x="8989" y="61440"/>
                  </a:lnTo>
                  <a:lnTo>
                    <a:pt x="9043" y="60992"/>
                  </a:lnTo>
                  <a:lnTo>
                    <a:pt x="9084" y="60531"/>
                  </a:lnTo>
                  <a:lnTo>
                    <a:pt x="9111" y="60057"/>
                  </a:lnTo>
                  <a:lnTo>
                    <a:pt x="9138" y="59569"/>
                  </a:lnTo>
                  <a:lnTo>
                    <a:pt x="9151" y="59081"/>
                  </a:lnTo>
                  <a:lnTo>
                    <a:pt x="9151" y="58593"/>
                  </a:lnTo>
                  <a:lnTo>
                    <a:pt x="9138" y="57589"/>
                  </a:lnTo>
                  <a:lnTo>
                    <a:pt x="9097" y="56573"/>
                  </a:lnTo>
                  <a:lnTo>
                    <a:pt x="9070" y="55569"/>
                  </a:lnTo>
                  <a:lnTo>
                    <a:pt x="9029" y="54593"/>
                  </a:lnTo>
                  <a:lnTo>
                    <a:pt x="9002" y="53644"/>
                  </a:lnTo>
                  <a:lnTo>
                    <a:pt x="8989" y="53129"/>
                  </a:lnTo>
                  <a:lnTo>
                    <a:pt x="8934" y="52628"/>
                  </a:lnTo>
                  <a:lnTo>
                    <a:pt x="8812" y="51611"/>
                  </a:lnTo>
                  <a:lnTo>
                    <a:pt x="8745" y="51096"/>
                  </a:lnTo>
                  <a:lnTo>
                    <a:pt x="8704" y="50581"/>
                  </a:lnTo>
                  <a:lnTo>
                    <a:pt x="8690" y="50337"/>
                  </a:lnTo>
                  <a:lnTo>
                    <a:pt x="8690" y="50079"/>
                  </a:lnTo>
                  <a:lnTo>
                    <a:pt x="8690" y="49821"/>
                  </a:lnTo>
                  <a:lnTo>
                    <a:pt x="8704" y="49564"/>
                  </a:lnTo>
                  <a:lnTo>
                    <a:pt x="8758" y="49076"/>
                  </a:lnTo>
                  <a:lnTo>
                    <a:pt x="8826" y="48628"/>
                  </a:lnTo>
                  <a:lnTo>
                    <a:pt x="8907" y="48195"/>
                  </a:lnTo>
                  <a:lnTo>
                    <a:pt x="8989" y="47774"/>
                  </a:lnTo>
                  <a:lnTo>
                    <a:pt x="9070" y="47354"/>
                  </a:lnTo>
                  <a:lnTo>
                    <a:pt x="9151" y="46920"/>
                  </a:lnTo>
                  <a:lnTo>
                    <a:pt x="9219" y="46459"/>
                  </a:lnTo>
                  <a:lnTo>
                    <a:pt x="9273" y="45971"/>
                  </a:lnTo>
                  <a:lnTo>
                    <a:pt x="9314" y="45714"/>
                  </a:lnTo>
                  <a:lnTo>
                    <a:pt x="9422" y="45348"/>
                  </a:lnTo>
                  <a:lnTo>
                    <a:pt x="9572" y="44873"/>
                  </a:lnTo>
                  <a:lnTo>
                    <a:pt x="9761" y="44290"/>
                  </a:lnTo>
                  <a:lnTo>
                    <a:pt x="9992" y="43626"/>
                  </a:lnTo>
                  <a:lnTo>
                    <a:pt x="10277" y="42880"/>
                  </a:lnTo>
                  <a:lnTo>
                    <a:pt x="10914" y="41172"/>
                  </a:lnTo>
                  <a:lnTo>
                    <a:pt x="11673" y="39247"/>
                  </a:lnTo>
                  <a:lnTo>
                    <a:pt x="12513" y="37132"/>
                  </a:lnTo>
                  <a:lnTo>
                    <a:pt x="13408" y="34936"/>
                  </a:lnTo>
                  <a:lnTo>
                    <a:pt x="14316" y="32686"/>
                  </a:lnTo>
                  <a:lnTo>
                    <a:pt x="16120" y="28334"/>
                  </a:lnTo>
                  <a:lnTo>
                    <a:pt x="17679" y="24592"/>
                  </a:lnTo>
                  <a:lnTo>
                    <a:pt x="19210" y="20973"/>
                  </a:lnTo>
                  <a:lnTo>
                    <a:pt x="19265" y="21081"/>
                  </a:lnTo>
                  <a:lnTo>
                    <a:pt x="19346" y="21230"/>
                  </a:lnTo>
                  <a:lnTo>
                    <a:pt x="19414" y="21420"/>
                  </a:lnTo>
                  <a:lnTo>
                    <a:pt x="19495" y="21637"/>
                  </a:lnTo>
                  <a:lnTo>
                    <a:pt x="19671" y="22166"/>
                  </a:lnTo>
                  <a:lnTo>
                    <a:pt x="19848" y="22816"/>
                  </a:lnTo>
                  <a:lnTo>
                    <a:pt x="20037" y="23576"/>
                  </a:lnTo>
                  <a:lnTo>
                    <a:pt x="20254" y="24443"/>
                  </a:lnTo>
                  <a:lnTo>
                    <a:pt x="20471" y="25406"/>
                  </a:lnTo>
                  <a:lnTo>
                    <a:pt x="20688" y="26450"/>
                  </a:lnTo>
                  <a:lnTo>
                    <a:pt x="21163" y="28768"/>
                  </a:lnTo>
                  <a:lnTo>
                    <a:pt x="21651" y="31316"/>
                  </a:lnTo>
                  <a:lnTo>
                    <a:pt x="22152" y="34014"/>
                  </a:lnTo>
                  <a:lnTo>
                    <a:pt x="22654" y="36793"/>
                  </a:lnTo>
                  <a:lnTo>
                    <a:pt x="23142" y="39586"/>
                  </a:lnTo>
                  <a:lnTo>
                    <a:pt x="23603" y="42311"/>
                  </a:lnTo>
                  <a:lnTo>
                    <a:pt x="24443" y="47273"/>
                  </a:lnTo>
                  <a:lnTo>
                    <a:pt x="25081" y="51096"/>
                  </a:lnTo>
                  <a:lnTo>
                    <a:pt x="25311" y="52384"/>
                  </a:lnTo>
                  <a:lnTo>
                    <a:pt x="25447" y="53170"/>
                  </a:lnTo>
                  <a:lnTo>
                    <a:pt x="25663" y="54458"/>
                  </a:lnTo>
                  <a:lnTo>
                    <a:pt x="25772" y="55081"/>
                  </a:lnTo>
                  <a:lnTo>
                    <a:pt x="25867" y="55719"/>
                  </a:lnTo>
                  <a:lnTo>
                    <a:pt x="25948" y="56369"/>
                  </a:lnTo>
                  <a:lnTo>
                    <a:pt x="26002" y="57020"/>
                  </a:lnTo>
                  <a:lnTo>
                    <a:pt x="26016" y="57345"/>
                  </a:lnTo>
                  <a:lnTo>
                    <a:pt x="26030" y="57684"/>
                  </a:lnTo>
                  <a:lnTo>
                    <a:pt x="26030" y="58023"/>
                  </a:lnTo>
                  <a:lnTo>
                    <a:pt x="26016" y="58362"/>
                  </a:lnTo>
                  <a:lnTo>
                    <a:pt x="25908" y="58945"/>
                  </a:lnTo>
                  <a:lnTo>
                    <a:pt x="25799" y="59542"/>
                  </a:lnTo>
                  <a:lnTo>
                    <a:pt x="25745" y="59840"/>
                  </a:lnTo>
                  <a:lnTo>
                    <a:pt x="25704" y="60138"/>
                  </a:lnTo>
                  <a:lnTo>
                    <a:pt x="25677" y="60436"/>
                  </a:lnTo>
                  <a:lnTo>
                    <a:pt x="25677" y="60721"/>
                  </a:lnTo>
                  <a:lnTo>
                    <a:pt x="25677" y="60884"/>
                  </a:lnTo>
                  <a:lnTo>
                    <a:pt x="25704" y="61033"/>
                  </a:lnTo>
                  <a:lnTo>
                    <a:pt x="25758" y="61345"/>
                  </a:lnTo>
                  <a:lnTo>
                    <a:pt x="25840" y="61656"/>
                  </a:lnTo>
                  <a:lnTo>
                    <a:pt x="25935" y="61955"/>
                  </a:lnTo>
                  <a:lnTo>
                    <a:pt x="26030" y="62253"/>
                  </a:lnTo>
                  <a:lnTo>
                    <a:pt x="26111" y="62551"/>
                  </a:lnTo>
                  <a:lnTo>
                    <a:pt x="26179" y="62863"/>
                  </a:lnTo>
                  <a:lnTo>
                    <a:pt x="26192" y="63026"/>
                  </a:lnTo>
                  <a:lnTo>
                    <a:pt x="26206" y="63188"/>
                  </a:lnTo>
                  <a:lnTo>
                    <a:pt x="26219" y="63487"/>
                  </a:lnTo>
                  <a:lnTo>
                    <a:pt x="26233" y="63785"/>
                  </a:lnTo>
                  <a:lnTo>
                    <a:pt x="26219" y="64083"/>
                  </a:lnTo>
                  <a:lnTo>
                    <a:pt x="26206" y="64368"/>
                  </a:lnTo>
                  <a:lnTo>
                    <a:pt x="26165" y="64951"/>
                  </a:lnTo>
                  <a:lnTo>
                    <a:pt x="26097" y="65534"/>
                  </a:lnTo>
                  <a:lnTo>
                    <a:pt x="26016" y="66117"/>
                  </a:lnTo>
                  <a:lnTo>
                    <a:pt x="25948" y="66700"/>
                  </a:lnTo>
                  <a:lnTo>
                    <a:pt x="25908" y="67296"/>
                  </a:lnTo>
                  <a:lnTo>
                    <a:pt x="25894" y="67594"/>
                  </a:lnTo>
                  <a:lnTo>
                    <a:pt x="25894" y="67893"/>
                  </a:lnTo>
                  <a:lnTo>
                    <a:pt x="25908" y="68367"/>
                  </a:lnTo>
                  <a:lnTo>
                    <a:pt x="25935" y="68869"/>
                  </a:lnTo>
                  <a:lnTo>
                    <a:pt x="25962" y="69384"/>
                  </a:lnTo>
                  <a:lnTo>
                    <a:pt x="25962" y="69899"/>
                  </a:lnTo>
                  <a:lnTo>
                    <a:pt x="25962" y="70157"/>
                  </a:lnTo>
                  <a:lnTo>
                    <a:pt x="25948" y="70401"/>
                  </a:lnTo>
                  <a:lnTo>
                    <a:pt x="25921" y="70645"/>
                  </a:lnTo>
                  <a:lnTo>
                    <a:pt x="25880" y="70875"/>
                  </a:lnTo>
                  <a:lnTo>
                    <a:pt x="25826" y="71105"/>
                  </a:lnTo>
                  <a:lnTo>
                    <a:pt x="25758" y="71322"/>
                  </a:lnTo>
                  <a:lnTo>
                    <a:pt x="25677" y="71539"/>
                  </a:lnTo>
                  <a:lnTo>
                    <a:pt x="25569" y="71729"/>
                  </a:lnTo>
                  <a:lnTo>
                    <a:pt x="25948" y="71851"/>
                  </a:lnTo>
                  <a:lnTo>
                    <a:pt x="26382" y="71973"/>
                  </a:lnTo>
                  <a:lnTo>
                    <a:pt x="26884" y="72095"/>
                  </a:lnTo>
                  <a:lnTo>
                    <a:pt x="27426" y="72204"/>
                  </a:lnTo>
                  <a:lnTo>
                    <a:pt x="27995" y="72298"/>
                  </a:lnTo>
                  <a:lnTo>
                    <a:pt x="28605" y="72366"/>
                  </a:lnTo>
                  <a:lnTo>
                    <a:pt x="29215" y="72407"/>
                  </a:lnTo>
                  <a:lnTo>
                    <a:pt x="29527" y="72420"/>
                  </a:lnTo>
                  <a:lnTo>
                    <a:pt x="30151" y="72420"/>
                  </a:lnTo>
                  <a:lnTo>
                    <a:pt x="30463" y="72393"/>
                  </a:lnTo>
                  <a:lnTo>
                    <a:pt x="30774" y="72366"/>
                  </a:lnTo>
                  <a:lnTo>
                    <a:pt x="31073" y="72326"/>
                  </a:lnTo>
                  <a:lnTo>
                    <a:pt x="31371" y="72285"/>
                  </a:lnTo>
                  <a:lnTo>
                    <a:pt x="31656" y="72217"/>
                  </a:lnTo>
                  <a:lnTo>
                    <a:pt x="31940" y="72136"/>
                  </a:lnTo>
                  <a:lnTo>
                    <a:pt x="32211" y="72054"/>
                  </a:lnTo>
                  <a:lnTo>
                    <a:pt x="32469" y="71946"/>
                  </a:lnTo>
                  <a:lnTo>
                    <a:pt x="32713" y="71824"/>
                  </a:lnTo>
                  <a:lnTo>
                    <a:pt x="32943" y="71688"/>
                  </a:lnTo>
                  <a:lnTo>
                    <a:pt x="33160" y="71539"/>
                  </a:lnTo>
                  <a:lnTo>
                    <a:pt x="33364" y="71377"/>
                  </a:lnTo>
                  <a:lnTo>
                    <a:pt x="33554" y="71187"/>
                  </a:lnTo>
                  <a:lnTo>
                    <a:pt x="33730" y="70983"/>
                  </a:lnTo>
                  <a:lnTo>
                    <a:pt x="33879" y="70753"/>
                  </a:lnTo>
                  <a:lnTo>
                    <a:pt x="33906" y="68001"/>
                  </a:lnTo>
                  <a:lnTo>
                    <a:pt x="33920" y="65154"/>
                  </a:lnTo>
                  <a:lnTo>
                    <a:pt x="33933" y="61833"/>
                  </a:lnTo>
                  <a:lnTo>
                    <a:pt x="33920" y="60125"/>
                  </a:lnTo>
                  <a:lnTo>
                    <a:pt x="33906" y="58444"/>
                  </a:lnTo>
                  <a:lnTo>
                    <a:pt x="33892" y="56830"/>
                  </a:lnTo>
                  <a:lnTo>
                    <a:pt x="33852" y="55353"/>
                  </a:lnTo>
                  <a:lnTo>
                    <a:pt x="33811" y="54065"/>
                  </a:lnTo>
                  <a:lnTo>
                    <a:pt x="33757" y="52980"/>
                  </a:lnTo>
                  <a:lnTo>
                    <a:pt x="33716" y="52546"/>
                  </a:lnTo>
                  <a:lnTo>
                    <a:pt x="33676" y="52180"/>
                  </a:lnTo>
                  <a:lnTo>
                    <a:pt x="33635" y="51896"/>
                  </a:lnTo>
                  <a:lnTo>
                    <a:pt x="33594" y="51706"/>
                  </a:lnTo>
                  <a:lnTo>
                    <a:pt x="33391" y="51164"/>
                  </a:lnTo>
                  <a:lnTo>
                    <a:pt x="33201" y="50635"/>
                  </a:lnTo>
                  <a:lnTo>
                    <a:pt x="33011" y="50120"/>
                  </a:lnTo>
                  <a:lnTo>
                    <a:pt x="32849" y="49605"/>
                  </a:lnTo>
                  <a:lnTo>
                    <a:pt x="32781" y="49333"/>
                  </a:lnTo>
                  <a:lnTo>
                    <a:pt x="32727" y="49076"/>
                  </a:lnTo>
                  <a:lnTo>
                    <a:pt x="32686" y="48805"/>
                  </a:lnTo>
                  <a:lnTo>
                    <a:pt x="32645" y="48534"/>
                  </a:lnTo>
                  <a:lnTo>
                    <a:pt x="32632" y="48262"/>
                  </a:lnTo>
                  <a:lnTo>
                    <a:pt x="32618" y="47978"/>
                  </a:lnTo>
                  <a:lnTo>
                    <a:pt x="32632" y="47693"/>
                  </a:lnTo>
                  <a:lnTo>
                    <a:pt x="32672" y="47395"/>
                  </a:lnTo>
                  <a:lnTo>
                    <a:pt x="32740" y="46893"/>
                  </a:lnTo>
                  <a:lnTo>
                    <a:pt x="32835" y="46107"/>
                  </a:lnTo>
                  <a:lnTo>
                    <a:pt x="32943" y="45036"/>
                  </a:lnTo>
                  <a:lnTo>
                    <a:pt x="33065" y="43748"/>
                  </a:lnTo>
                  <a:lnTo>
                    <a:pt x="33323" y="40671"/>
                  </a:lnTo>
                  <a:lnTo>
                    <a:pt x="33594" y="37159"/>
                  </a:lnTo>
                  <a:lnTo>
                    <a:pt x="33852" y="33553"/>
                  </a:lnTo>
                  <a:lnTo>
                    <a:pt x="33960" y="31818"/>
                  </a:lnTo>
                  <a:lnTo>
                    <a:pt x="34055" y="30164"/>
                  </a:lnTo>
                  <a:lnTo>
                    <a:pt x="34136" y="28659"/>
                  </a:lnTo>
                  <a:lnTo>
                    <a:pt x="34191" y="27331"/>
                  </a:lnTo>
                  <a:lnTo>
                    <a:pt x="34218" y="26206"/>
                  </a:lnTo>
                  <a:lnTo>
                    <a:pt x="34231" y="25352"/>
                  </a:lnTo>
                  <a:lnTo>
                    <a:pt x="34231" y="24836"/>
                  </a:lnTo>
                  <a:lnTo>
                    <a:pt x="34231" y="24321"/>
                  </a:lnTo>
                  <a:lnTo>
                    <a:pt x="34258" y="23277"/>
                  </a:lnTo>
                  <a:lnTo>
                    <a:pt x="34313" y="22206"/>
                  </a:lnTo>
                  <a:lnTo>
                    <a:pt x="34380" y="21135"/>
                  </a:lnTo>
                  <a:lnTo>
                    <a:pt x="34435" y="20064"/>
                  </a:lnTo>
                  <a:lnTo>
                    <a:pt x="34489" y="18980"/>
                  </a:lnTo>
                  <a:lnTo>
                    <a:pt x="34530" y="17895"/>
                  </a:lnTo>
                  <a:lnTo>
                    <a:pt x="34530" y="17353"/>
                  </a:lnTo>
                  <a:lnTo>
                    <a:pt x="34530" y="16811"/>
                  </a:lnTo>
                  <a:lnTo>
                    <a:pt x="34530" y="16269"/>
                  </a:lnTo>
                  <a:lnTo>
                    <a:pt x="34503" y="15740"/>
                  </a:lnTo>
                  <a:lnTo>
                    <a:pt x="34475" y="15211"/>
                  </a:lnTo>
                  <a:lnTo>
                    <a:pt x="34435" y="14669"/>
                  </a:lnTo>
                  <a:lnTo>
                    <a:pt x="34367" y="14140"/>
                  </a:lnTo>
                  <a:lnTo>
                    <a:pt x="34299" y="13625"/>
                  </a:lnTo>
                  <a:lnTo>
                    <a:pt x="34218" y="13096"/>
                  </a:lnTo>
                  <a:lnTo>
                    <a:pt x="34109" y="12581"/>
                  </a:lnTo>
                  <a:lnTo>
                    <a:pt x="33987" y="12079"/>
                  </a:lnTo>
                  <a:lnTo>
                    <a:pt x="33852" y="11564"/>
                  </a:lnTo>
                  <a:lnTo>
                    <a:pt x="33689" y="11076"/>
                  </a:lnTo>
                  <a:lnTo>
                    <a:pt x="33499" y="10575"/>
                  </a:lnTo>
                  <a:lnTo>
                    <a:pt x="33296" y="10087"/>
                  </a:lnTo>
                  <a:lnTo>
                    <a:pt x="33065" y="9612"/>
                  </a:lnTo>
                  <a:lnTo>
                    <a:pt x="32808" y="9138"/>
                  </a:lnTo>
                  <a:lnTo>
                    <a:pt x="32523" y="8677"/>
                  </a:lnTo>
                  <a:lnTo>
                    <a:pt x="31995" y="7918"/>
                  </a:lnTo>
                  <a:lnTo>
                    <a:pt x="31723" y="7552"/>
                  </a:lnTo>
                  <a:lnTo>
                    <a:pt x="31466" y="7199"/>
                  </a:lnTo>
                  <a:lnTo>
                    <a:pt x="31195" y="6860"/>
                  </a:lnTo>
                  <a:lnTo>
                    <a:pt x="30910" y="6521"/>
                  </a:lnTo>
                  <a:lnTo>
                    <a:pt x="30639" y="6196"/>
                  </a:lnTo>
                  <a:lnTo>
                    <a:pt x="30354" y="5884"/>
                  </a:lnTo>
                  <a:lnTo>
                    <a:pt x="30069" y="5586"/>
                  </a:lnTo>
                  <a:lnTo>
                    <a:pt x="29785" y="5288"/>
                  </a:lnTo>
                  <a:lnTo>
                    <a:pt x="29486" y="5003"/>
                  </a:lnTo>
                  <a:lnTo>
                    <a:pt x="29188" y="4718"/>
                  </a:lnTo>
                  <a:lnTo>
                    <a:pt x="28876" y="4447"/>
                  </a:lnTo>
                  <a:lnTo>
                    <a:pt x="28578" y="4189"/>
                  </a:lnTo>
                  <a:lnTo>
                    <a:pt x="28253" y="3945"/>
                  </a:lnTo>
                  <a:lnTo>
                    <a:pt x="27941" y="3701"/>
                  </a:lnTo>
                  <a:lnTo>
                    <a:pt x="27616" y="3457"/>
                  </a:lnTo>
                  <a:lnTo>
                    <a:pt x="27290" y="3241"/>
                  </a:lnTo>
                  <a:lnTo>
                    <a:pt x="26951" y="3010"/>
                  </a:lnTo>
                  <a:lnTo>
                    <a:pt x="26599" y="2807"/>
                  </a:lnTo>
                  <a:lnTo>
                    <a:pt x="26260" y="2603"/>
                  </a:lnTo>
                  <a:lnTo>
                    <a:pt x="25894" y="2400"/>
                  </a:lnTo>
                  <a:lnTo>
                    <a:pt x="25528" y="2210"/>
                  </a:lnTo>
                  <a:lnTo>
                    <a:pt x="25162" y="2020"/>
                  </a:lnTo>
                  <a:lnTo>
                    <a:pt x="24782" y="1844"/>
                  </a:lnTo>
                  <a:lnTo>
                    <a:pt x="24403" y="1681"/>
                  </a:lnTo>
                  <a:lnTo>
                    <a:pt x="23996" y="1519"/>
                  </a:lnTo>
                  <a:lnTo>
                    <a:pt x="23603" y="1356"/>
                  </a:lnTo>
                  <a:lnTo>
                    <a:pt x="23183" y="1207"/>
                  </a:lnTo>
                  <a:lnTo>
                    <a:pt x="22762" y="1058"/>
                  </a:lnTo>
                  <a:lnTo>
                    <a:pt x="21908" y="773"/>
                  </a:lnTo>
                  <a:lnTo>
                    <a:pt x="21285" y="610"/>
                  </a:lnTo>
                  <a:lnTo>
                    <a:pt x="20675" y="448"/>
                  </a:lnTo>
                  <a:lnTo>
                    <a:pt x="20037" y="312"/>
                  </a:lnTo>
                  <a:lnTo>
                    <a:pt x="19414" y="204"/>
                  </a:lnTo>
                  <a:lnTo>
                    <a:pt x="18777" y="109"/>
                  </a:lnTo>
                  <a:lnTo>
                    <a:pt x="18139" y="41"/>
                  </a:lnTo>
                  <a:lnTo>
                    <a:pt x="17814" y="28"/>
                  </a:lnTo>
                  <a:lnTo>
                    <a:pt x="17502" y="14"/>
                  </a:lnTo>
                  <a:lnTo>
                    <a:pt x="17177" y="0"/>
                  </a:lnTo>
                  <a:close/>
                </a:path>
              </a:pathLst>
            </a:custGeom>
            <a:solidFill>
              <a:srgbClr val="BBB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5633;p99">
              <a:extLst>
                <a:ext uri="{FF2B5EF4-FFF2-40B4-BE49-F238E27FC236}">
                  <a16:creationId xmlns:a16="http://schemas.microsoft.com/office/drawing/2014/main" id="{E67EA22D-8C12-4791-B994-BA37604ADE1A}"/>
                </a:ext>
              </a:extLst>
            </p:cNvPr>
            <p:cNvSpPr/>
            <p:nvPr/>
          </p:nvSpPr>
          <p:spPr>
            <a:xfrm>
              <a:off x="7736724" y="2639057"/>
              <a:ext cx="86766" cy="70875"/>
            </a:xfrm>
            <a:custGeom>
              <a:avLst/>
              <a:gdLst/>
              <a:ahLst/>
              <a:cxnLst/>
              <a:rect l="l" t="t" r="r" b="b"/>
              <a:pathLst>
                <a:path w="3702" h="3024" extrusionOk="0">
                  <a:moveTo>
                    <a:pt x="3593" y="0"/>
                  </a:moveTo>
                  <a:lnTo>
                    <a:pt x="3539" y="353"/>
                  </a:lnTo>
                  <a:lnTo>
                    <a:pt x="3471" y="678"/>
                  </a:lnTo>
                  <a:lnTo>
                    <a:pt x="3390" y="990"/>
                  </a:lnTo>
                  <a:lnTo>
                    <a:pt x="3335" y="1139"/>
                  </a:lnTo>
                  <a:lnTo>
                    <a:pt x="3281" y="1288"/>
                  </a:lnTo>
                  <a:lnTo>
                    <a:pt x="3213" y="1437"/>
                  </a:lnTo>
                  <a:lnTo>
                    <a:pt x="3132" y="1573"/>
                  </a:lnTo>
                  <a:lnTo>
                    <a:pt x="3051" y="1695"/>
                  </a:lnTo>
                  <a:lnTo>
                    <a:pt x="2956" y="1817"/>
                  </a:lnTo>
                  <a:lnTo>
                    <a:pt x="2847" y="1939"/>
                  </a:lnTo>
                  <a:lnTo>
                    <a:pt x="2739" y="2034"/>
                  </a:lnTo>
                  <a:lnTo>
                    <a:pt x="2630" y="2142"/>
                  </a:lnTo>
                  <a:lnTo>
                    <a:pt x="2508" y="2223"/>
                  </a:lnTo>
                  <a:lnTo>
                    <a:pt x="2373" y="2305"/>
                  </a:lnTo>
                  <a:lnTo>
                    <a:pt x="2237" y="2386"/>
                  </a:lnTo>
                  <a:lnTo>
                    <a:pt x="2102" y="2440"/>
                  </a:lnTo>
                  <a:lnTo>
                    <a:pt x="1953" y="2508"/>
                  </a:lnTo>
                  <a:lnTo>
                    <a:pt x="1654" y="2603"/>
                  </a:lnTo>
                  <a:lnTo>
                    <a:pt x="1329" y="2671"/>
                  </a:lnTo>
                  <a:lnTo>
                    <a:pt x="1017" y="2725"/>
                  </a:lnTo>
                  <a:lnTo>
                    <a:pt x="678" y="2752"/>
                  </a:lnTo>
                  <a:lnTo>
                    <a:pt x="339" y="2766"/>
                  </a:lnTo>
                  <a:lnTo>
                    <a:pt x="0" y="2779"/>
                  </a:lnTo>
                  <a:lnTo>
                    <a:pt x="163" y="2833"/>
                  </a:lnTo>
                  <a:lnTo>
                    <a:pt x="326" y="2888"/>
                  </a:lnTo>
                  <a:lnTo>
                    <a:pt x="488" y="2942"/>
                  </a:lnTo>
                  <a:lnTo>
                    <a:pt x="665" y="2969"/>
                  </a:lnTo>
                  <a:lnTo>
                    <a:pt x="841" y="2996"/>
                  </a:lnTo>
                  <a:lnTo>
                    <a:pt x="1017" y="3023"/>
                  </a:lnTo>
                  <a:lnTo>
                    <a:pt x="1370" y="3023"/>
                  </a:lnTo>
                  <a:lnTo>
                    <a:pt x="1546" y="3010"/>
                  </a:lnTo>
                  <a:lnTo>
                    <a:pt x="1736" y="2996"/>
                  </a:lnTo>
                  <a:lnTo>
                    <a:pt x="1912" y="2955"/>
                  </a:lnTo>
                  <a:lnTo>
                    <a:pt x="2088" y="2915"/>
                  </a:lnTo>
                  <a:lnTo>
                    <a:pt x="2264" y="2861"/>
                  </a:lnTo>
                  <a:lnTo>
                    <a:pt x="2441" y="2793"/>
                  </a:lnTo>
                  <a:lnTo>
                    <a:pt x="2603" y="2698"/>
                  </a:lnTo>
                  <a:lnTo>
                    <a:pt x="2766" y="2603"/>
                  </a:lnTo>
                  <a:lnTo>
                    <a:pt x="2915" y="2494"/>
                  </a:lnTo>
                  <a:lnTo>
                    <a:pt x="3051" y="2372"/>
                  </a:lnTo>
                  <a:lnTo>
                    <a:pt x="3118" y="2305"/>
                  </a:lnTo>
                  <a:lnTo>
                    <a:pt x="3186" y="2237"/>
                  </a:lnTo>
                  <a:lnTo>
                    <a:pt x="3295" y="2088"/>
                  </a:lnTo>
                  <a:lnTo>
                    <a:pt x="3403" y="1925"/>
                  </a:lnTo>
                  <a:lnTo>
                    <a:pt x="3484" y="1762"/>
                  </a:lnTo>
                  <a:lnTo>
                    <a:pt x="3566" y="1586"/>
                  </a:lnTo>
                  <a:lnTo>
                    <a:pt x="3620" y="1410"/>
                  </a:lnTo>
                  <a:lnTo>
                    <a:pt x="3661" y="1234"/>
                  </a:lnTo>
                  <a:lnTo>
                    <a:pt x="3688" y="1057"/>
                  </a:lnTo>
                  <a:lnTo>
                    <a:pt x="3701" y="881"/>
                  </a:lnTo>
                  <a:lnTo>
                    <a:pt x="3701" y="691"/>
                  </a:lnTo>
                  <a:lnTo>
                    <a:pt x="3688" y="515"/>
                  </a:lnTo>
                  <a:lnTo>
                    <a:pt x="3661" y="353"/>
                  </a:lnTo>
                  <a:lnTo>
                    <a:pt x="3634" y="176"/>
                  </a:lnTo>
                  <a:lnTo>
                    <a:pt x="359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634;p99">
              <a:extLst>
                <a:ext uri="{FF2B5EF4-FFF2-40B4-BE49-F238E27FC236}">
                  <a16:creationId xmlns:a16="http://schemas.microsoft.com/office/drawing/2014/main" id="{9BF80FE7-A9EC-4525-87E5-AAB446D19ECB}"/>
                </a:ext>
              </a:extLst>
            </p:cNvPr>
            <p:cNvSpPr/>
            <p:nvPr/>
          </p:nvSpPr>
          <p:spPr>
            <a:xfrm>
              <a:off x="8231452" y="2664464"/>
              <a:ext cx="114398" cy="83906"/>
            </a:xfrm>
            <a:custGeom>
              <a:avLst/>
              <a:gdLst/>
              <a:ahLst/>
              <a:cxnLst/>
              <a:rect l="l" t="t" r="r" b="b"/>
              <a:pathLst>
                <a:path w="4881" h="3580" extrusionOk="0">
                  <a:moveTo>
                    <a:pt x="54" y="1"/>
                  </a:moveTo>
                  <a:lnTo>
                    <a:pt x="27" y="217"/>
                  </a:lnTo>
                  <a:lnTo>
                    <a:pt x="0" y="434"/>
                  </a:lnTo>
                  <a:lnTo>
                    <a:pt x="0" y="651"/>
                  </a:lnTo>
                  <a:lnTo>
                    <a:pt x="14" y="882"/>
                  </a:lnTo>
                  <a:lnTo>
                    <a:pt x="54" y="1099"/>
                  </a:lnTo>
                  <a:lnTo>
                    <a:pt x="109" y="1316"/>
                  </a:lnTo>
                  <a:lnTo>
                    <a:pt x="176" y="1519"/>
                  </a:lnTo>
                  <a:lnTo>
                    <a:pt x="271" y="1736"/>
                  </a:lnTo>
                  <a:lnTo>
                    <a:pt x="366" y="1939"/>
                  </a:lnTo>
                  <a:lnTo>
                    <a:pt x="488" y="2129"/>
                  </a:lnTo>
                  <a:lnTo>
                    <a:pt x="624" y="2305"/>
                  </a:lnTo>
                  <a:lnTo>
                    <a:pt x="773" y="2481"/>
                  </a:lnTo>
                  <a:lnTo>
                    <a:pt x="936" y="2631"/>
                  </a:lnTo>
                  <a:lnTo>
                    <a:pt x="1112" y="2780"/>
                  </a:lnTo>
                  <a:lnTo>
                    <a:pt x="1288" y="2915"/>
                  </a:lnTo>
                  <a:lnTo>
                    <a:pt x="1478" y="3037"/>
                  </a:lnTo>
                  <a:lnTo>
                    <a:pt x="1681" y="3159"/>
                  </a:lnTo>
                  <a:lnTo>
                    <a:pt x="1885" y="3254"/>
                  </a:lnTo>
                  <a:lnTo>
                    <a:pt x="2088" y="3336"/>
                  </a:lnTo>
                  <a:lnTo>
                    <a:pt x="2305" y="3403"/>
                  </a:lnTo>
                  <a:lnTo>
                    <a:pt x="2522" y="3471"/>
                  </a:lnTo>
                  <a:lnTo>
                    <a:pt x="2739" y="3512"/>
                  </a:lnTo>
                  <a:lnTo>
                    <a:pt x="2956" y="3552"/>
                  </a:lnTo>
                  <a:lnTo>
                    <a:pt x="3186" y="3566"/>
                  </a:lnTo>
                  <a:lnTo>
                    <a:pt x="3403" y="3580"/>
                  </a:lnTo>
                  <a:lnTo>
                    <a:pt x="3620" y="3566"/>
                  </a:lnTo>
                  <a:lnTo>
                    <a:pt x="3850" y="3552"/>
                  </a:lnTo>
                  <a:lnTo>
                    <a:pt x="4067" y="3512"/>
                  </a:lnTo>
                  <a:lnTo>
                    <a:pt x="4271" y="3471"/>
                  </a:lnTo>
                  <a:lnTo>
                    <a:pt x="4488" y="3403"/>
                  </a:lnTo>
                  <a:lnTo>
                    <a:pt x="4691" y="3336"/>
                  </a:lnTo>
                  <a:lnTo>
                    <a:pt x="4881" y="3241"/>
                  </a:lnTo>
                  <a:lnTo>
                    <a:pt x="4460" y="3281"/>
                  </a:lnTo>
                  <a:lnTo>
                    <a:pt x="4040" y="3295"/>
                  </a:lnTo>
                  <a:lnTo>
                    <a:pt x="3837" y="3281"/>
                  </a:lnTo>
                  <a:lnTo>
                    <a:pt x="3633" y="3268"/>
                  </a:lnTo>
                  <a:lnTo>
                    <a:pt x="3430" y="3241"/>
                  </a:lnTo>
                  <a:lnTo>
                    <a:pt x="3227" y="3214"/>
                  </a:lnTo>
                  <a:lnTo>
                    <a:pt x="3023" y="3173"/>
                  </a:lnTo>
                  <a:lnTo>
                    <a:pt x="2834" y="3119"/>
                  </a:lnTo>
                  <a:lnTo>
                    <a:pt x="2630" y="3064"/>
                  </a:lnTo>
                  <a:lnTo>
                    <a:pt x="2440" y="2997"/>
                  </a:lnTo>
                  <a:lnTo>
                    <a:pt x="2251" y="2915"/>
                  </a:lnTo>
                  <a:lnTo>
                    <a:pt x="2074" y="2834"/>
                  </a:lnTo>
                  <a:lnTo>
                    <a:pt x="1898" y="2753"/>
                  </a:lnTo>
                  <a:lnTo>
                    <a:pt x="1722" y="2644"/>
                  </a:lnTo>
                  <a:lnTo>
                    <a:pt x="1559" y="2549"/>
                  </a:lnTo>
                  <a:lnTo>
                    <a:pt x="1397" y="2427"/>
                  </a:lnTo>
                  <a:lnTo>
                    <a:pt x="1234" y="2305"/>
                  </a:lnTo>
                  <a:lnTo>
                    <a:pt x="1085" y="2170"/>
                  </a:lnTo>
                  <a:lnTo>
                    <a:pt x="949" y="2034"/>
                  </a:lnTo>
                  <a:lnTo>
                    <a:pt x="814" y="1885"/>
                  </a:lnTo>
                  <a:lnTo>
                    <a:pt x="692" y="1722"/>
                  </a:lnTo>
                  <a:lnTo>
                    <a:pt x="583" y="1560"/>
                  </a:lnTo>
                  <a:lnTo>
                    <a:pt x="475" y="1383"/>
                  </a:lnTo>
                  <a:lnTo>
                    <a:pt x="393" y="1207"/>
                  </a:lnTo>
                  <a:lnTo>
                    <a:pt x="312" y="1017"/>
                  </a:lnTo>
                  <a:lnTo>
                    <a:pt x="231" y="828"/>
                  </a:lnTo>
                  <a:lnTo>
                    <a:pt x="176" y="624"/>
                  </a:lnTo>
                  <a:lnTo>
                    <a:pt x="122" y="421"/>
                  </a:lnTo>
                  <a:lnTo>
                    <a:pt x="95" y="21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635;p99">
              <a:extLst>
                <a:ext uri="{FF2B5EF4-FFF2-40B4-BE49-F238E27FC236}">
                  <a16:creationId xmlns:a16="http://schemas.microsoft.com/office/drawing/2014/main" id="{1AD1AE77-2362-4582-AFCB-BD6668E4A9D7}"/>
                </a:ext>
              </a:extLst>
            </p:cNvPr>
            <p:cNvSpPr/>
            <p:nvPr/>
          </p:nvSpPr>
          <p:spPr>
            <a:xfrm>
              <a:off x="7944197" y="2607909"/>
              <a:ext cx="115383" cy="309188"/>
            </a:xfrm>
            <a:custGeom>
              <a:avLst/>
              <a:gdLst/>
              <a:ahLst/>
              <a:cxnLst/>
              <a:rect l="l" t="t" r="r" b="b"/>
              <a:pathLst>
                <a:path w="4923" h="13192" extrusionOk="0">
                  <a:moveTo>
                    <a:pt x="2238" y="0"/>
                  </a:moveTo>
                  <a:lnTo>
                    <a:pt x="2034" y="272"/>
                  </a:lnTo>
                  <a:lnTo>
                    <a:pt x="1845" y="556"/>
                  </a:lnTo>
                  <a:lnTo>
                    <a:pt x="1668" y="855"/>
                  </a:lnTo>
                  <a:lnTo>
                    <a:pt x="1519" y="1166"/>
                  </a:lnTo>
                  <a:lnTo>
                    <a:pt x="1370" y="1478"/>
                  </a:lnTo>
                  <a:lnTo>
                    <a:pt x="1248" y="1804"/>
                  </a:lnTo>
                  <a:lnTo>
                    <a:pt x="1126" y="2129"/>
                  </a:lnTo>
                  <a:lnTo>
                    <a:pt x="1018" y="2454"/>
                  </a:lnTo>
                  <a:lnTo>
                    <a:pt x="923" y="2793"/>
                  </a:lnTo>
                  <a:lnTo>
                    <a:pt x="828" y="3119"/>
                  </a:lnTo>
                  <a:lnTo>
                    <a:pt x="665" y="3796"/>
                  </a:lnTo>
                  <a:lnTo>
                    <a:pt x="530" y="4474"/>
                  </a:lnTo>
                  <a:lnTo>
                    <a:pt x="408" y="5152"/>
                  </a:lnTo>
                  <a:lnTo>
                    <a:pt x="313" y="5843"/>
                  </a:lnTo>
                  <a:lnTo>
                    <a:pt x="231" y="6521"/>
                  </a:lnTo>
                  <a:lnTo>
                    <a:pt x="164" y="7213"/>
                  </a:lnTo>
                  <a:lnTo>
                    <a:pt x="109" y="7904"/>
                  </a:lnTo>
                  <a:lnTo>
                    <a:pt x="55" y="8595"/>
                  </a:lnTo>
                  <a:lnTo>
                    <a:pt x="28" y="9287"/>
                  </a:lnTo>
                  <a:lnTo>
                    <a:pt x="1" y="9965"/>
                  </a:lnTo>
                  <a:lnTo>
                    <a:pt x="1" y="10670"/>
                  </a:lnTo>
                  <a:lnTo>
                    <a:pt x="1" y="10778"/>
                  </a:lnTo>
                  <a:lnTo>
                    <a:pt x="82" y="10832"/>
                  </a:lnTo>
                  <a:lnTo>
                    <a:pt x="896" y="11442"/>
                  </a:lnTo>
                  <a:lnTo>
                    <a:pt x="1723" y="12039"/>
                  </a:lnTo>
                  <a:lnTo>
                    <a:pt x="2143" y="12324"/>
                  </a:lnTo>
                  <a:lnTo>
                    <a:pt x="2577" y="12595"/>
                  </a:lnTo>
                  <a:lnTo>
                    <a:pt x="2794" y="12717"/>
                  </a:lnTo>
                  <a:lnTo>
                    <a:pt x="3024" y="12852"/>
                  </a:lnTo>
                  <a:lnTo>
                    <a:pt x="3146" y="12906"/>
                  </a:lnTo>
                  <a:lnTo>
                    <a:pt x="3268" y="12961"/>
                  </a:lnTo>
                  <a:lnTo>
                    <a:pt x="3322" y="12988"/>
                  </a:lnTo>
                  <a:lnTo>
                    <a:pt x="3390" y="13015"/>
                  </a:lnTo>
                  <a:lnTo>
                    <a:pt x="3526" y="13056"/>
                  </a:lnTo>
                  <a:lnTo>
                    <a:pt x="3905" y="13191"/>
                  </a:lnTo>
                  <a:lnTo>
                    <a:pt x="3810" y="12784"/>
                  </a:lnTo>
                  <a:lnTo>
                    <a:pt x="3729" y="12446"/>
                  </a:lnTo>
                  <a:lnTo>
                    <a:pt x="3675" y="12107"/>
                  </a:lnTo>
                  <a:lnTo>
                    <a:pt x="3634" y="11768"/>
                  </a:lnTo>
                  <a:lnTo>
                    <a:pt x="3593" y="11415"/>
                  </a:lnTo>
                  <a:lnTo>
                    <a:pt x="3539" y="10710"/>
                  </a:lnTo>
                  <a:lnTo>
                    <a:pt x="3512" y="10005"/>
                  </a:lnTo>
                  <a:lnTo>
                    <a:pt x="3499" y="9287"/>
                  </a:lnTo>
                  <a:lnTo>
                    <a:pt x="3512" y="8582"/>
                  </a:lnTo>
                  <a:lnTo>
                    <a:pt x="3526" y="7877"/>
                  </a:lnTo>
                  <a:lnTo>
                    <a:pt x="3566" y="7158"/>
                  </a:lnTo>
                  <a:lnTo>
                    <a:pt x="3634" y="6453"/>
                  </a:lnTo>
                  <a:lnTo>
                    <a:pt x="3715" y="5749"/>
                  </a:lnTo>
                  <a:lnTo>
                    <a:pt x="3824" y="5044"/>
                  </a:lnTo>
                  <a:lnTo>
                    <a:pt x="3959" y="4352"/>
                  </a:lnTo>
                  <a:lnTo>
                    <a:pt x="4027" y="4000"/>
                  </a:lnTo>
                  <a:lnTo>
                    <a:pt x="4122" y="3661"/>
                  </a:lnTo>
                  <a:lnTo>
                    <a:pt x="4217" y="3322"/>
                  </a:lnTo>
                  <a:lnTo>
                    <a:pt x="4326" y="2983"/>
                  </a:lnTo>
                  <a:lnTo>
                    <a:pt x="4448" y="2644"/>
                  </a:lnTo>
                  <a:lnTo>
                    <a:pt x="4583" y="2319"/>
                  </a:lnTo>
                  <a:lnTo>
                    <a:pt x="4746" y="2007"/>
                  </a:lnTo>
                  <a:lnTo>
                    <a:pt x="4922" y="1695"/>
                  </a:lnTo>
                  <a:lnTo>
                    <a:pt x="4719" y="1980"/>
                  </a:lnTo>
                  <a:lnTo>
                    <a:pt x="4529" y="2292"/>
                  </a:lnTo>
                  <a:lnTo>
                    <a:pt x="4366" y="2617"/>
                  </a:lnTo>
                  <a:lnTo>
                    <a:pt x="4217" y="2942"/>
                  </a:lnTo>
                  <a:lnTo>
                    <a:pt x="4095" y="3281"/>
                  </a:lnTo>
                  <a:lnTo>
                    <a:pt x="3973" y="3620"/>
                  </a:lnTo>
                  <a:lnTo>
                    <a:pt x="3865" y="3959"/>
                  </a:lnTo>
                  <a:lnTo>
                    <a:pt x="3756" y="4298"/>
                  </a:lnTo>
                  <a:lnTo>
                    <a:pt x="3675" y="4650"/>
                  </a:lnTo>
                  <a:lnTo>
                    <a:pt x="3593" y="5003"/>
                  </a:lnTo>
                  <a:lnTo>
                    <a:pt x="3512" y="5355"/>
                  </a:lnTo>
                  <a:lnTo>
                    <a:pt x="3444" y="5708"/>
                  </a:lnTo>
                  <a:lnTo>
                    <a:pt x="3336" y="6413"/>
                  </a:lnTo>
                  <a:lnTo>
                    <a:pt x="3241" y="7131"/>
                  </a:lnTo>
                  <a:lnTo>
                    <a:pt x="3173" y="7850"/>
                  </a:lnTo>
                  <a:lnTo>
                    <a:pt x="3133" y="8568"/>
                  </a:lnTo>
                  <a:lnTo>
                    <a:pt x="3105" y="9287"/>
                  </a:lnTo>
                  <a:lnTo>
                    <a:pt x="3105" y="10005"/>
                  </a:lnTo>
                  <a:lnTo>
                    <a:pt x="3119" y="10724"/>
                  </a:lnTo>
                  <a:lnTo>
                    <a:pt x="3160" y="11456"/>
                  </a:lnTo>
                  <a:lnTo>
                    <a:pt x="3187" y="11808"/>
                  </a:lnTo>
                  <a:lnTo>
                    <a:pt x="3241" y="12174"/>
                  </a:lnTo>
                  <a:lnTo>
                    <a:pt x="3285" y="12475"/>
                  </a:lnTo>
                  <a:lnTo>
                    <a:pt x="3227" y="12446"/>
                  </a:lnTo>
                  <a:lnTo>
                    <a:pt x="3024" y="12324"/>
                  </a:lnTo>
                  <a:lnTo>
                    <a:pt x="2807" y="12202"/>
                  </a:lnTo>
                  <a:lnTo>
                    <a:pt x="2387" y="11944"/>
                  </a:lnTo>
                  <a:lnTo>
                    <a:pt x="1980" y="11659"/>
                  </a:lnTo>
                  <a:lnTo>
                    <a:pt x="1153" y="11090"/>
                  </a:lnTo>
                  <a:lnTo>
                    <a:pt x="448" y="10552"/>
                  </a:lnTo>
                  <a:lnTo>
                    <a:pt x="448" y="10552"/>
                  </a:lnTo>
                  <a:lnTo>
                    <a:pt x="448" y="9978"/>
                  </a:lnTo>
                  <a:lnTo>
                    <a:pt x="462" y="9300"/>
                  </a:lnTo>
                  <a:lnTo>
                    <a:pt x="475" y="8609"/>
                  </a:lnTo>
                  <a:lnTo>
                    <a:pt x="503" y="7931"/>
                  </a:lnTo>
                  <a:lnTo>
                    <a:pt x="543" y="7240"/>
                  </a:lnTo>
                  <a:lnTo>
                    <a:pt x="597" y="6562"/>
                  </a:lnTo>
                  <a:lnTo>
                    <a:pt x="652" y="5884"/>
                  </a:lnTo>
                  <a:lnTo>
                    <a:pt x="733" y="5206"/>
                  </a:lnTo>
                  <a:lnTo>
                    <a:pt x="828" y="4528"/>
                  </a:lnTo>
                  <a:lnTo>
                    <a:pt x="923" y="3851"/>
                  </a:lnTo>
                  <a:lnTo>
                    <a:pt x="1058" y="3173"/>
                  </a:lnTo>
                  <a:lnTo>
                    <a:pt x="1207" y="2508"/>
                  </a:lnTo>
                  <a:lnTo>
                    <a:pt x="1289" y="2183"/>
                  </a:lnTo>
                  <a:lnTo>
                    <a:pt x="1384" y="1858"/>
                  </a:lnTo>
                  <a:lnTo>
                    <a:pt x="1492" y="1532"/>
                  </a:lnTo>
                  <a:lnTo>
                    <a:pt x="1614" y="1207"/>
                  </a:lnTo>
                  <a:lnTo>
                    <a:pt x="1736" y="895"/>
                  </a:lnTo>
                  <a:lnTo>
                    <a:pt x="1885" y="583"/>
                  </a:lnTo>
                  <a:lnTo>
                    <a:pt x="2048" y="285"/>
                  </a:lnTo>
                  <a:lnTo>
                    <a:pt x="223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636;p99">
              <a:extLst>
                <a:ext uri="{FF2B5EF4-FFF2-40B4-BE49-F238E27FC236}">
                  <a16:creationId xmlns:a16="http://schemas.microsoft.com/office/drawing/2014/main" id="{490F51DB-1DC3-43F6-84EB-AE1382E02209}"/>
                </a:ext>
              </a:extLst>
            </p:cNvPr>
            <p:cNvSpPr/>
            <p:nvPr/>
          </p:nvSpPr>
          <p:spPr>
            <a:xfrm>
              <a:off x="7729740" y="1615938"/>
              <a:ext cx="662180" cy="1091438"/>
            </a:xfrm>
            <a:custGeom>
              <a:avLst/>
              <a:gdLst/>
              <a:ahLst/>
              <a:cxnLst/>
              <a:rect l="l" t="t" r="r" b="b"/>
              <a:pathLst>
                <a:path w="28253" h="46568" extrusionOk="0">
                  <a:moveTo>
                    <a:pt x="19291" y="0"/>
                  </a:moveTo>
                  <a:lnTo>
                    <a:pt x="10168" y="11090"/>
                  </a:lnTo>
                  <a:lnTo>
                    <a:pt x="6453" y="1573"/>
                  </a:lnTo>
                  <a:lnTo>
                    <a:pt x="6223" y="1668"/>
                  </a:lnTo>
                  <a:lnTo>
                    <a:pt x="5992" y="1776"/>
                  </a:lnTo>
                  <a:lnTo>
                    <a:pt x="5545" y="2020"/>
                  </a:lnTo>
                  <a:lnTo>
                    <a:pt x="5314" y="2142"/>
                  </a:lnTo>
                  <a:lnTo>
                    <a:pt x="5057" y="2264"/>
                  </a:lnTo>
                  <a:lnTo>
                    <a:pt x="4786" y="2373"/>
                  </a:lnTo>
                  <a:lnTo>
                    <a:pt x="4487" y="2495"/>
                  </a:lnTo>
                  <a:lnTo>
                    <a:pt x="4474" y="2630"/>
                  </a:lnTo>
                  <a:lnTo>
                    <a:pt x="4447" y="2807"/>
                  </a:lnTo>
                  <a:lnTo>
                    <a:pt x="4379" y="3200"/>
                  </a:lnTo>
                  <a:lnTo>
                    <a:pt x="4257" y="3674"/>
                  </a:lnTo>
                  <a:lnTo>
                    <a:pt x="4108" y="4217"/>
                  </a:lnTo>
                  <a:lnTo>
                    <a:pt x="3945" y="4799"/>
                  </a:lnTo>
                  <a:lnTo>
                    <a:pt x="3742" y="5437"/>
                  </a:lnTo>
                  <a:lnTo>
                    <a:pt x="3308" y="6765"/>
                  </a:lnTo>
                  <a:lnTo>
                    <a:pt x="2833" y="8121"/>
                  </a:lnTo>
                  <a:lnTo>
                    <a:pt x="2373" y="9409"/>
                  </a:lnTo>
                  <a:lnTo>
                    <a:pt x="1966" y="10520"/>
                  </a:lnTo>
                  <a:lnTo>
                    <a:pt x="1640" y="11361"/>
                  </a:lnTo>
                  <a:lnTo>
                    <a:pt x="1356" y="11971"/>
                  </a:lnTo>
                  <a:lnTo>
                    <a:pt x="1071" y="12581"/>
                  </a:lnTo>
                  <a:lnTo>
                    <a:pt x="800" y="13164"/>
                  </a:lnTo>
                  <a:lnTo>
                    <a:pt x="664" y="13462"/>
                  </a:lnTo>
                  <a:lnTo>
                    <a:pt x="542" y="13760"/>
                  </a:lnTo>
                  <a:lnTo>
                    <a:pt x="434" y="14059"/>
                  </a:lnTo>
                  <a:lnTo>
                    <a:pt x="339" y="14371"/>
                  </a:lnTo>
                  <a:lnTo>
                    <a:pt x="258" y="14669"/>
                  </a:lnTo>
                  <a:lnTo>
                    <a:pt x="190" y="14994"/>
                  </a:lnTo>
                  <a:lnTo>
                    <a:pt x="149" y="15319"/>
                  </a:lnTo>
                  <a:lnTo>
                    <a:pt x="122" y="15645"/>
                  </a:lnTo>
                  <a:lnTo>
                    <a:pt x="122" y="15984"/>
                  </a:lnTo>
                  <a:lnTo>
                    <a:pt x="136" y="16336"/>
                  </a:lnTo>
                  <a:lnTo>
                    <a:pt x="176" y="16675"/>
                  </a:lnTo>
                  <a:lnTo>
                    <a:pt x="231" y="17001"/>
                  </a:lnTo>
                  <a:lnTo>
                    <a:pt x="285" y="17312"/>
                  </a:lnTo>
                  <a:lnTo>
                    <a:pt x="366" y="17624"/>
                  </a:lnTo>
                  <a:lnTo>
                    <a:pt x="447" y="17936"/>
                  </a:lnTo>
                  <a:lnTo>
                    <a:pt x="556" y="18234"/>
                  </a:lnTo>
                  <a:lnTo>
                    <a:pt x="691" y="18519"/>
                  </a:lnTo>
                  <a:lnTo>
                    <a:pt x="827" y="18804"/>
                  </a:lnTo>
                  <a:lnTo>
                    <a:pt x="1085" y="19115"/>
                  </a:lnTo>
                  <a:lnTo>
                    <a:pt x="1342" y="19400"/>
                  </a:lnTo>
                  <a:lnTo>
                    <a:pt x="1586" y="19658"/>
                  </a:lnTo>
                  <a:lnTo>
                    <a:pt x="1803" y="19902"/>
                  </a:lnTo>
                  <a:lnTo>
                    <a:pt x="1912" y="20037"/>
                  </a:lnTo>
                  <a:lnTo>
                    <a:pt x="2006" y="20159"/>
                  </a:lnTo>
                  <a:lnTo>
                    <a:pt x="2088" y="20295"/>
                  </a:lnTo>
                  <a:lnTo>
                    <a:pt x="2169" y="20444"/>
                  </a:lnTo>
                  <a:lnTo>
                    <a:pt x="2223" y="20580"/>
                  </a:lnTo>
                  <a:lnTo>
                    <a:pt x="2278" y="20742"/>
                  </a:lnTo>
                  <a:lnTo>
                    <a:pt x="2318" y="20905"/>
                  </a:lnTo>
                  <a:lnTo>
                    <a:pt x="2345" y="21081"/>
                  </a:lnTo>
                  <a:lnTo>
                    <a:pt x="2373" y="21393"/>
                  </a:lnTo>
                  <a:lnTo>
                    <a:pt x="2386" y="21718"/>
                  </a:lnTo>
                  <a:lnTo>
                    <a:pt x="2400" y="22030"/>
                  </a:lnTo>
                  <a:lnTo>
                    <a:pt x="2386" y="22355"/>
                  </a:lnTo>
                  <a:lnTo>
                    <a:pt x="2359" y="23020"/>
                  </a:lnTo>
                  <a:lnTo>
                    <a:pt x="2305" y="23684"/>
                  </a:lnTo>
                  <a:lnTo>
                    <a:pt x="2223" y="24348"/>
                  </a:lnTo>
                  <a:lnTo>
                    <a:pt x="2142" y="25013"/>
                  </a:lnTo>
                  <a:lnTo>
                    <a:pt x="2061" y="25650"/>
                  </a:lnTo>
                  <a:lnTo>
                    <a:pt x="2006" y="26287"/>
                  </a:lnTo>
                  <a:lnTo>
                    <a:pt x="1966" y="26938"/>
                  </a:lnTo>
                  <a:lnTo>
                    <a:pt x="1939" y="27615"/>
                  </a:lnTo>
                  <a:lnTo>
                    <a:pt x="1884" y="28971"/>
                  </a:lnTo>
                  <a:lnTo>
                    <a:pt x="1844" y="29649"/>
                  </a:lnTo>
                  <a:lnTo>
                    <a:pt x="1790" y="30327"/>
                  </a:lnTo>
                  <a:lnTo>
                    <a:pt x="1749" y="30666"/>
                  </a:lnTo>
                  <a:lnTo>
                    <a:pt x="1708" y="30991"/>
                  </a:lnTo>
                  <a:lnTo>
                    <a:pt x="1654" y="31330"/>
                  </a:lnTo>
                  <a:lnTo>
                    <a:pt x="1586" y="31655"/>
                  </a:lnTo>
                  <a:lnTo>
                    <a:pt x="1546" y="31845"/>
                  </a:lnTo>
                  <a:lnTo>
                    <a:pt x="1491" y="32035"/>
                  </a:lnTo>
                  <a:lnTo>
                    <a:pt x="1424" y="32211"/>
                  </a:lnTo>
                  <a:lnTo>
                    <a:pt x="1356" y="32387"/>
                  </a:lnTo>
                  <a:lnTo>
                    <a:pt x="1180" y="32713"/>
                  </a:lnTo>
                  <a:lnTo>
                    <a:pt x="1003" y="33025"/>
                  </a:lnTo>
                  <a:lnTo>
                    <a:pt x="827" y="33350"/>
                  </a:lnTo>
                  <a:lnTo>
                    <a:pt x="746" y="33526"/>
                  </a:lnTo>
                  <a:lnTo>
                    <a:pt x="678" y="33689"/>
                  </a:lnTo>
                  <a:lnTo>
                    <a:pt x="624" y="33879"/>
                  </a:lnTo>
                  <a:lnTo>
                    <a:pt x="583" y="34055"/>
                  </a:lnTo>
                  <a:lnTo>
                    <a:pt x="556" y="34258"/>
                  </a:lnTo>
                  <a:lnTo>
                    <a:pt x="542" y="34475"/>
                  </a:lnTo>
                  <a:lnTo>
                    <a:pt x="556" y="34624"/>
                  </a:lnTo>
                  <a:lnTo>
                    <a:pt x="583" y="34787"/>
                  </a:lnTo>
                  <a:lnTo>
                    <a:pt x="624" y="34950"/>
                  </a:lnTo>
                  <a:lnTo>
                    <a:pt x="664" y="35112"/>
                  </a:lnTo>
                  <a:lnTo>
                    <a:pt x="786" y="35451"/>
                  </a:lnTo>
                  <a:lnTo>
                    <a:pt x="922" y="35777"/>
                  </a:lnTo>
                  <a:lnTo>
                    <a:pt x="1058" y="36116"/>
                  </a:lnTo>
                  <a:lnTo>
                    <a:pt x="1166" y="36454"/>
                  </a:lnTo>
                  <a:lnTo>
                    <a:pt x="1207" y="36617"/>
                  </a:lnTo>
                  <a:lnTo>
                    <a:pt x="1234" y="36780"/>
                  </a:lnTo>
                  <a:lnTo>
                    <a:pt x="1247" y="36942"/>
                  </a:lnTo>
                  <a:lnTo>
                    <a:pt x="1247" y="37092"/>
                  </a:lnTo>
                  <a:lnTo>
                    <a:pt x="1220" y="37186"/>
                  </a:lnTo>
                  <a:lnTo>
                    <a:pt x="1193" y="37268"/>
                  </a:lnTo>
                  <a:lnTo>
                    <a:pt x="1139" y="37349"/>
                  </a:lnTo>
                  <a:lnTo>
                    <a:pt x="1098" y="37431"/>
                  </a:lnTo>
                  <a:lnTo>
                    <a:pt x="963" y="37580"/>
                  </a:lnTo>
                  <a:lnTo>
                    <a:pt x="827" y="37715"/>
                  </a:lnTo>
                  <a:lnTo>
                    <a:pt x="678" y="37837"/>
                  </a:lnTo>
                  <a:lnTo>
                    <a:pt x="542" y="37973"/>
                  </a:lnTo>
                  <a:lnTo>
                    <a:pt x="434" y="38122"/>
                  </a:lnTo>
                  <a:lnTo>
                    <a:pt x="380" y="38190"/>
                  </a:lnTo>
                  <a:lnTo>
                    <a:pt x="353" y="38257"/>
                  </a:lnTo>
                  <a:lnTo>
                    <a:pt x="298" y="38420"/>
                  </a:lnTo>
                  <a:lnTo>
                    <a:pt x="258" y="38569"/>
                  </a:lnTo>
                  <a:lnTo>
                    <a:pt x="231" y="38705"/>
                  </a:lnTo>
                  <a:lnTo>
                    <a:pt x="217" y="38854"/>
                  </a:lnTo>
                  <a:lnTo>
                    <a:pt x="203" y="39152"/>
                  </a:lnTo>
                  <a:lnTo>
                    <a:pt x="203" y="39505"/>
                  </a:lnTo>
                  <a:lnTo>
                    <a:pt x="0" y="42013"/>
                  </a:lnTo>
                  <a:lnTo>
                    <a:pt x="312" y="42175"/>
                  </a:lnTo>
                  <a:lnTo>
                    <a:pt x="651" y="42311"/>
                  </a:lnTo>
                  <a:lnTo>
                    <a:pt x="1003" y="42447"/>
                  </a:lnTo>
                  <a:lnTo>
                    <a:pt x="1369" y="42582"/>
                  </a:lnTo>
                  <a:lnTo>
                    <a:pt x="1749" y="42704"/>
                  </a:lnTo>
                  <a:lnTo>
                    <a:pt x="2142" y="42826"/>
                  </a:lnTo>
                  <a:lnTo>
                    <a:pt x="2942" y="43029"/>
                  </a:lnTo>
                  <a:lnTo>
                    <a:pt x="3728" y="43233"/>
                  </a:lnTo>
                  <a:lnTo>
                    <a:pt x="4474" y="43409"/>
                  </a:lnTo>
                  <a:lnTo>
                    <a:pt x="5179" y="43558"/>
                  </a:lnTo>
                  <a:lnTo>
                    <a:pt x="5789" y="43721"/>
                  </a:lnTo>
                  <a:lnTo>
                    <a:pt x="8419" y="44439"/>
                  </a:lnTo>
                  <a:lnTo>
                    <a:pt x="9761" y="44792"/>
                  </a:lnTo>
                  <a:lnTo>
                    <a:pt x="11103" y="45144"/>
                  </a:lnTo>
                  <a:lnTo>
                    <a:pt x="11781" y="45307"/>
                  </a:lnTo>
                  <a:lnTo>
                    <a:pt x="12459" y="45456"/>
                  </a:lnTo>
                  <a:lnTo>
                    <a:pt x="13137" y="45592"/>
                  </a:lnTo>
                  <a:lnTo>
                    <a:pt x="13814" y="45727"/>
                  </a:lnTo>
                  <a:lnTo>
                    <a:pt x="14492" y="45849"/>
                  </a:lnTo>
                  <a:lnTo>
                    <a:pt x="15170" y="45958"/>
                  </a:lnTo>
                  <a:lnTo>
                    <a:pt x="15862" y="46053"/>
                  </a:lnTo>
                  <a:lnTo>
                    <a:pt x="16539" y="46134"/>
                  </a:lnTo>
                  <a:lnTo>
                    <a:pt x="17271" y="46202"/>
                  </a:lnTo>
                  <a:lnTo>
                    <a:pt x="17990" y="46270"/>
                  </a:lnTo>
                  <a:lnTo>
                    <a:pt x="18722" y="46337"/>
                  </a:lnTo>
                  <a:lnTo>
                    <a:pt x="19454" y="46392"/>
                  </a:lnTo>
                  <a:lnTo>
                    <a:pt x="20932" y="46473"/>
                  </a:lnTo>
                  <a:lnTo>
                    <a:pt x="22396" y="46527"/>
                  </a:lnTo>
                  <a:lnTo>
                    <a:pt x="23860" y="46554"/>
                  </a:lnTo>
                  <a:lnTo>
                    <a:pt x="25338" y="46568"/>
                  </a:lnTo>
                  <a:lnTo>
                    <a:pt x="26788" y="46568"/>
                  </a:lnTo>
                  <a:lnTo>
                    <a:pt x="28252" y="46554"/>
                  </a:lnTo>
                  <a:lnTo>
                    <a:pt x="28171" y="46161"/>
                  </a:lnTo>
                  <a:lnTo>
                    <a:pt x="28076" y="45727"/>
                  </a:lnTo>
                  <a:lnTo>
                    <a:pt x="27941" y="45253"/>
                  </a:lnTo>
                  <a:lnTo>
                    <a:pt x="27791" y="44738"/>
                  </a:lnTo>
                  <a:lnTo>
                    <a:pt x="27615" y="44195"/>
                  </a:lnTo>
                  <a:lnTo>
                    <a:pt x="27425" y="43626"/>
                  </a:lnTo>
                  <a:lnTo>
                    <a:pt x="26978" y="42406"/>
                  </a:lnTo>
                  <a:lnTo>
                    <a:pt x="26476" y="41091"/>
                  </a:lnTo>
                  <a:lnTo>
                    <a:pt x="25934" y="39735"/>
                  </a:lnTo>
                  <a:lnTo>
                    <a:pt x="25351" y="38339"/>
                  </a:lnTo>
                  <a:lnTo>
                    <a:pt x="24755" y="36942"/>
                  </a:lnTo>
                  <a:lnTo>
                    <a:pt x="24158" y="35573"/>
                  </a:lnTo>
                  <a:lnTo>
                    <a:pt x="23562" y="34258"/>
                  </a:lnTo>
                  <a:lnTo>
                    <a:pt x="23006" y="33011"/>
                  </a:lnTo>
                  <a:lnTo>
                    <a:pt x="22477" y="31886"/>
                  </a:lnTo>
                  <a:lnTo>
                    <a:pt x="21989" y="30883"/>
                  </a:lnTo>
                  <a:lnTo>
                    <a:pt x="21582" y="30029"/>
                  </a:lnTo>
                  <a:lnTo>
                    <a:pt x="21244" y="29364"/>
                  </a:lnTo>
                  <a:lnTo>
                    <a:pt x="21000" y="28917"/>
                  </a:lnTo>
                  <a:lnTo>
                    <a:pt x="20728" y="28361"/>
                  </a:lnTo>
                  <a:lnTo>
                    <a:pt x="20471" y="27805"/>
                  </a:lnTo>
                  <a:lnTo>
                    <a:pt x="20240" y="27249"/>
                  </a:lnTo>
                  <a:lnTo>
                    <a:pt x="20132" y="26965"/>
                  </a:lnTo>
                  <a:lnTo>
                    <a:pt x="20037" y="26666"/>
                  </a:lnTo>
                  <a:lnTo>
                    <a:pt x="19942" y="26382"/>
                  </a:lnTo>
                  <a:lnTo>
                    <a:pt x="19874" y="26084"/>
                  </a:lnTo>
                  <a:lnTo>
                    <a:pt x="19807" y="25785"/>
                  </a:lnTo>
                  <a:lnTo>
                    <a:pt x="19739" y="25487"/>
                  </a:lnTo>
                  <a:lnTo>
                    <a:pt x="19698" y="25189"/>
                  </a:lnTo>
                  <a:lnTo>
                    <a:pt x="19657" y="24877"/>
                  </a:lnTo>
                  <a:lnTo>
                    <a:pt x="19630" y="24552"/>
                  </a:lnTo>
                  <a:lnTo>
                    <a:pt x="19630" y="24240"/>
                  </a:lnTo>
                  <a:lnTo>
                    <a:pt x="19630" y="23901"/>
                  </a:lnTo>
                  <a:lnTo>
                    <a:pt x="19657" y="23576"/>
                  </a:lnTo>
                  <a:lnTo>
                    <a:pt x="19698" y="23250"/>
                  </a:lnTo>
                  <a:lnTo>
                    <a:pt x="19752" y="22925"/>
                  </a:lnTo>
                  <a:lnTo>
                    <a:pt x="19820" y="22613"/>
                  </a:lnTo>
                  <a:lnTo>
                    <a:pt x="19901" y="22301"/>
                  </a:lnTo>
                  <a:lnTo>
                    <a:pt x="20010" y="22003"/>
                  </a:lnTo>
                  <a:lnTo>
                    <a:pt x="20118" y="21705"/>
                  </a:lnTo>
                  <a:lnTo>
                    <a:pt x="20240" y="21406"/>
                  </a:lnTo>
                  <a:lnTo>
                    <a:pt x="20362" y="21108"/>
                  </a:lnTo>
                  <a:lnTo>
                    <a:pt x="20647" y="20525"/>
                  </a:lnTo>
                  <a:lnTo>
                    <a:pt x="20959" y="19942"/>
                  </a:lnTo>
                  <a:lnTo>
                    <a:pt x="21284" y="19346"/>
                  </a:lnTo>
                  <a:lnTo>
                    <a:pt x="22138" y="17909"/>
                  </a:lnTo>
                  <a:lnTo>
                    <a:pt x="22965" y="16472"/>
                  </a:lnTo>
                  <a:lnTo>
                    <a:pt x="23792" y="15008"/>
                  </a:lnTo>
                  <a:lnTo>
                    <a:pt x="24199" y="14276"/>
                  </a:lnTo>
                  <a:lnTo>
                    <a:pt x="24592" y="13530"/>
                  </a:lnTo>
                  <a:lnTo>
                    <a:pt x="24931" y="12920"/>
                  </a:lnTo>
                  <a:lnTo>
                    <a:pt x="25270" y="12296"/>
                  </a:lnTo>
                  <a:lnTo>
                    <a:pt x="25609" y="11646"/>
                  </a:lnTo>
                  <a:lnTo>
                    <a:pt x="25934" y="10981"/>
                  </a:lnTo>
                  <a:lnTo>
                    <a:pt x="26232" y="10290"/>
                  </a:lnTo>
                  <a:lnTo>
                    <a:pt x="26368" y="9951"/>
                  </a:lnTo>
                  <a:lnTo>
                    <a:pt x="26504" y="9599"/>
                  </a:lnTo>
                  <a:lnTo>
                    <a:pt x="26626" y="9246"/>
                  </a:lnTo>
                  <a:lnTo>
                    <a:pt x="26748" y="8894"/>
                  </a:lnTo>
                  <a:lnTo>
                    <a:pt x="26856" y="8541"/>
                  </a:lnTo>
                  <a:lnTo>
                    <a:pt x="26937" y="8175"/>
                  </a:lnTo>
                  <a:lnTo>
                    <a:pt x="27019" y="7823"/>
                  </a:lnTo>
                  <a:lnTo>
                    <a:pt x="27087" y="7470"/>
                  </a:lnTo>
                  <a:lnTo>
                    <a:pt x="27141" y="7104"/>
                  </a:lnTo>
                  <a:lnTo>
                    <a:pt x="27168" y="6752"/>
                  </a:lnTo>
                  <a:lnTo>
                    <a:pt x="27195" y="6399"/>
                  </a:lnTo>
                  <a:lnTo>
                    <a:pt x="27195" y="6033"/>
                  </a:lnTo>
                  <a:lnTo>
                    <a:pt x="27181" y="5681"/>
                  </a:lnTo>
                  <a:lnTo>
                    <a:pt x="27141" y="5328"/>
                  </a:lnTo>
                  <a:lnTo>
                    <a:pt x="27073" y="4989"/>
                  </a:lnTo>
                  <a:lnTo>
                    <a:pt x="27005" y="4637"/>
                  </a:lnTo>
                  <a:lnTo>
                    <a:pt x="26897" y="4298"/>
                  </a:lnTo>
                  <a:lnTo>
                    <a:pt x="26775" y="3945"/>
                  </a:lnTo>
                  <a:lnTo>
                    <a:pt x="26626" y="3606"/>
                  </a:lnTo>
                  <a:lnTo>
                    <a:pt x="26449" y="3281"/>
                  </a:lnTo>
                  <a:lnTo>
                    <a:pt x="26246" y="2956"/>
                  </a:lnTo>
                  <a:lnTo>
                    <a:pt x="26016" y="2630"/>
                  </a:lnTo>
                  <a:lnTo>
                    <a:pt x="25772" y="2346"/>
                  </a:lnTo>
                  <a:lnTo>
                    <a:pt x="25528" y="2102"/>
                  </a:lnTo>
                  <a:lnTo>
                    <a:pt x="25283" y="1885"/>
                  </a:lnTo>
                  <a:lnTo>
                    <a:pt x="25026" y="1709"/>
                  </a:lnTo>
                  <a:lnTo>
                    <a:pt x="24768" y="1559"/>
                  </a:lnTo>
                  <a:lnTo>
                    <a:pt x="24511" y="1424"/>
                  </a:lnTo>
                  <a:lnTo>
                    <a:pt x="24240" y="1315"/>
                  </a:lnTo>
                  <a:lnTo>
                    <a:pt x="23968" y="1234"/>
                  </a:lnTo>
                  <a:lnTo>
                    <a:pt x="23684" y="1153"/>
                  </a:lnTo>
                  <a:lnTo>
                    <a:pt x="23399" y="1098"/>
                  </a:lnTo>
                  <a:lnTo>
                    <a:pt x="22830" y="976"/>
                  </a:lnTo>
                  <a:lnTo>
                    <a:pt x="22233" y="854"/>
                  </a:lnTo>
                  <a:lnTo>
                    <a:pt x="21921" y="787"/>
                  </a:lnTo>
                  <a:lnTo>
                    <a:pt x="21623" y="705"/>
                  </a:lnTo>
                  <a:lnTo>
                    <a:pt x="20457" y="326"/>
                  </a:lnTo>
                  <a:lnTo>
                    <a:pt x="19874" y="136"/>
                  </a:lnTo>
                  <a:lnTo>
                    <a:pt x="19576" y="55"/>
                  </a:lnTo>
                  <a:lnTo>
                    <a:pt x="19291" y="0"/>
                  </a:lnTo>
                  <a:close/>
                </a:path>
              </a:pathLst>
            </a:custGeom>
            <a:solidFill>
              <a:srgbClr val="DAE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637;p99">
              <a:extLst>
                <a:ext uri="{FF2B5EF4-FFF2-40B4-BE49-F238E27FC236}">
                  <a16:creationId xmlns:a16="http://schemas.microsoft.com/office/drawing/2014/main" id="{DF58A9D7-3357-4B3B-B542-137108E4B2C3}"/>
                </a:ext>
              </a:extLst>
            </p:cNvPr>
            <p:cNvSpPr/>
            <p:nvPr/>
          </p:nvSpPr>
          <p:spPr>
            <a:xfrm>
              <a:off x="7734170" y="2389940"/>
              <a:ext cx="145547" cy="93750"/>
            </a:xfrm>
            <a:custGeom>
              <a:avLst/>
              <a:gdLst/>
              <a:ahLst/>
              <a:cxnLst/>
              <a:rect l="l" t="t" r="r" b="b"/>
              <a:pathLst>
                <a:path w="6210" h="4000" extrusionOk="0">
                  <a:moveTo>
                    <a:pt x="5898" y="1"/>
                  </a:moveTo>
                  <a:lnTo>
                    <a:pt x="42" y="895"/>
                  </a:lnTo>
                  <a:lnTo>
                    <a:pt x="28" y="1410"/>
                  </a:lnTo>
                  <a:lnTo>
                    <a:pt x="1" y="1993"/>
                  </a:lnTo>
                  <a:lnTo>
                    <a:pt x="1" y="2292"/>
                  </a:lnTo>
                  <a:lnTo>
                    <a:pt x="1" y="2563"/>
                  </a:lnTo>
                  <a:lnTo>
                    <a:pt x="14" y="2834"/>
                  </a:lnTo>
                  <a:lnTo>
                    <a:pt x="55" y="3064"/>
                  </a:lnTo>
                  <a:lnTo>
                    <a:pt x="82" y="3159"/>
                  </a:lnTo>
                  <a:lnTo>
                    <a:pt x="109" y="3241"/>
                  </a:lnTo>
                  <a:lnTo>
                    <a:pt x="150" y="3322"/>
                  </a:lnTo>
                  <a:lnTo>
                    <a:pt x="191" y="3403"/>
                  </a:lnTo>
                  <a:lnTo>
                    <a:pt x="245" y="3471"/>
                  </a:lnTo>
                  <a:lnTo>
                    <a:pt x="299" y="3525"/>
                  </a:lnTo>
                  <a:lnTo>
                    <a:pt x="448" y="3647"/>
                  </a:lnTo>
                  <a:lnTo>
                    <a:pt x="597" y="3742"/>
                  </a:lnTo>
                  <a:lnTo>
                    <a:pt x="787" y="3810"/>
                  </a:lnTo>
                  <a:lnTo>
                    <a:pt x="977" y="3878"/>
                  </a:lnTo>
                  <a:lnTo>
                    <a:pt x="1180" y="3918"/>
                  </a:lnTo>
                  <a:lnTo>
                    <a:pt x="1397" y="3959"/>
                  </a:lnTo>
                  <a:lnTo>
                    <a:pt x="1628" y="3973"/>
                  </a:lnTo>
                  <a:lnTo>
                    <a:pt x="2062" y="4000"/>
                  </a:lnTo>
                  <a:lnTo>
                    <a:pt x="3282" y="4000"/>
                  </a:lnTo>
                  <a:lnTo>
                    <a:pt x="3729" y="3973"/>
                  </a:lnTo>
                  <a:lnTo>
                    <a:pt x="4190" y="3946"/>
                  </a:lnTo>
                  <a:lnTo>
                    <a:pt x="4420" y="3905"/>
                  </a:lnTo>
                  <a:lnTo>
                    <a:pt x="4637" y="3864"/>
                  </a:lnTo>
                  <a:lnTo>
                    <a:pt x="4854" y="3810"/>
                  </a:lnTo>
                  <a:lnTo>
                    <a:pt x="5071" y="3756"/>
                  </a:lnTo>
                  <a:lnTo>
                    <a:pt x="5261" y="3674"/>
                  </a:lnTo>
                  <a:lnTo>
                    <a:pt x="5451" y="3580"/>
                  </a:lnTo>
                  <a:lnTo>
                    <a:pt x="5613" y="3458"/>
                  </a:lnTo>
                  <a:lnTo>
                    <a:pt x="5749" y="3336"/>
                  </a:lnTo>
                  <a:lnTo>
                    <a:pt x="5871" y="3186"/>
                  </a:lnTo>
                  <a:lnTo>
                    <a:pt x="5925" y="3092"/>
                  </a:lnTo>
                  <a:lnTo>
                    <a:pt x="5979" y="3010"/>
                  </a:lnTo>
                  <a:lnTo>
                    <a:pt x="6020" y="2888"/>
                  </a:lnTo>
                  <a:lnTo>
                    <a:pt x="6074" y="2739"/>
                  </a:lnTo>
                  <a:lnTo>
                    <a:pt x="6115" y="2563"/>
                  </a:lnTo>
                  <a:lnTo>
                    <a:pt x="6142" y="2373"/>
                  </a:lnTo>
                  <a:lnTo>
                    <a:pt x="6169" y="2156"/>
                  </a:lnTo>
                  <a:lnTo>
                    <a:pt x="6196" y="1939"/>
                  </a:lnTo>
                  <a:lnTo>
                    <a:pt x="6210" y="1709"/>
                  </a:lnTo>
                  <a:lnTo>
                    <a:pt x="6210" y="1478"/>
                  </a:lnTo>
                  <a:lnTo>
                    <a:pt x="6210" y="1248"/>
                  </a:lnTo>
                  <a:lnTo>
                    <a:pt x="6196" y="1031"/>
                  </a:lnTo>
                  <a:lnTo>
                    <a:pt x="6169" y="814"/>
                  </a:lnTo>
                  <a:lnTo>
                    <a:pt x="6142" y="611"/>
                  </a:lnTo>
                  <a:lnTo>
                    <a:pt x="6101" y="421"/>
                  </a:lnTo>
                  <a:lnTo>
                    <a:pt x="6047" y="258"/>
                  </a:lnTo>
                  <a:lnTo>
                    <a:pt x="5979" y="109"/>
                  </a:lnTo>
                  <a:lnTo>
                    <a:pt x="5898" y="1"/>
                  </a:lnTo>
                  <a:close/>
                </a:path>
              </a:pathLst>
            </a:custGeom>
            <a:solidFill>
              <a:srgbClr val="4E8D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638;p99">
              <a:extLst>
                <a:ext uri="{FF2B5EF4-FFF2-40B4-BE49-F238E27FC236}">
                  <a16:creationId xmlns:a16="http://schemas.microsoft.com/office/drawing/2014/main" id="{C84E1763-49A8-4B95-9FCD-3C39CA63C361}"/>
                </a:ext>
              </a:extLst>
            </p:cNvPr>
            <p:cNvSpPr/>
            <p:nvPr/>
          </p:nvSpPr>
          <p:spPr>
            <a:xfrm>
              <a:off x="8114192" y="2407424"/>
              <a:ext cx="226898" cy="117586"/>
            </a:xfrm>
            <a:custGeom>
              <a:avLst/>
              <a:gdLst/>
              <a:ahLst/>
              <a:cxnLst/>
              <a:rect l="l" t="t" r="r" b="b"/>
              <a:pathLst>
                <a:path w="9681" h="5017" extrusionOk="0">
                  <a:moveTo>
                    <a:pt x="9314" y="0"/>
                  </a:moveTo>
                  <a:lnTo>
                    <a:pt x="1" y="353"/>
                  </a:lnTo>
                  <a:lnTo>
                    <a:pt x="14" y="1288"/>
                  </a:lnTo>
                  <a:lnTo>
                    <a:pt x="41" y="1857"/>
                  </a:lnTo>
                  <a:lnTo>
                    <a:pt x="82" y="2468"/>
                  </a:lnTo>
                  <a:lnTo>
                    <a:pt x="109" y="2766"/>
                  </a:lnTo>
                  <a:lnTo>
                    <a:pt x="163" y="3050"/>
                  </a:lnTo>
                  <a:lnTo>
                    <a:pt x="218" y="3335"/>
                  </a:lnTo>
                  <a:lnTo>
                    <a:pt x="272" y="3593"/>
                  </a:lnTo>
                  <a:lnTo>
                    <a:pt x="353" y="3837"/>
                  </a:lnTo>
                  <a:lnTo>
                    <a:pt x="448" y="4054"/>
                  </a:lnTo>
                  <a:lnTo>
                    <a:pt x="557" y="4243"/>
                  </a:lnTo>
                  <a:lnTo>
                    <a:pt x="611" y="4325"/>
                  </a:lnTo>
                  <a:lnTo>
                    <a:pt x="679" y="4406"/>
                  </a:lnTo>
                  <a:lnTo>
                    <a:pt x="774" y="4487"/>
                  </a:lnTo>
                  <a:lnTo>
                    <a:pt x="868" y="4555"/>
                  </a:lnTo>
                  <a:lnTo>
                    <a:pt x="990" y="4623"/>
                  </a:lnTo>
                  <a:lnTo>
                    <a:pt x="1112" y="4691"/>
                  </a:lnTo>
                  <a:lnTo>
                    <a:pt x="1248" y="4745"/>
                  </a:lnTo>
                  <a:lnTo>
                    <a:pt x="1384" y="4786"/>
                  </a:lnTo>
                  <a:lnTo>
                    <a:pt x="1695" y="4867"/>
                  </a:lnTo>
                  <a:lnTo>
                    <a:pt x="2034" y="4935"/>
                  </a:lnTo>
                  <a:lnTo>
                    <a:pt x="2387" y="4976"/>
                  </a:lnTo>
                  <a:lnTo>
                    <a:pt x="2753" y="5003"/>
                  </a:lnTo>
                  <a:lnTo>
                    <a:pt x="3132" y="5016"/>
                  </a:lnTo>
                  <a:lnTo>
                    <a:pt x="3892" y="5016"/>
                  </a:lnTo>
                  <a:lnTo>
                    <a:pt x="4624" y="5003"/>
                  </a:lnTo>
                  <a:lnTo>
                    <a:pt x="5274" y="4976"/>
                  </a:lnTo>
                  <a:lnTo>
                    <a:pt x="5803" y="4976"/>
                  </a:lnTo>
                  <a:lnTo>
                    <a:pt x="6332" y="4989"/>
                  </a:lnTo>
                  <a:lnTo>
                    <a:pt x="6617" y="4989"/>
                  </a:lnTo>
                  <a:lnTo>
                    <a:pt x="6901" y="4976"/>
                  </a:lnTo>
                  <a:lnTo>
                    <a:pt x="7186" y="4948"/>
                  </a:lnTo>
                  <a:lnTo>
                    <a:pt x="7471" y="4921"/>
                  </a:lnTo>
                  <a:lnTo>
                    <a:pt x="7742" y="4867"/>
                  </a:lnTo>
                  <a:lnTo>
                    <a:pt x="8013" y="4799"/>
                  </a:lnTo>
                  <a:lnTo>
                    <a:pt x="8270" y="4718"/>
                  </a:lnTo>
                  <a:lnTo>
                    <a:pt x="8514" y="4609"/>
                  </a:lnTo>
                  <a:lnTo>
                    <a:pt x="8731" y="4487"/>
                  </a:lnTo>
                  <a:lnTo>
                    <a:pt x="8840" y="4406"/>
                  </a:lnTo>
                  <a:lnTo>
                    <a:pt x="8948" y="4325"/>
                  </a:lnTo>
                  <a:lnTo>
                    <a:pt x="9043" y="4243"/>
                  </a:lnTo>
                  <a:lnTo>
                    <a:pt x="9125" y="4135"/>
                  </a:lnTo>
                  <a:lnTo>
                    <a:pt x="9206" y="4040"/>
                  </a:lnTo>
                  <a:lnTo>
                    <a:pt x="9287" y="3918"/>
                  </a:lnTo>
                  <a:lnTo>
                    <a:pt x="9355" y="3810"/>
                  </a:lnTo>
                  <a:lnTo>
                    <a:pt x="9423" y="3674"/>
                  </a:lnTo>
                  <a:lnTo>
                    <a:pt x="9477" y="3539"/>
                  </a:lnTo>
                  <a:lnTo>
                    <a:pt x="9518" y="3389"/>
                  </a:lnTo>
                  <a:lnTo>
                    <a:pt x="9585" y="3091"/>
                  </a:lnTo>
                  <a:lnTo>
                    <a:pt x="9626" y="2671"/>
                  </a:lnTo>
                  <a:lnTo>
                    <a:pt x="9667" y="2183"/>
                  </a:lnTo>
                  <a:lnTo>
                    <a:pt x="9680" y="1654"/>
                  </a:lnTo>
                  <a:lnTo>
                    <a:pt x="9667" y="1397"/>
                  </a:lnTo>
                  <a:lnTo>
                    <a:pt x="9653" y="1139"/>
                  </a:lnTo>
                  <a:lnTo>
                    <a:pt x="9626" y="895"/>
                  </a:lnTo>
                  <a:lnTo>
                    <a:pt x="9585" y="664"/>
                  </a:lnTo>
                  <a:lnTo>
                    <a:pt x="9545" y="448"/>
                  </a:lnTo>
                  <a:lnTo>
                    <a:pt x="9477" y="271"/>
                  </a:lnTo>
                  <a:lnTo>
                    <a:pt x="9409" y="122"/>
                  </a:lnTo>
                  <a:lnTo>
                    <a:pt x="9369" y="54"/>
                  </a:lnTo>
                  <a:lnTo>
                    <a:pt x="9314" y="0"/>
                  </a:lnTo>
                  <a:close/>
                </a:path>
              </a:pathLst>
            </a:custGeom>
            <a:solidFill>
              <a:srgbClr val="4E8D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639;p99">
              <a:extLst>
                <a:ext uri="{FF2B5EF4-FFF2-40B4-BE49-F238E27FC236}">
                  <a16:creationId xmlns:a16="http://schemas.microsoft.com/office/drawing/2014/main" id="{AC61E0B1-B49F-4516-9178-D754D65D7F2D}"/>
                </a:ext>
              </a:extLst>
            </p:cNvPr>
            <p:cNvSpPr/>
            <p:nvPr/>
          </p:nvSpPr>
          <p:spPr>
            <a:xfrm>
              <a:off x="8090051" y="1604805"/>
              <a:ext cx="280266" cy="841406"/>
            </a:xfrm>
            <a:custGeom>
              <a:avLst/>
              <a:gdLst/>
              <a:ahLst/>
              <a:cxnLst/>
              <a:rect l="l" t="t" r="r" b="b"/>
              <a:pathLst>
                <a:path w="11958" h="35900" extrusionOk="0">
                  <a:moveTo>
                    <a:pt x="2915" y="1"/>
                  </a:moveTo>
                  <a:lnTo>
                    <a:pt x="2820" y="313"/>
                  </a:lnTo>
                  <a:lnTo>
                    <a:pt x="2725" y="652"/>
                  </a:lnTo>
                  <a:lnTo>
                    <a:pt x="2522" y="1411"/>
                  </a:lnTo>
                  <a:lnTo>
                    <a:pt x="2332" y="2278"/>
                  </a:lnTo>
                  <a:lnTo>
                    <a:pt x="2142" y="3241"/>
                  </a:lnTo>
                  <a:lnTo>
                    <a:pt x="1966" y="4285"/>
                  </a:lnTo>
                  <a:lnTo>
                    <a:pt x="1790" y="5424"/>
                  </a:lnTo>
                  <a:lnTo>
                    <a:pt x="1614" y="6617"/>
                  </a:lnTo>
                  <a:lnTo>
                    <a:pt x="1451" y="7891"/>
                  </a:lnTo>
                  <a:lnTo>
                    <a:pt x="1288" y="9206"/>
                  </a:lnTo>
                  <a:lnTo>
                    <a:pt x="1139" y="10575"/>
                  </a:lnTo>
                  <a:lnTo>
                    <a:pt x="990" y="11971"/>
                  </a:lnTo>
                  <a:lnTo>
                    <a:pt x="855" y="13409"/>
                  </a:lnTo>
                  <a:lnTo>
                    <a:pt x="733" y="14859"/>
                  </a:lnTo>
                  <a:lnTo>
                    <a:pt x="611" y="16323"/>
                  </a:lnTo>
                  <a:lnTo>
                    <a:pt x="502" y="17787"/>
                  </a:lnTo>
                  <a:lnTo>
                    <a:pt x="394" y="19238"/>
                  </a:lnTo>
                  <a:lnTo>
                    <a:pt x="312" y="20688"/>
                  </a:lnTo>
                  <a:lnTo>
                    <a:pt x="231" y="22098"/>
                  </a:lnTo>
                  <a:lnTo>
                    <a:pt x="163" y="23495"/>
                  </a:lnTo>
                  <a:lnTo>
                    <a:pt x="109" y="24837"/>
                  </a:lnTo>
                  <a:lnTo>
                    <a:pt x="55" y="26138"/>
                  </a:lnTo>
                  <a:lnTo>
                    <a:pt x="28" y="27372"/>
                  </a:lnTo>
                  <a:lnTo>
                    <a:pt x="14" y="28551"/>
                  </a:lnTo>
                  <a:lnTo>
                    <a:pt x="0" y="29649"/>
                  </a:lnTo>
                  <a:lnTo>
                    <a:pt x="14" y="30653"/>
                  </a:lnTo>
                  <a:lnTo>
                    <a:pt x="41" y="31575"/>
                  </a:lnTo>
                  <a:lnTo>
                    <a:pt x="82" y="32388"/>
                  </a:lnTo>
                  <a:lnTo>
                    <a:pt x="136" y="33106"/>
                  </a:lnTo>
                  <a:lnTo>
                    <a:pt x="204" y="33689"/>
                  </a:lnTo>
                  <a:lnTo>
                    <a:pt x="244" y="33947"/>
                  </a:lnTo>
                  <a:lnTo>
                    <a:pt x="285" y="34150"/>
                  </a:lnTo>
                  <a:lnTo>
                    <a:pt x="339" y="34340"/>
                  </a:lnTo>
                  <a:lnTo>
                    <a:pt x="394" y="34489"/>
                  </a:lnTo>
                  <a:lnTo>
                    <a:pt x="448" y="34598"/>
                  </a:lnTo>
                  <a:lnTo>
                    <a:pt x="516" y="34665"/>
                  </a:lnTo>
                  <a:lnTo>
                    <a:pt x="665" y="34787"/>
                  </a:lnTo>
                  <a:lnTo>
                    <a:pt x="827" y="34896"/>
                  </a:lnTo>
                  <a:lnTo>
                    <a:pt x="1004" y="35004"/>
                  </a:lnTo>
                  <a:lnTo>
                    <a:pt x="1193" y="35113"/>
                  </a:lnTo>
                  <a:lnTo>
                    <a:pt x="1410" y="35208"/>
                  </a:lnTo>
                  <a:lnTo>
                    <a:pt x="1641" y="35289"/>
                  </a:lnTo>
                  <a:lnTo>
                    <a:pt x="1871" y="35370"/>
                  </a:lnTo>
                  <a:lnTo>
                    <a:pt x="2115" y="35452"/>
                  </a:lnTo>
                  <a:lnTo>
                    <a:pt x="2373" y="35520"/>
                  </a:lnTo>
                  <a:lnTo>
                    <a:pt x="2644" y="35587"/>
                  </a:lnTo>
                  <a:lnTo>
                    <a:pt x="3186" y="35696"/>
                  </a:lnTo>
                  <a:lnTo>
                    <a:pt x="3769" y="35777"/>
                  </a:lnTo>
                  <a:lnTo>
                    <a:pt x="4352" y="35845"/>
                  </a:lnTo>
                  <a:lnTo>
                    <a:pt x="4949" y="35886"/>
                  </a:lnTo>
                  <a:lnTo>
                    <a:pt x="5532" y="35899"/>
                  </a:lnTo>
                  <a:lnTo>
                    <a:pt x="6101" y="35886"/>
                  </a:lnTo>
                  <a:lnTo>
                    <a:pt x="6657" y="35858"/>
                  </a:lnTo>
                  <a:lnTo>
                    <a:pt x="7186" y="35804"/>
                  </a:lnTo>
                  <a:lnTo>
                    <a:pt x="7660" y="35736"/>
                  </a:lnTo>
                  <a:lnTo>
                    <a:pt x="7891" y="35682"/>
                  </a:lnTo>
                  <a:lnTo>
                    <a:pt x="8094" y="35642"/>
                  </a:lnTo>
                  <a:lnTo>
                    <a:pt x="8297" y="35587"/>
                  </a:lnTo>
                  <a:lnTo>
                    <a:pt x="8473" y="35520"/>
                  </a:lnTo>
                  <a:lnTo>
                    <a:pt x="8785" y="35411"/>
                  </a:lnTo>
                  <a:lnTo>
                    <a:pt x="9070" y="35276"/>
                  </a:lnTo>
                  <a:lnTo>
                    <a:pt x="9341" y="35126"/>
                  </a:lnTo>
                  <a:lnTo>
                    <a:pt x="9585" y="34964"/>
                  </a:lnTo>
                  <a:lnTo>
                    <a:pt x="9816" y="34774"/>
                  </a:lnTo>
                  <a:lnTo>
                    <a:pt x="10019" y="34584"/>
                  </a:lnTo>
                  <a:lnTo>
                    <a:pt x="10209" y="34367"/>
                  </a:lnTo>
                  <a:lnTo>
                    <a:pt x="10371" y="34137"/>
                  </a:lnTo>
                  <a:lnTo>
                    <a:pt x="10534" y="33906"/>
                  </a:lnTo>
                  <a:lnTo>
                    <a:pt x="10670" y="33649"/>
                  </a:lnTo>
                  <a:lnTo>
                    <a:pt x="10792" y="33391"/>
                  </a:lnTo>
                  <a:lnTo>
                    <a:pt x="10900" y="33120"/>
                  </a:lnTo>
                  <a:lnTo>
                    <a:pt x="10995" y="32849"/>
                  </a:lnTo>
                  <a:lnTo>
                    <a:pt x="11063" y="32564"/>
                  </a:lnTo>
                  <a:lnTo>
                    <a:pt x="11144" y="32266"/>
                  </a:lnTo>
                  <a:lnTo>
                    <a:pt x="11198" y="31968"/>
                  </a:lnTo>
                  <a:lnTo>
                    <a:pt x="11239" y="31656"/>
                  </a:lnTo>
                  <a:lnTo>
                    <a:pt x="11280" y="31358"/>
                  </a:lnTo>
                  <a:lnTo>
                    <a:pt x="11334" y="30734"/>
                  </a:lnTo>
                  <a:lnTo>
                    <a:pt x="11361" y="30097"/>
                  </a:lnTo>
                  <a:lnTo>
                    <a:pt x="11375" y="29473"/>
                  </a:lnTo>
                  <a:lnTo>
                    <a:pt x="11361" y="28850"/>
                  </a:lnTo>
                  <a:lnTo>
                    <a:pt x="11348" y="28253"/>
                  </a:lnTo>
                  <a:lnTo>
                    <a:pt x="11320" y="27141"/>
                  </a:lnTo>
                  <a:lnTo>
                    <a:pt x="11320" y="25948"/>
                  </a:lnTo>
                  <a:lnTo>
                    <a:pt x="11320" y="24755"/>
                  </a:lnTo>
                  <a:lnTo>
                    <a:pt x="11334" y="23576"/>
                  </a:lnTo>
                  <a:lnTo>
                    <a:pt x="11361" y="22383"/>
                  </a:lnTo>
                  <a:lnTo>
                    <a:pt x="11442" y="20024"/>
                  </a:lnTo>
                  <a:lnTo>
                    <a:pt x="11537" y="17665"/>
                  </a:lnTo>
                  <a:lnTo>
                    <a:pt x="11754" y="12975"/>
                  </a:lnTo>
                  <a:lnTo>
                    <a:pt x="11863" y="10643"/>
                  </a:lnTo>
                  <a:lnTo>
                    <a:pt x="11944" y="8298"/>
                  </a:lnTo>
                  <a:lnTo>
                    <a:pt x="11958" y="7566"/>
                  </a:lnTo>
                  <a:lnTo>
                    <a:pt x="11944" y="6888"/>
                  </a:lnTo>
                  <a:lnTo>
                    <a:pt x="11917" y="6223"/>
                  </a:lnTo>
                  <a:lnTo>
                    <a:pt x="11890" y="5912"/>
                  </a:lnTo>
                  <a:lnTo>
                    <a:pt x="11849" y="5613"/>
                  </a:lnTo>
                  <a:lnTo>
                    <a:pt x="11808" y="5315"/>
                  </a:lnTo>
                  <a:lnTo>
                    <a:pt x="11754" y="5030"/>
                  </a:lnTo>
                  <a:lnTo>
                    <a:pt x="11686" y="4746"/>
                  </a:lnTo>
                  <a:lnTo>
                    <a:pt x="11619" y="4488"/>
                  </a:lnTo>
                  <a:lnTo>
                    <a:pt x="11537" y="4217"/>
                  </a:lnTo>
                  <a:lnTo>
                    <a:pt x="11442" y="3973"/>
                  </a:lnTo>
                  <a:lnTo>
                    <a:pt x="11334" y="3729"/>
                  </a:lnTo>
                  <a:lnTo>
                    <a:pt x="11225" y="3499"/>
                  </a:lnTo>
                  <a:lnTo>
                    <a:pt x="11090" y="3268"/>
                  </a:lnTo>
                  <a:lnTo>
                    <a:pt x="10954" y="3051"/>
                  </a:lnTo>
                  <a:lnTo>
                    <a:pt x="10792" y="2848"/>
                  </a:lnTo>
                  <a:lnTo>
                    <a:pt x="10615" y="2644"/>
                  </a:lnTo>
                  <a:lnTo>
                    <a:pt x="10439" y="2455"/>
                  </a:lnTo>
                  <a:lnTo>
                    <a:pt x="10236" y="2278"/>
                  </a:lnTo>
                  <a:lnTo>
                    <a:pt x="10019" y="2102"/>
                  </a:lnTo>
                  <a:lnTo>
                    <a:pt x="9775" y="1940"/>
                  </a:lnTo>
                  <a:lnTo>
                    <a:pt x="9531" y="1777"/>
                  </a:lnTo>
                  <a:lnTo>
                    <a:pt x="9260" y="1628"/>
                  </a:lnTo>
                  <a:lnTo>
                    <a:pt x="8975" y="1492"/>
                  </a:lnTo>
                  <a:lnTo>
                    <a:pt x="8663" y="1357"/>
                  </a:lnTo>
                  <a:lnTo>
                    <a:pt x="8338" y="1235"/>
                  </a:lnTo>
                  <a:lnTo>
                    <a:pt x="7985" y="1126"/>
                  </a:lnTo>
                  <a:lnTo>
                    <a:pt x="7619" y="1018"/>
                  </a:lnTo>
                  <a:lnTo>
                    <a:pt x="7240" y="909"/>
                  </a:lnTo>
                  <a:lnTo>
                    <a:pt x="291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640;p99">
              <a:extLst>
                <a:ext uri="{FF2B5EF4-FFF2-40B4-BE49-F238E27FC236}">
                  <a16:creationId xmlns:a16="http://schemas.microsoft.com/office/drawing/2014/main" id="{89C987CD-4E6B-4BBD-9112-5FC206B5C56A}"/>
                </a:ext>
              </a:extLst>
            </p:cNvPr>
            <p:cNvSpPr/>
            <p:nvPr/>
          </p:nvSpPr>
          <p:spPr>
            <a:xfrm>
              <a:off x="7722427" y="1629274"/>
              <a:ext cx="185578" cy="804211"/>
            </a:xfrm>
            <a:custGeom>
              <a:avLst/>
              <a:gdLst/>
              <a:ahLst/>
              <a:cxnLst/>
              <a:rect l="l" t="t" r="r" b="b"/>
              <a:pathLst>
                <a:path w="7918" h="34313" extrusionOk="0">
                  <a:moveTo>
                    <a:pt x="7917" y="1"/>
                  </a:moveTo>
                  <a:lnTo>
                    <a:pt x="7009" y="624"/>
                  </a:lnTo>
                  <a:lnTo>
                    <a:pt x="6846" y="679"/>
                  </a:lnTo>
                  <a:lnTo>
                    <a:pt x="6399" y="868"/>
                  </a:lnTo>
                  <a:lnTo>
                    <a:pt x="5762" y="1140"/>
                  </a:lnTo>
                  <a:lnTo>
                    <a:pt x="5396" y="1302"/>
                  </a:lnTo>
                  <a:lnTo>
                    <a:pt x="5003" y="1492"/>
                  </a:lnTo>
                  <a:lnTo>
                    <a:pt x="4610" y="1682"/>
                  </a:lnTo>
                  <a:lnTo>
                    <a:pt x="4216" y="1899"/>
                  </a:lnTo>
                  <a:lnTo>
                    <a:pt x="3837" y="2116"/>
                  </a:lnTo>
                  <a:lnTo>
                    <a:pt x="3471" y="2346"/>
                  </a:lnTo>
                  <a:lnTo>
                    <a:pt x="3145" y="2590"/>
                  </a:lnTo>
                  <a:lnTo>
                    <a:pt x="2996" y="2712"/>
                  </a:lnTo>
                  <a:lnTo>
                    <a:pt x="2861" y="2834"/>
                  </a:lnTo>
                  <a:lnTo>
                    <a:pt x="2739" y="2956"/>
                  </a:lnTo>
                  <a:lnTo>
                    <a:pt x="2630" y="3078"/>
                  </a:lnTo>
                  <a:lnTo>
                    <a:pt x="2535" y="3200"/>
                  </a:lnTo>
                  <a:lnTo>
                    <a:pt x="2468" y="3309"/>
                  </a:lnTo>
                  <a:lnTo>
                    <a:pt x="2373" y="3471"/>
                  </a:lnTo>
                  <a:lnTo>
                    <a:pt x="2291" y="3661"/>
                  </a:lnTo>
                  <a:lnTo>
                    <a:pt x="2115" y="4081"/>
                  </a:lnTo>
                  <a:lnTo>
                    <a:pt x="1925" y="4583"/>
                  </a:lnTo>
                  <a:lnTo>
                    <a:pt x="1749" y="5139"/>
                  </a:lnTo>
                  <a:lnTo>
                    <a:pt x="1573" y="5749"/>
                  </a:lnTo>
                  <a:lnTo>
                    <a:pt x="1397" y="6400"/>
                  </a:lnTo>
                  <a:lnTo>
                    <a:pt x="1220" y="7077"/>
                  </a:lnTo>
                  <a:lnTo>
                    <a:pt x="1058" y="7769"/>
                  </a:lnTo>
                  <a:lnTo>
                    <a:pt x="909" y="8460"/>
                  </a:lnTo>
                  <a:lnTo>
                    <a:pt x="773" y="9138"/>
                  </a:lnTo>
                  <a:lnTo>
                    <a:pt x="651" y="9802"/>
                  </a:lnTo>
                  <a:lnTo>
                    <a:pt x="543" y="10426"/>
                  </a:lnTo>
                  <a:lnTo>
                    <a:pt x="461" y="11009"/>
                  </a:lnTo>
                  <a:lnTo>
                    <a:pt x="393" y="11524"/>
                  </a:lnTo>
                  <a:lnTo>
                    <a:pt x="353" y="11985"/>
                  </a:lnTo>
                  <a:lnTo>
                    <a:pt x="353" y="12351"/>
                  </a:lnTo>
                  <a:lnTo>
                    <a:pt x="339" y="13232"/>
                  </a:lnTo>
                  <a:lnTo>
                    <a:pt x="326" y="14344"/>
                  </a:lnTo>
                  <a:lnTo>
                    <a:pt x="258" y="17109"/>
                  </a:lnTo>
                  <a:lnTo>
                    <a:pt x="163" y="20336"/>
                  </a:lnTo>
                  <a:lnTo>
                    <a:pt x="68" y="23752"/>
                  </a:lnTo>
                  <a:lnTo>
                    <a:pt x="41" y="25433"/>
                  </a:lnTo>
                  <a:lnTo>
                    <a:pt x="14" y="27046"/>
                  </a:lnTo>
                  <a:lnTo>
                    <a:pt x="0" y="28551"/>
                  </a:lnTo>
                  <a:lnTo>
                    <a:pt x="14" y="29920"/>
                  </a:lnTo>
                  <a:lnTo>
                    <a:pt x="27" y="31113"/>
                  </a:lnTo>
                  <a:lnTo>
                    <a:pt x="54" y="31629"/>
                  </a:lnTo>
                  <a:lnTo>
                    <a:pt x="82" y="32076"/>
                  </a:lnTo>
                  <a:lnTo>
                    <a:pt x="122" y="32469"/>
                  </a:lnTo>
                  <a:lnTo>
                    <a:pt x="163" y="32794"/>
                  </a:lnTo>
                  <a:lnTo>
                    <a:pt x="204" y="33052"/>
                  </a:lnTo>
                  <a:lnTo>
                    <a:pt x="271" y="33228"/>
                  </a:lnTo>
                  <a:lnTo>
                    <a:pt x="339" y="33364"/>
                  </a:lnTo>
                  <a:lnTo>
                    <a:pt x="434" y="33499"/>
                  </a:lnTo>
                  <a:lnTo>
                    <a:pt x="529" y="33621"/>
                  </a:lnTo>
                  <a:lnTo>
                    <a:pt x="637" y="33730"/>
                  </a:lnTo>
                  <a:lnTo>
                    <a:pt x="759" y="33825"/>
                  </a:lnTo>
                  <a:lnTo>
                    <a:pt x="895" y="33906"/>
                  </a:lnTo>
                  <a:lnTo>
                    <a:pt x="1031" y="33987"/>
                  </a:lnTo>
                  <a:lnTo>
                    <a:pt x="1180" y="34055"/>
                  </a:lnTo>
                  <a:lnTo>
                    <a:pt x="1342" y="34109"/>
                  </a:lnTo>
                  <a:lnTo>
                    <a:pt x="1505" y="34164"/>
                  </a:lnTo>
                  <a:lnTo>
                    <a:pt x="1668" y="34204"/>
                  </a:lnTo>
                  <a:lnTo>
                    <a:pt x="1844" y="34245"/>
                  </a:lnTo>
                  <a:lnTo>
                    <a:pt x="2196" y="34299"/>
                  </a:lnTo>
                  <a:lnTo>
                    <a:pt x="2576" y="34313"/>
                  </a:lnTo>
                  <a:lnTo>
                    <a:pt x="2942" y="34313"/>
                  </a:lnTo>
                  <a:lnTo>
                    <a:pt x="3322" y="34286"/>
                  </a:lnTo>
                  <a:lnTo>
                    <a:pt x="3688" y="34245"/>
                  </a:lnTo>
                  <a:lnTo>
                    <a:pt x="4040" y="34191"/>
                  </a:lnTo>
                  <a:lnTo>
                    <a:pt x="4379" y="34109"/>
                  </a:lnTo>
                  <a:lnTo>
                    <a:pt x="4691" y="34028"/>
                  </a:lnTo>
                  <a:lnTo>
                    <a:pt x="4962" y="33933"/>
                  </a:lnTo>
                  <a:lnTo>
                    <a:pt x="5206" y="33825"/>
                  </a:lnTo>
                  <a:lnTo>
                    <a:pt x="5396" y="33730"/>
                  </a:lnTo>
                  <a:lnTo>
                    <a:pt x="5572" y="33635"/>
                  </a:lnTo>
                  <a:lnTo>
                    <a:pt x="5748" y="33540"/>
                  </a:lnTo>
                  <a:lnTo>
                    <a:pt x="5911" y="33445"/>
                  </a:lnTo>
                  <a:lnTo>
                    <a:pt x="6060" y="33337"/>
                  </a:lnTo>
                  <a:lnTo>
                    <a:pt x="6196" y="33215"/>
                  </a:lnTo>
                  <a:lnTo>
                    <a:pt x="6318" y="33106"/>
                  </a:lnTo>
                  <a:lnTo>
                    <a:pt x="6440" y="32984"/>
                  </a:lnTo>
                  <a:lnTo>
                    <a:pt x="6562" y="32862"/>
                  </a:lnTo>
                  <a:lnTo>
                    <a:pt x="6657" y="32727"/>
                  </a:lnTo>
                  <a:lnTo>
                    <a:pt x="6752" y="32605"/>
                  </a:lnTo>
                  <a:lnTo>
                    <a:pt x="6846" y="32469"/>
                  </a:lnTo>
                  <a:lnTo>
                    <a:pt x="6996" y="32184"/>
                  </a:lnTo>
                  <a:lnTo>
                    <a:pt x="7118" y="31886"/>
                  </a:lnTo>
                  <a:lnTo>
                    <a:pt x="7226" y="31588"/>
                  </a:lnTo>
                  <a:lnTo>
                    <a:pt x="7307" y="31263"/>
                  </a:lnTo>
                  <a:lnTo>
                    <a:pt x="7362" y="30937"/>
                  </a:lnTo>
                  <a:lnTo>
                    <a:pt x="7402" y="30598"/>
                  </a:lnTo>
                  <a:lnTo>
                    <a:pt x="7429" y="30246"/>
                  </a:lnTo>
                  <a:lnTo>
                    <a:pt x="7443" y="29880"/>
                  </a:lnTo>
                  <a:lnTo>
                    <a:pt x="7457" y="29148"/>
                  </a:lnTo>
                  <a:lnTo>
                    <a:pt x="7443" y="27358"/>
                  </a:lnTo>
                  <a:lnTo>
                    <a:pt x="7443" y="25555"/>
                  </a:lnTo>
                  <a:lnTo>
                    <a:pt x="7470" y="23739"/>
                  </a:lnTo>
                  <a:lnTo>
                    <a:pt x="7497" y="21922"/>
                  </a:lnTo>
                  <a:lnTo>
                    <a:pt x="7579" y="18289"/>
                  </a:lnTo>
                  <a:lnTo>
                    <a:pt x="7687" y="14696"/>
                  </a:lnTo>
                  <a:lnTo>
                    <a:pt x="7701" y="13598"/>
                  </a:lnTo>
                  <a:lnTo>
                    <a:pt x="7701" y="12487"/>
                  </a:lnTo>
                  <a:lnTo>
                    <a:pt x="7701" y="10277"/>
                  </a:lnTo>
                  <a:lnTo>
                    <a:pt x="7701" y="9165"/>
                  </a:lnTo>
                  <a:lnTo>
                    <a:pt x="7714" y="8081"/>
                  </a:lnTo>
                  <a:lnTo>
                    <a:pt x="7741" y="6982"/>
                  </a:lnTo>
                  <a:lnTo>
                    <a:pt x="7795" y="5912"/>
                  </a:lnTo>
                  <a:lnTo>
                    <a:pt x="7850" y="4461"/>
                  </a:lnTo>
                  <a:lnTo>
                    <a:pt x="7890" y="2915"/>
                  </a:lnTo>
                  <a:lnTo>
                    <a:pt x="7917" y="1397"/>
                  </a:lnTo>
                  <a:lnTo>
                    <a:pt x="791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641;p99">
              <a:extLst>
                <a:ext uri="{FF2B5EF4-FFF2-40B4-BE49-F238E27FC236}">
                  <a16:creationId xmlns:a16="http://schemas.microsoft.com/office/drawing/2014/main" id="{D8E718C8-220E-4B63-9F37-3FAF317668C8}"/>
                </a:ext>
              </a:extLst>
            </p:cNvPr>
            <p:cNvSpPr/>
            <p:nvPr/>
          </p:nvSpPr>
          <p:spPr>
            <a:xfrm>
              <a:off x="8123731" y="1558117"/>
              <a:ext cx="89625" cy="178898"/>
            </a:xfrm>
            <a:custGeom>
              <a:avLst/>
              <a:gdLst/>
              <a:ahLst/>
              <a:cxnLst/>
              <a:rect l="l" t="t" r="r" b="b"/>
              <a:pathLst>
                <a:path w="3824" h="7633" extrusionOk="0">
                  <a:moveTo>
                    <a:pt x="1776" y="0"/>
                  </a:moveTo>
                  <a:lnTo>
                    <a:pt x="1519" y="27"/>
                  </a:lnTo>
                  <a:lnTo>
                    <a:pt x="1261" y="68"/>
                  </a:lnTo>
                  <a:lnTo>
                    <a:pt x="1058" y="149"/>
                  </a:lnTo>
                  <a:lnTo>
                    <a:pt x="882" y="244"/>
                  </a:lnTo>
                  <a:lnTo>
                    <a:pt x="733" y="353"/>
                  </a:lnTo>
                  <a:lnTo>
                    <a:pt x="611" y="488"/>
                  </a:lnTo>
                  <a:lnTo>
                    <a:pt x="502" y="624"/>
                  </a:lnTo>
                  <a:lnTo>
                    <a:pt x="407" y="786"/>
                  </a:lnTo>
                  <a:lnTo>
                    <a:pt x="339" y="949"/>
                  </a:lnTo>
                  <a:lnTo>
                    <a:pt x="285" y="1112"/>
                  </a:lnTo>
                  <a:lnTo>
                    <a:pt x="231" y="1302"/>
                  </a:lnTo>
                  <a:lnTo>
                    <a:pt x="204" y="1478"/>
                  </a:lnTo>
                  <a:lnTo>
                    <a:pt x="150" y="1830"/>
                  </a:lnTo>
                  <a:lnTo>
                    <a:pt x="123" y="2183"/>
                  </a:lnTo>
                  <a:lnTo>
                    <a:pt x="95" y="2495"/>
                  </a:lnTo>
                  <a:lnTo>
                    <a:pt x="41" y="3037"/>
                  </a:lnTo>
                  <a:lnTo>
                    <a:pt x="14" y="3579"/>
                  </a:lnTo>
                  <a:lnTo>
                    <a:pt x="0" y="4121"/>
                  </a:lnTo>
                  <a:lnTo>
                    <a:pt x="0" y="4650"/>
                  </a:lnTo>
                  <a:lnTo>
                    <a:pt x="285" y="7633"/>
                  </a:lnTo>
                  <a:lnTo>
                    <a:pt x="339" y="7470"/>
                  </a:lnTo>
                  <a:lnTo>
                    <a:pt x="448" y="7239"/>
                  </a:lnTo>
                  <a:lnTo>
                    <a:pt x="556" y="7009"/>
                  </a:lnTo>
                  <a:lnTo>
                    <a:pt x="638" y="6846"/>
                  </a:lnTo>
                  <a:lnTo>
                    <a:pt x="760" y="6656"/>
                  </a:lnTo>
                  <a:lnTo>
                    <a:pt x="895" y="6480"/>
                  </a:lnTo>
                  <a:lnTo>
                    <a:pt x="1031" y="6290"/>
                  </a:lnTo>
                  <a:lnTo>
                    <a:pt x="1193" y="6114"/>
                  </a:lnTo>
                  <a:lnTo>
                    <a:pt x="1505" y="5775"/>
                  </a:lnTo>
                  <a:lnTo>
                    <a:pt x="1858" y="5463"/>
                  </a:lnTo>
                  <a:lnTo>
                    <a:pt x="2292" y="5070"/>
                  </a:lnTo>
                  <a:lnTo>
                    <a:pt x="2495" y="4880"/>
                  </a:lnTo>
                  <a:lnTo>
                    <a:pt x="2698" y="4677"/>
                  </a:lnTo>
                  <a:lnTo>
                    <a:pt x="2888" y="4474"/>
                  </a:lnTo>
                  <a:lnTo>
                    <a:pt x="3051" y="4257"/>
                  </a:lnTo>
                  <a:lnTo>
                    <a:pt x="3200" y="4026"/>
                  </a:lnTo>
                  <a:lnTo>
                    <a:pt x="3322" y="3782"/>
                  </a:lnTo>
                  <a:lnTo>
                    <a:pt x="3485" y="3349"/>
                  </a:lnTo>
                  <a:lnTo>
                    <a:pt x="3620" y="2901"/>
                  </a:lnTo>
                  <a:lnTo>
                    <a:pt x="3729" y="2454"/>
                  </a:lnTo>
                  <a:lnTo>
                    <a:pt x="3769" y="2223"/>
                  </a:lnTo>
                  <a:lnTo>
                    <a:pt x="3796" y="2006"/>
                  </a:lnTo>
                  <a:lnTo>
                    <a:pt x="3824" y="1790"/>
                  </a:lnTo>
                  <a:lnTo>
                    <a:pt x="3824" y="1586"/>
                  </a:lnTo>
                  <a:lnTo>
                    <a:pt x="3810" y="1369"/>
                  </a:lnTo>
                  <a:lnTo>
                    <a:pt x="3769" y="1152"/>
                  </a:lnTo>
                  <a:lnTo>
                    <a:pt x="3742" y="1044"/>
                  </a:lnTo>
                  <a:lnTo>
                    <a:pt x="3701" y="935"/>
                  </a:lnTo>
                  <a:lnTo>
                    <a:pt x="3661" y="841"/>
                  </a:lnTo>
                  <a:lnTo>
                    <a:pt x="3607" y="746"/>
                  </a:lnTo>
                  <a:lnTo>
                    <a:pt x="3539" y="651"/>
                  </a:lnTo>
                  <a:lnTo>
                    <a:pt x="3457" y="556"/>
                  </a:lnTo>
                  <a:lnTo>
                    <a:pt x="3363" y="475"/>
                  </a:lnTo>
                  <a:lnTo>
                    <a:pt x="3268" y="393"/>
                  </a:lnTo>
                  <a:lnTo>
                    <a:pt x="3173" y="325"/>
                  </a:lnTo>
                  <a:lnTo>
                    <a:pt x="3064" y="271"/>
                  </a:lnTo>
                  <a:lnTo>
                    <a:pt x="2834" y="176"/>
                  </a:lnTo>
                  <a:lnTo>
                    <a:pt x="2590" y="95"/>
                  </a:lnTo>
                  <a:lnTo>
                    <a:pt x="2319" y="41"/>
                  </a:lnTo>
                  <a:lnTo>
                    <a:pt x="2048" y="0"/>
                  </a:lnTo>
                  <a:close/>
                </a:path>
              </a:pathLst>
            </a:custGeom>
            <a:solidFill>
              <a:srgbClr val="C7FF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642;p99">
              <a:extLst>
                <a:ext uri="{FF2B5EF4-FFF2-40B4-BE49-F238E27FC236}">
                  <a16:creationId xmlns:a16="http://schemas.microsoft.com/office/drawing/2014/main" id="{D0689503-D08F-4D62-AAEE-7F699A8F8688}"/>
                </a:ext>
              </a:extLst>
            </p:cNvPr>
            <p:cNvSpPr/>
            <p:nvPr/>
          </p:nvSpPr>
          <p:spPr>
            <a:xfrm>
              <a:off x="7880024" y="1574641"/>
              <a:ext cx="52125" cy="157289"/>
            </a:xfrm>
            <a:custGeom>
              <a:avLst/>
              <a:gdLst/>
              <a:ahLst/>
              <a:cxnLst/>
              <a:rect l="l" t="t" r="r" b="b"/>
              <a:pathLst>
                <a:path w="2224" h="6711" extrusionOk="0">
                  <a:moveTo>
                    <a:pt x="787" y="0"/>
                  </a:moveTo>
                  <a:lnTo>
                    <a:pt x="692" y="27"/>
                  </a:lnTo>
                  <a:lnTo>
                    <a:pt x="610" y="68"/>
                  </a:lnTo>
                  <a:lnTo>
                    <a:pt x="529" y="108"/>
                  </a:lnTo>
                  <a:lnTo>
                    <a:pt x="448" y="163"/>
                  </a:lnTo>
                  <a:lnTo>
                    <a:pt x="380" y="230"/>
                  </a:lnTo>
                  <a:lnTo>
                    <a:pt x="326" y="312"/>
                  </a:lnTo>
                  <a:lnTo>
                    <a:pt x="272" y="393"/>
                  </a:lnTo>
                  <a:lnTo>
                    <a:pt x="217" y="488"/>
                  </a:lnTo>
                  <a:lnTo>
                    <a:pt x="177" y="583"/>
                  </a:lnTo>
                  <a:lnTo>
                    <a:pt x="109" y="800"/>
                  </a:lnTo>
                  <a:lnTo>
                    <a:pt x="55" y="1030"/>
                  </a:lnTo>
                  <a:lnTo>
                    <a:pt x="28" y="1288"/>
                  </a:lnTo>
                  <a:lnTo>
                    <a:pt x="0" y="1545"/>
                  </a:lnTo>
                  <a:lnTo>
                    <a:pt x="0" y="1790"/>
                  </a:lnTo>
                  <a:lnTo>
                    <a:pt x="0" y="2278"/>
                  </a:lnTo>
                  <a:lnTo>
                    <a:pt x="28" y="2698"/>
                  </a:lnTo>
                  <a:lnTo>
                    <a:pt x="55" y="2982"/>
                  </a:lnTo>
                  <a:lnTo>
                    <a:pt x="95" y="3199"/>
                  </a:lnTo>
                  <a:lnTo>
                    <a:pt x="136" y="3430"/>
                  </a:lnTo>
                  <a:lnTo>
                    <a:pt x="272" y="3986"/>
                  </a:lnTo>
                  <a:lnTo>
                    <a:pt x="448" y="4609"/>
                  </a:lnTo>
                  <a:lnTo>
                    <a:pt x="638" y="5219"/>
                  </a:lnTo>
                  <a:lnTo>
                    <a:pt x="977" y="6263"/>
                  </a:lnTo>
                  <a:lnTo>
                    <a:pt x="1126" y="6711"/>
                  </a:lnTo>
                  <a:lnTo>
                    <a:pt x="1166" y="6507"/>
                  </a:lnTo>
                  <a:lnTo>
                    <a:pt x="1207" y="6304"/>
                  </a:lnTo>
                  <a:lnTo>
                    <a:pt x="1315" y="5911"/>
                  </a:lnTo>
                  <a:lnTo>
                    <a:pt x="1451" y="5518"/>
                  </a:lnTo>
                  <a:lnTo>
                    <a:pt x="1587" y="5138"/>
                  </a:lnTo>
                  <a:lnTo>
                    <a:pt x="1722" y="4758"/>
                  </a:lnTo>
                  <a:lnTo>
                    <a:pt x="1858" y="4365"/>
                  </a:lnTo>
                  <a:lnTo>
                    <a:pt x="1980" y="3972"/>
                  </a:lnTo>
                  <a:lnTo>
                    <a:pt x="2061" y="3565"/>
                  </a:lnTo>
                  <a:lnTo>
                    <a:pt x="2156" y="3023"/>
                  </a:lnTo>
                  <a:lnTo>
                    <a:pt x="2183" y="2752"/>
                  </a:lnTo>
                  <a:lnTo>
                    <a:pt x="2210" y="2467"/>
                  </a:lnTo>
                  <a:lnTo>
                    <a:pt x="2224" y="2183"/>
                  </a:lnTo>
                  <a:lnTo>
                    <a:pt x="2224" y="1912"/>
                  </a:lnTo>
                  <a:lnTo>
                    <a:pt x="2210" y="1627"/>
                  </a:lnTo>
                  <a:lnTo>
                    <a:pt x="2170" y="1342"/>
                  </a:lnTo>
                  <a:lnTo>
                    <a:pt x="2115" y="1152"/>
                  </a:lnTo>
                  <a:lnTo>
                    <a:pt x="2048" y="935"/>
                  </a:lnTo>
                  <a:lnTo>
                    <a:pt x="1953" y="705"/>
                  </a:lnTo>
                  <a:lnTo>
                    <a:pt x="1885" y="597"/>
                  </a:lnTo>
                  <a:lnTo>
                    <a:pt x="1817" y="488"/>
                  </a:lnTo>
                  <a:lnTo>
                    <a:pt x="1736" y="380"/>
                  </a:lnTo>
                  <a:lnTo>
                    <a:pt x="1654" y="285"/>
                  </a:lnTo>
                  <a:lnTo>
                    <a:pt x="1559" y="203"/>
                  </a:lnTo>
                  <a:lnTo>
                    <a:pt x="1451" y="122"/>
                  </a:lnTo>
                  <a:lnTo>
                    <a:pt x="1329" y="68"/>
                  </a:lnTo>
                  <a:lnTo>
                    <a:pt x="1193" y="27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7FF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643;p99">
              <a:extLst>
                <a:ext uri="{FF2B5EF4-FFF2-40B4-BE49-F238E27FC236}">
                  <a16:creationId xmlns:a16="http://schemas.microsoft.com/office/drawing/2014/main" id="{8BEE8E1F-546F-4A95-9AAF-4C63D892B5D9}"/>
                </a:ext>
              </a:extLst>
            </p:cNvPr>
            <p:cNvSpPr/>
            <p:nvPr/>
          </p:nvSpPr>
          <p:spPr>
            <a:xfrm>
              <a:off x="8024284" y="2052181"/>
              <a:ext cx="629133" cy="477914"/>
            </a:xfrm>
            <a:custGeom>
              <a:avLst/>
              <a:gdLst/>
              <a:ahLst/>
              <a:cxnLst/>
              <a:rect l="l" t="t" r="r" b="b"/>
              <a:pathLst>
                <a:path w="26843" h="20391" extrusionOk="0">
                  <a:moveTo>
                    <a:pt x="24457" y="1"/>
                  </a:moveTo>
                  <a:lnTo>
                    <a:pt x="24145" y="14"/>
                  </a:lnTo>
                  <a:lnTo>
                    <a:pt x="23562" y="55"/>
                  </a:lnTo>
                  <a:lnTo>
                    <a:pt x="23413" y="69"/>
                  </a:lnTo>
                  <a:lnTo>
                    <a:pt x="23264" y="96"/>
                  </a:lnTo>
                  <a:lnTo>
                    <a:pt x="22938" y="163"/>
                  </a:lnTo>
                  <a:lnTo>
                    <a:pt x="22586" y="272"/>
                  </a:lnTo>
                  <a:lnTo>
                    <a:pt x="22233" y="407"/>
                  </a:lnTo>
                  <a:lnTo>
                    <a:pt x="21894" y="570"/>
                  </a:lnTo>
                  <a:lnTo>
                    <a:pt x="21583" y="733"/>
                  </a:lnTo>
                  <a:lnTo>
                    <a:pt x="21284" y="923"/>
                  </a:lnTo>
                  <a:lnTo>
                    <a:pt x="21162" y="1004"/>
                  </a:lnTo>
                  <a:lnTo>
                    <a:pt x="21054" y="1099"/>
                  </a:lnTo>
                  <a:lnTo>
                    <a:pt x="21027" y="1126"/>
                  </a:lnTo>
                  <a:lnTo>
                    <a:pt x="20905" y="1478"/>
                  </a:lnTo>
                  <a:lnTo>
                    <a:pt x="20701" y="1994"/>
                  </a:lnTo>
                  <a:lnTo>
                    <a:pt x="20444" y="2631"/>
                  </a:lnTo>
                  <a:lnTo>
                    <a:pt x="20105" y="3390"/>
                  </a:lnTo>
                  <a:lnTo>
                    <a:pt x="19725" y="4230"/>
                  </a:lnTo>
                  <a:lnTo>
                    <a:pt x="19305" y="5152"/>
                  </a:lnTo>
                  <a:lnTo>
                    <a:pt x="18844" y="6128"/>
                  </a:lnTo>
                  <a:lnTo>
                    <a:pt x="18356" y="7132"/>
                  </a:lnTo>
                  <a:lnTo>
                    <a:pt x="17855" y="8162"/>
                  </a:lnTo>
                  <a:lnTo>
                    <a:pt x="17339" y="9179"/>
                  </a:lnTo>
                  <a:lnTo>
                    <a:pt x="16824" y="10182"/>
                  </a:lnTo>
                  <a:lnTo>
                    <a:pt x="16309" y="11144"/>
                  </a:lnTo>
                  <a:lnTo>
                    <a:pt x="15807" y="12039"/>
                  </a:lnTo>
                  <a:lnTo>
                    <a:pt x="15319" y="12866"/>
                  </a:lnTo>
                  <a:lnTo>
                    <a:pt x="14872" y="13585"/>
                  </a:lnTo>
                  <a:lnTo>
                    <a:pt x="14655" y="13896"/>
                  </a:lnTo>
                  <a:lnTo>
                    <a:pt x="14465" y="14181"/>
                  </a:lnTo>
                  <a:lnTo>
                    <a:pt x="14276" y="14344"/>
                  </a:lnTo>
                  <a:lnTo>
                    <a:pt x="14099" y="14493"/>
                  </a:lnTo>
                  <a:lnTo>
                    <a:pt x="13909" y="14615"/>
                  </a:lnTo>
                  <a:lnTo>
                    <a:pt x="13733" y="14737"/>
                  </a:lnTo>
                  <a:lnTo>
                    <a:pt x="13543" y="14845"/>
                  </a:lnTo>
                  <a:lnTo>
                    <a:pt x="13367" y="14940"/>
                  </a:lnTo>
                  <a:lnTo>
                    <a:pt x="13177" y="15022"/>
                  </a:lnTo>
                  <a:lnTo>
                    <a:pt x="12988" y="15089"/>
                  </a:lnTo>
                  <a:lnTo>
                    <a:pt x="12811" y="15144"/>
                  </a:lnTo>
                  <a:lnTo>
                    <a:pt x="12622" y="15171"/>
                  </a:lnTo>
                  <a:lnTo>
                    <a:pt x="12432" y="15198"/>
                  </a:lnTo>
                  <a:lnTo>
                    <a:pt x="12228" y="15211"/>
                  </a:lnTo>
                  <a:lnTo>
                    <a:pt x="12039" y="15211"/>
                  </a:lnTo>
                  <a:lnTo>
                    <a:pt x="11849" y="15198"/>
                  </a:lnTo>
                  <a:lnTo>
                    <a:pt x="11646" y="15171"/>
                  </a:lnTo>
                  <a:lnTo>
                    <a:pt x="11442" y="15130"/>
                  </a:lnTo>
                  <a:lnTo>
                    <a:pt x="11063" y="15022"/>
                  </a:lnTo>
                  <a:lnTo>
                    <a:pt x="10669" y="14900"/>
                  </a:lnTo>
                  <a:lnTo>
                    <a:pt x="10290" y="14750"/>
                  </a:lnTo>
                  <a:lnTo>
                    <a:pt x="9897" y="14588"/>
                  </a:lnTo>
                  <a:lnTo>
                    <a:pt x="9124" y="14235"/>
                  </a:lnTo>
                  <a:lnTo>
                    <a:pt x="8365" y="13869"/>
                  </a:lnTo>
                  <a:lnTo>
                    <a:pt x="7592" y="13517"/>
                  </a:lnTo>
                  <a:lnTo>
                    <a:pt x="7212" y="13354"/>
                  </a:lnTo>
                  <a:lnTo>
                    <a:pt x="6833" y="13205"/>
                  </a:lnTo>
                  <a:lnTo>
                    <a:pt x="6453" y="13083"/>
                  </a:lnTo>
                  <a:lnTo>
                    <a:pt x="6087" y="12975"/>
                  </a:lnTo>
                  <a:lnTo>
                    <a:pt x="5708" y="12880"/>
                  </a:lnTo>
                  <a:lnTo>
                    <a:pt x="5342" y="12825"/>
                  </a:lnTo>
                  <a:lnTo>
                    <a:pt x="4854" y="12785"/>
                  </a:lnTo>
                  <a:lnTo>
                    <a:pt x="4176" y="12731"/>
                  </a:lnTo>
                  <a:lnTo>
                    <a:pt x="3769" y="12703"/>
                  </a:lnTo>
                  <a:lnTo>
                    <a:pt x="3349" y="12690"/>
                  </a:lnTo>
                  <a:lnTo>
                    <a:pt x="2915" y="12690"/>
                  </a:lnTo>
                  <a:lnTo>
                    <a:pt x="2481" y="12703"/>
                  </a:lnTo>
                  <a:lnTo>
                    <a:pt x="2047" y="12731"/>
                  </a:lnTo>
                  <a:lnTo>
                    <a:pt x="1627" y="12785"/>
                  </a:lnTo>
                  <a:lnTo>
                    <a:pt x="1247" y="12853"/>
                  </a:lnTo>
                  <a:lnTo>
                    <a:pt x="1058" y="12893"/>
                  </a:lnTo>
                  <a:lnTo>
                    <a:pt x="881" y="12947"/>
                  </a:lnTo>
                  <a:lnTo>
                    <a:pt x="732" y="13002"/>
                  </a:lnTo>
                  <a:lnTo>
                    <a:pt x="583" y="13069"/>
                  </a:lnTo>
                  <a:lnTo>
                    <a:pt x="448" y="13151"/>
                  </a:lnTo>
                  <a:lnTo>
                    <a:pt x="326" y="13232"/>
                  </a:lnTo>
                  <a:lnTo>
                    <a:pt x="217" y="13327"/>
                  </a:lnTo>
                  <a:lnTo>
                    <a:pt x="136" y="13422"/>
                  </a:lnTo>
                  <a:lnTo>
                    <a:pt x="68" y="13544"/>
                  </a:lnTo>
                  <a:lnTo>
                    <a:pt x="27" y="13652"/>
                  </a:lnTo>
                  <a:lnTo>
                    <a:pt x="0" y="13774"/>
                  </a:lnTo>
                  <a:lnTo>
                    <a:pt x="14" y="13869"/>
                  </a:lnTo>
                  <a:lnTo>
                    <a:pt x="54" y="13964"/>
                  </a:lnTo>
                  <a:lnTo>
                    <a:pt x="122" y="14046"/>
                  </a:lnTo>
                  <a:lnTo>
                    <a:pt x="217" y="14113"/>
                  </a:lnTo>
                  <a:lnTo>
                    <a:pt x="339" y="14168"/>
                  </a:lnTo>
                  <a:lnTo>
                    <a:pt x="475" y="14222"/>
                  </a:lnTo>
                  <a:lnTo>
                    <a:pt x="637" y="14262"/>
                  </a:lnTo>
                  <a:lnTo>
                    <a:pt x="814" y="14303"/>
                  </a:lnTo>
                  <a:lnTo>
                    <a:pt x="1003" y="14344"/>
                  </a:lnTo>
                  <a:lnTo>
                    <a:pt x="1424" y="14384"/>
                  </a:lnTo>
                  <a:lnTo>
                    <a:pt x="1898" y="14398"/>
                  </a:lnTo>
                  <a:lnTo>
                    <a:pt x="2386" y="14412"/>
                  </a:lnTo>
                  <a:lnTo>
                    <a:pt x="2901" y="14398"/>
                  </a:lnTo>
                  <a:lnTo>
                    <a:pt x="3417" y="14384"/>
                  </a:lnTo>
                  <a:lnTo>
                    <a:pt x="4379" y="14344"/>
                  </a:lnTo>
                  <a:lnTo>
                    <a:pt x="4799" y="14330"/>
                  </a:lnTo>
                  <a:lnTo>
                    <a:pt x="5450" y="14330"/>
                  </a:lnTo>
                  <a:lnTo>
                    <a:pt x="5653" y="14357"/>
                  </a:lnTo>
                  <a:lnTo>
                    <a:pt x="5192" y="14615"/>
                  </a:lnTo>
                  <a:lnTo>
                    <a:pt x="4704" y="14859"/>
                  </a:lnTo>
                  <a:lnTo>
                    <a:pt x="3701" y="15361"/>
                  </a:lnTo>
                  <a:lnTo>
                    <a:pt x="3213" y="15632"/>
                  </a:lnTo>
                  <a:lnTo>
                    <a:pt x="2725" y="15903"/>
                  </a:lnTo>
                  <a:lnTo>
                    <a:pt x="2495" y="16052"/>
                  </a:lnTo>
                  <a:lnTo>
                    <a:pt x="2278" y="16201"/>
                  </a:lnTo>
                  <a:lnTo>
                    <a:pt x="2061" y="16364"/>
                  </a:lnTo>
                  <a:lnTo>
                    <a:pt x="1858" y="16526"/>
                  </a:lnTo>
                  <a:lnTo>
                    <a:pt x="1722" y="16648"/>
                  </a:lnTo>
                  <a:lnTo>
                    <a:pt x="1586" y="16784"/>
                  </a:lnTo>
                  <a:lnTo>
                    <a:pt x="1437" y="16933"/>
                  </a:lnTo>
                  <a:lnTo>
                    <a:pt x="1288" y="17109"/>
                  </a:lnTo>
                  <a:lnTo>
                    <a:pt x="1153" y="17286"/>
                  </a:lnTo>
                  <a:lnTo>
                    <a:pt x="1031" y="17462"/>
                  </a:lnTo>
                  <a:lnTo>
                    <a:pt x="922" y="17652"/>
                  </a:lnTo>
                  <a:lnTo>
                    <a:pt x="841" y="17828"/>
                  </a:lnTo>
                  <a:lnTo>
                    <a:pt x="787" y="17991"/>
                  </a:lnTo>
                  <a:lnTo>
                    <a:pt x="787" y="18072"/>
                  </a:lnTo>
                  <a:lnTo>
                    <a:pt x="787" y="18140"/>
                  </a:lnTo>
                  <a:lnTo>
                    <a:pt x="787" y="18207"/>
                  </a:lnTo>
                  <a:lnTo>
                    <a:pt x="814" y="18275"/>
                  </a:lnTo>
                  <a:lnTo>
                    <a:pt x="854" y="18329"/>
                  </a:lnTo>
                  <a:lnTo>
                    <a:pt x="895" y="18384"/>
                  </a:lnTo>
                  <a:lnTo>
                    <a:pt x="949" y="18424"/>
                  </a:lnTo>
                  <a:lnTo>
                    <a:pt x="1031" y="18451"/>
                  </a:lnTo>
                  <a:lnTo>
                    <a:pt x="1125" y="18479"/>
                  </a:lnTo>
                  <a:lnTo>
                    <a:pt x="1234" y="18492"/>
                  </a:lnTo>
                  <a:lnTo>
                    <a:pt x="1356" y="18492"/>
                  </a:lnTo>
                  <a:lnTo>
                    <a:pt x="1491" y="18479"/>
                  </a:lnTo>
                  <a:lnTo>
                    <a:pt x="1654" y="18465"/>
                  </a:lnTo>
                  <a:lnTo>
                    <a:pt x="1830" y="18424"/>
                  </a:lnTo>
                  <a:lnTo>
                    <a:pt x="1790" y="18601"/>
                  </a:lnTo>
                  <a:lnTo>
                    <a:pt x="1790" y="18777"/>
                  </a:lnTo>
                  <a:lnTo>
                    <a:pt x="1790" y="18926"/>
                  </a:lnTo>
                  <a:lnTo>
                    <a:pt x="1817" y="19075"/>
                  </a:lnTo>
                  <a:lnTo>
                    <a:pt x="1858" y="19197"/>
                  </a:lnTo>
                  <a:lnTo>
                    <a:pt x="1912" y="19319"/>
                  </a:lnTo>
                  <a:lnTo>
                    <a:pt x="1993" y="19414"/>
                  </a:lnTo>
                  <a:lnTo>
                    <a:pt x="2074" y="19495"/>
                  </a:lnTo>
                  <a:lnTo>
                    <a:pt x="2183" y="19550"/>
                  </a:lnTo>
                  <a:lnTo>
                    <a:pt x="2291" y="19590"/>
                  </a:lnTo>
                  <a:lnTo>
                    <a:pt x="2427" y="19617"/>
                  </a:lnTo>
                  <a:lnTo>
                    <a:pt x="2562" y="19617"/>
                  </a:lnTo>
                  <a:lnTo>
                    <a:pt x="2712" y="19604"/>
                  </a:lnTo>
                  <a:lnTo>
                    <a:pt x="2874" y="19550"/>
                  </a:lnTo>
                  <a:lnTo>
                    <a:pt x="3050" y="19495"/>
                  </a:lnTo>
                  <a:lnTo>
                    <a:pt x="3227" y="19400"/>
                  </a:lnTo>
                  <a:lnTo>
                    <a:pt x="3186" y="19644"/>
                  </a:lnTo>
                  <a:lnTo>
                    <a:pt x="3186" y="19753"/>
                  </a:lnTo>
                  <a:lnTo>
                    <a:pt x="3186" y="19848"/>
                  </a:lnTo>
                  <a:lnTo>
                    <a:pt x="3200" y="19943"/>
                  </a:lnTo>
                  <a:lnTo>
                    <a:pt x="3213" y="20011"/>
                  </a:lnTo>
                  <a:lnTo>
                    <a:pt x="3254" y="20092"/>
                  </a:lnTo>
                  <a:lnTo>
                    <a:pt x="3281" y="20146"/>
                  </a:lnTo>
                  <a:lnTo>
                    <a:pt x="3322" y="20200"/>
                  </a:lnTo>
                  <a:lnTo>
                    <a:pt x="3376" y="20255"/>
                  </a:lnTo>
                  <a:lnTo>
                    <a:pt x="3444" y="20295"/>
                  </a:lnTo>
                  <a:lnTo>
                    <a:pt x="3498" y="20322"/>
                  </a:lnTo>
                  <a:lnTo>
                    <a:pt x="3579" y="20349"/>
                  </a:lnTo>
                  <a:lnTo>
                    <a:pt x="3647" y="20363"/>
                  </a:lnTo>
                  <a:lnTo>
                    <a:pt x="3823" y="20390"/>
                  </a:lnTo>
                  <a:lnTo>
                    <a:pt x="4013" y="20377"/>
                  </a:lnTo>
                  <a:lnTo>
                    <a:pt x="4230" y="20349"/>
                  </a:lnTo>
                  <a:lnTo>
                    <a:pt x="4460" y="20309"/>
                  </a:lnTo>
                  <a:lnTo>
                    <a:pt x="4718" y="20241"/>
                  </a:lnTo>
                  <a:lnTo>
                    <a:pt x="4976" y="20160"/>
                  </a:lnTo>
                  <a:lnTo>
                    <a:pt x="5247" y="20065"/>
                  </a:lnTo>
                  <a:lnTo>
                    <a:pt x="5803" y="19834"/>
                  </a:lnTo>
                  <a:lnTo>
                    <a:pt x="6385" y="19577"/>
                  </a:lnTo>
                  <a:lnTo>
                    <a:pt x="6968" y="19306"/>
                  </a:lnTo>
                  <a:lnTo>
                    <a:pt x="8053" y="18790"/>
                  </a:lnTo>
                  <a:lnTo>
                    <a:pt x="8527" y="18573"/>
                  </a:lnTo>
                  <a:lnTo>
                    <a:pt x="8934" y="18411"/>
                  </a:lnTo>
                  <a:lnTo>
                    <a:pt x="9097" y="18357"/>
                  </a:lnTo>
                  <a:lnTo>
                    <a:pt x="9246" y="18316"/>
                  </a:lnTo>
                  <a:lnTo>
                    <a:pt x="9368" y="18289"/>
                  </a:lnTo>
                  <a:lnTo>
                    <a:pt x="9463" y="18302"/>
                  </a:lnTo>
                  <a:lnTo>
                    <a:pt x="9558" y="18329"/>
                  </a:lnTo>
                  <a:lnTo>
                    <a:pt x="9653" y="18370"/>
                  </a:lnTo>
                  <a:lnTo>
                    <a:pt x="9748" y="18424"/>
                  </a:lnTo>
                  <a:lnTo>
                    <a:pt x="9842" y="18492"/>
                  </a:lnTo>
                  <a:lnTo>
                    <a:pt x="10032" y="18641"/>
                  </a:lnTo>
                  <a:lnTo>
                    <a:pt x="10208" y="18804"/>
                  </a:lnTo>
                  <a:lnTo>
                    <a:pt x="10398" y="18980"/>
                  </a:lnTo>
                  <a:lnTo>
                    <a:pt x="10588" y="19156"/>
                  </a:lnTo>
                  <a:lnTo>
                    <a:pt x="10697" y="19224"/>
                  </a:lnTo>
                  <a:lnTo>
                    <a:pt x="10791" y="19292"/>
                  </a:lnTo>
                  <a:lnTo>
                    <a:pt x="10900" y="19360"/>
                  </a:lnTo>
                  <a:lnTo>
                    <a:pt x="11022" y="19400"/>
                  </a:lnTo>
                  <a:lnTo>
                    <a:pt x="11185" y="19455"/>
                  </a:lnTo>
                  <a:lnTo>
                    <a:pt x="11347" y="19482"/>
                  </a:lnTo>
                  <a:lnTo>
                    <a:pt x="11496" y="19509"/>
                  </a:lnTo>
                  <a:lnTo>
                    <a:pt x="11808" y="19509"/>
                  </a:lnTo>
                  <a:lnTo>
                    <a:pt x="11957" y="19495"/>
                  </a:lnTo>
                  <a:lnTo>
                    <a:pt x="12106" y="19482"/>
                  </a:lnTo>
                  <a:lnTo>
                    <a:pt x="12256" y="19455"/>
                  </a:lnTo>
                  <a:lnTo>
                    <a:pt x="12540" y="19360"/>
                  </a:lnTo>
                  <a:lnTo>
                    <a:pt x="12825" y="19251"/>
                  </a:lnTo>
                  <a:lnTo>
                    <a:pt x="13110" y="19116"/>
                  </a:lnTo>
                  <a:lnTo>
                    <a:pt x="13394" y="18980"/>
                  </a:lnTo>
                  <a:lnTo>
                    <a:pt x="13679" y="18818"/>
                  </a:lnTo>
                  <a:lnTo>
                    <a:pt x="13964" y="18641"/>
                  </a:lnTo>
                  <a:lnTo>
                    <a:pt x="14235" y="18465"/>
                  </a:lnTo>
                  <a:lnTo>
                    <a:pt x="14506" y="18289"/>
                  </a:lnTo>
                  <a:lnTo>
                    <a:pt x="14764" y="18099"/>
                  </a:lnTo>
                  <a:lnTo>
                    <a:pt x="15021" y="17896"/>
                  </a:lnTo>
                  <a:lnTo>
                    <a:pt x="15265" y="17692"/>
                  </a:lnTo>
                  <a:lnTo>
                    <a:pt x="15509" y="17475"/>
                  </a:lnTo>
                  <a:lnTo>
                    <a:pt x="15997" y="17042"/>
                  </a:lnTo>
                  <a:lnTo>
                    <a:pt x="16445" y="16567"/>
                  </a:lnTo>
                  <a:lnTo>
                    <a:pt x="16892" y="16079"/>
                  </a:lnTo>
                  <a:lnTo>
                    <a:pt x="17312" y="15591"/>
                  </a:lnTo>
                  <a:lnTo>
                    <a:pt x="17719" y="15076"/>
                  </a:lnTo>
                  <a:lnTo>
                    <a:pt x="18126" y="14547"/>
                  </a:lnTo>
                  <a:lnTo>
                    <a:pt x="18505" y="14005"/>
                  </a:lnTo>
                  <a:lnTo>
                    <a:pt x="18885" y="13476"/>
                  </a:lnTo>
                  <a:lnTo>
                    <a:pt x="19603" y="12378"/>
                  </a:lnTo>
                  <a:lnTo>
                    <a:pt x="20308" y="11307"/>
                  </a:lnTo>
                  <a:lnTo>
                    <a:pt x="22857" y="7416"/>
                  </a:lnTo>
                  <a:lnTo>
                    <a:pt x="25379" y="3512"/>
                  </a:lnTo>
                  <a:lnTo>
                    <a:pt x="26070" y="2441"/>
                  </a:lnTo>
                  <a:lnTo>
                    <a:pt x="26761" y="1356"/>
                  </a:lnTo>
                  <a:lnTo>
                    <a:pt x="26788" y="1289"/>
                  </a:lnTo>
                  <a:lnTo>
                    <a:pt x="26816" y="1194"/>
                  </a:lnTo>
                  <a:lnTo>
                    <a:pt x="26843" y="1099"/>
                  </a:lnTo>
                  <a:lnTo>
                    <a:pt x="26843" y="977"/>
                  </a:lnTo>
                  <a:lnTo>
                    <a:pt x="26775" y="855"/>
                  </a:lnTo>
                  <a:lnTo>
                    <a:pt x="26707" y="733"/>
                  </a:lnTo>
                  <a:lnTo>
                    <a:pt x="26612" y="624"/>
                  </a:lnTo>
                  <a:lnTo>
                    <a:pt x="26504" y="516"/>
                  </a:lnTo>
                  <a:lnTo>
                    <a:pt x="26395" y="421"/>
                  </a:lnTo>
                  <a:lnTo>
                    <a:pt x="26260" y="340"/>
                  </a:lnTo>
                  <a:lnTo>
                    <a:pt x="26124" y="258"/>
                  </a:lnTo>
                  <a:lnTo>
                    <a:pt x="25961" y="191"/>
                  </a:lnTo>
                  <a:lnTo>
                    <a:pt x="25826" y="150"/>
                  </a:lnTo>
                  <a:lnTo>
                    <a:pt x="25690" y="109"/>
                  </a:lnTo>
                  <a:lnTo>
                    <a:pt x="25406" y="55"/>
                  </a:lnTo>
                  <a:lnTo>
                    <a:pt x="25094" y="14"/>
                  </a:lnTo>
                  <a:lnTo>
                    <a:pt x="24782" y="1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644;p99">
              <a:extLst>
                <a:ext uri="{FF2B5EF4-FFF2-40B4-BE49-F238E27FC236}">
                  <a16:creationId xmlns:a16="http://schemas.microsoft.com/office/drawing/2014/main" id="{64B31E26-8A62-4D04-BE81-454EB7EA9643}"/>
                </a:ext>
              </a:extLst>
            </p:cNvPr>
            <p:cNvSpPr/>
            <p:nvPr/>
          </p:nvSpPr>
          <p:spPr>
            <a:xfrm>
              <a:off x="8098629" y="2452541"/>
              <a:ext cx="114398" cy="66117"/>
            </a:xfrm>
            <a:custGeom>
              <a:avLst/>
              <a:gdLst/>
              <a:ahLst/>
              <a:cxnLst/>
              <a:rect l="l" t="t" r="r" b="b"/>
              <a:pathLst>
                <a:path w="4881" h="2821" extrusionOk="0">
                  <a:moveTo>
                    <a:pt x="4569" y="0"/>
                  </a:moveTo>
                  <a:lnTo>
                    <a:pt x="4420" y="27"/>
                  </a:lnTo>
                  <a:lnTo>
                    <a:pt x="4271" y="54"/>
                  </a:lnTo>
                  <a:lnTo>
                    <a:pt x="3959" y="136"/>
                  </a:lnTo>
                  <a:lnTo>
                    <a:pt x="3661" y="204"/>
                  </a:lnTo>
                  <a:lnTo>
                    <a:pt x="3091" y="366"/>
                  </a:lnTo>
                  <a:lnTo>
                    <a:pt x="2820" y="461"/>
                  </a:lnTo>
                  <a:lnTo>
                    <a:pt x="2536" y="570"/>
                  </a:lnTo>
                  <a:lnTo>
                    <a:pt x="2264" y="692"/>
                  </a:lnTo>
                  <a:lnTo>
                    <a:pt x="1993" y="814"/>
                  </a:lnTo>
                  <a:lnTo>
                    <a:pt x="1465" y="1071"/>
                  </a:lnTo>
                  <a:lnTo>
                    <a:pt x="1194" y="1207"/>
                  </a:lnTo>
                  <a:lnTo>
                    <a:pt x="949" y="1369"/>
                  </a:lnTo>
                  <a:lnTo>
                    <a:pt x="705" y="1546"/>
                  </a:lnTo>
                  <a:lnTo>
                    <a:pt x="475" y="1749"/>
                  </a:lnTo>
                  <a:lnTo>
                    <a:pt x="367" y="1858"/>
                  </a:lnTo>
                  <a:lnTo>
                    <a:pt x="272" y="1980"/>
                  </a:lnTo>
                  <a:lnTo>
                    <a:pt x="177" y="2102"/>
                  </a:lnTo>
                  <a:lnTo>
                    <a:pt x="109" y="2237"/>
                  </a:lnTo>
                  <a:lnTo>
                    <a:pt x="55" y="2373"/>
                  </a:lnTo>
                  <a:lnTo>
                    <a:pt x="14" y="2522"/>
                  </a:lnTo>
                  <a:lnTo>
                    <a:pt x="1" y="2671"/>
                  </a:lnTo>
                  <a:lnTo>
                    <a:pt x="1" y="2820"/>
                  </a:lnTo>
                  <a:lnTo>
                    <a:pt x="28" y="2684"/>
                  </a:lnTo>
                  <a:lnTo>
                    <a:pt x="68" y="2535"/>
                  </a:lnTo>
                  <a:lnTo>
                    <a:pt x="136" y="2413"/>
                  </a:lnTo>
                  <a:lnTo>
                    <a:pt x="204" y="2291"/>
                  </a:lnTo>
                  <a:lnTo>
                    <a:pt x="285" y="2183"/>
                  </a:lnTo>
                  <a:lnTo>
                    <a:pt x="380" y="2074"/>
                  </a:lnTo>
                  <a:lnTo>
                    <a:pt x="489" y="1980"/>
                  </a:lnTo>
                  <a:lnTo>
                    <a:pt x="597" y="1885"/>
                  </a:lnTo>
                  <a:lnTo>
                    <a:pt x="827" y="1722"/>
                  </a:lnTo>
                  <a:lnTo>
                    <a:pt x="1071" y="1573"/>
                  </a:lnTo>
                  <a:lnTo>
                    <a:pt x="1316" y="1437"/>
                  </a:lnTo>
                  <a:lnTo>
                    <a:pt x="1573" y="1302"/>
                  </a:lnTo>
                  <a:lnTo>
                    <a:pt x="2115" y="1058"/>
                  </a:lnTo>
                  <a:lnTo>
                    <a:pt x="2373" y="936"/>
                  </a:lnTo>
                  <a:lnTo>
                    <a:pt x="2644" y="827"/>
                  </a:lnTo>
                  <a:lnTo>
                    <a:pt x="3173" y="597"/>
                  </a:lnTo>
                  <a:lnTo>
                    <a:pt x="3729" y="393"/>
                  </a:lnTo>
                  <a:lnTo>
                    <a:pt x="3715" y="393"/>
                  </a:lnTo>
                  <a:lnTo>
                    <a:pt x="3864" y="339"/>
                  </a:lnTo>
                  <a:lnTo>
                    <a:pt x="4013" y="285"/>
                  </a:lnTo>
                  <a:lnTo>
                    <a:pt x="4298" y="176"/>
                  </a:lnTo>
                  <a:lnTo>
                    <a:pt x="4583" y="68"/>
                  </a:lnTo>
                  <a:lnTo>
                    <a:pt x="4732" y="27"/>
                  </a:lnTo>
                  <a:lnTo>
                    <a:pt x="4881" y="0"/>
                  </a:lnTo>
                  <a:close/>
                </a:path>
              </a:pathLst>
            </a:custGeom>
            <a:solidFill>
              <a:srgbClr val="CC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645;p99">
              <a:extLst>
                <a:ext uri="{FF2B5EF4-FFF2-40B4-BE49-F238E27FC236}">
                  <a16:creationId xmlns:a16="http://schemas.microsoft.com/office/drawing/2014/main" id="{CB99FCC4-06AD-4AB1-A827-69A61C068762}"/>
                </a:ext>
              </a:extLst>
            </p:cNvPr>
            <p:cNvSpPr/>
            <p:nvPr/>
          </p:nvSpPr>
          <p:spPr>
            <a:xfrm>
              <a:off x="8065582" y="2414737"/>
              <a:ext cx="127125" cy="86742"/>
            </a:xfrm>
            <a:custGeom>
              <a:avLst/>
              <a:gdLst/>
              <a:ahLst/>
              <a:cxnLst/>
              <a:rect l="l" t="t" r="r" b="b"/>
              <a:pathLst>
                <a:path w="5424" h="3701" extrusionOk="0">
                  <a:moveTo>
                    <a:pt x="5206" y="0"/>
                  </a:moveTo>
                  <a:lnTo>
                    <a:pt x="4990" y="27"/>
                  </a:lnTo>
                  <a:lnTo>
                    <a:pt x="4773" y="81"/>
                  </a:lnTo>
                  <a:lnTo>
                    <a:pt x="4569" y="136"/>
                  </a:lnTo>
                  <a:lnTo>
                    <a:pt x="4352" y="217"/>
                  </a:lnTo>
                  <a:lnTo>
                    <a:pt x="4149" y="285"/>
                  </a:lnTo>
                  <a:lnTo>
                    <a:pt x="3756" y="461"/>
                  </a:lnTo>
                  <a:lnTo>
                    <a:pt x="2970" y="813"/>
                  </a:lnTo>
                  <a:lnTo>
                    <a:pt x="2576" y="990"/>
                  </a:lnTo>
                  <a:lnTo>
                    <a:pt x="2183" y="1179"/>
                  </a:lnTo>
                  <a:lnTo>
                    <a:pt x="1790" y="1396"/>
                  </a:lnTo>
                  <a:lnTo>
                    <a:pt x="1424" y="1627"/>
                  </a:lnTo>
                  <a:lnTo>
                    <a:pt x="1072" y="1884"/>
                  </a:lnTo>
                  <a:lnTo>
                    <a:pt x="895" y="2020"/>
                  </a:lnTo>
                  <a:lnTo>
                    <a:pt x="733" y="2156"/>
                  </a:lnTo>
                  <a:lnTo>
                    <a:pt x="570" y="2318"/>
                  </a:lnTo>
                  <a:lnTo>
                    <a:pt x="421" y="2481"/>
                  </a:lnTo>
                  <a:lnTo>
                    <a:pt x="285" y="2657"/>
                  </a:lnTo>
                  <a:lnTo>
                    <a:pt x="163" y="2847"/>
                  </a:lnTo>
                  <a:lnTo>
                    <a:pt x="109" y="2942"/>
                  </a:lnTo>
                  <a:lnTo>
                    <a:pt x="68" y="3050"/>
                  </a:lnTo>
                  <a:lnTo>
                    <a:pt x="28" y="3159"/>
                  </a:lnTo>
                  <a:lnTo>
                    <a:pt x="14" y="3267"/>
                  </a:lnTo>
                  <a:lnTo>
                    <a:pt x="1" y="3376"/>
                  </a:lnTo>
                  <a:lnTo>
                    <a:pt x="14" y="3484"/>
                  </a:lnTo>
                  <a:lnTo>
                    <a:pt x="41" y="3593"/>
                  </a:lnTo>
                  <a:lnTo>
                    <a:pt x="82" y="3701"/>
                  </a:lnTo>
                  <a:lnTo>
                    <a:pt x="68" y="3593"/>
                  </a:lnTo>
                  <a:lnTo>
                    <a:pt x="55" y="3484"/>
                  </a:lnTo>
                  <a:lnTo>
                    <a:pt x="68" y="3376"/>
                  </a:lnTo>
                  <a:lnTo>
                    <a:pt x="82" y="3281"/>
                  </a:lnTo>
                  <a:lnTo>
                    <a:pt x="123" y="3186"/>
                  </a:lnTo>
                  <a:lnTo>
                    <a:pt x="163" y="3091"/>
                  </a:lnTo>
                  <a:lnTo>
                    <a:pt x="218" y="2996"/>
                  </a:lnTo>
                  <a:lnTo>
                    <a:pt x="272" y="2915"/>
                  </a:lnTo>
                  <a:lnTo>
                    <a:pt x="407" y="2752"/>
                  </a:lnTo>
                  <a:lnTo>
                    <a:pt x="543" y="2603"/>
                  </a:lnTo>
                  <a:lnTo>
                    <a:pt x="706" y="2454"/>
                  </a:lnTo>
                  <a:lnTo>
                    <a:pt x="868" y="2318"/>
                  </a:lnTo>
                  <a:lnTo>
                    <a:pt x="1207" y="2074"/>
                  </a:lnTo>
                  <a:lnTo>
                    <a:pt x="1560" y="1844"/>
                  </a:lnTo>
                  <a:lnTo>
                    <a:pt x="1926" y="1627"/>
                  </a:lnTo>
                  <a:lnTo>
                    <a:pt x="2305" y="1423"/>
                  </a:lnTo>
                  <a:lnTo>
                    <a:pt x="3078" y="1044"/>
                  </a:lnTo>
                  <a:lnTo>
                    <a:pt x="3851" y="651"/>
                  </a:lnTo>
                  <a:lnTo>
                    <a:pt x="4230" y="447"/>
                  </a:lnTo>
                  <a:lnTo>
                    <a:pt x="4610" y="271"/>
                  </a:lnTo>
                  <a:lnTo>
                    <a:pt x="4813" y="176"/>
                  </a:lnTo>
                  <a:lnTo>
                    <a:pt x="5003" y="108"/>
                  </a:lnTo>
                  <a:lnTo>
                    <a:pt x="5220" y="41"/>
                  </a:lnTo>
                  <a:lnTo>
                    <a:pt x="5423" y="0"/>
                  </a:lnTo>
                  <a:close/>
                </a:path>
              </a:pathLst>
            </a:custGeom>
            <a:solidFill>
              <a:srgbClr val="CC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646;p99">
              <a:extLst>
                <a:ext uri="{FF2B5EF4-FFF2-40B4-BE49-F238E27FC236}">
                  <a16:creationId xmlns:a16="http://schemas.microsoft.com/office/drawing/2014/main" id="{167896E7-04EF-46D3-AEDB-1D57429F442D}"/>
                </a:ext>
              </a:extLst>
            </p:cNvPr>
            <p:cNvSpPr/>
            <p:nvPr/>
          </p:nvSpPr>
          <p:spPr>
            <a:xfrm>
              <a:off x="8367110" y="1848204"/>
              <a:ext cx="288211" cy="261844"/>
            </a:xfrm>
            <a:custGeom>
              <a:avLst/>
              <a:gdLst/>
              <a:ahLst/>
              <a:cxnLst/>
              <a:rect l="l" t="t" r="r" b="b"/>
              <a:pathLst>
                <a:path w="12297" h="11172" extrusionOk="0">
                  <a:moveTo>
                    <a:pt x="3892" y="0"/>
                  </a:moveTo>
                  <a:lnTo>
                    <a:pt x="1" y="3552"/>
                  </a:lnTo>
                  <a:lnTo>
                    <a:pt x="55" y="3674"/>
                  </a:lnTo>
                  <a:lnTo>
                    <a:pt x="150" y="3796"/>
                  </a:lnTo>
                  <a:lnTo>
                    <a:pt x="245" y="3918"/>
                  </a:lnTo>
                  <a:lnTo>
                    <a:pt x="353" y="4027"/>
                  </a:lnTo>
                  <a:lnTo>
                    <a:pt x="570" y="4244"/>
                  </a:lnTo>
                  <a:lnTo>
                    <a:pt x="665" y="4352"/>
                  </a:lnTo>
                  <a:lnTo>
                    <a:pt x="760" y="4474"/>
                  </a:lnTo>
                  <a:lnTo>
                    <a:pt x="1424" y="5260"/>
                  </a:lnTo>
                  <a:lnTo>
                    <a:pt x="1763" y="5654"/>
                  </a:lnTo>
                  <a:lnTo>
                    <a:pt x="2116" y="6047"/>
                  </a:lnTo>
                  <a:lnTo>
                    <a:pt x="2428" y="6413"/>
                  </a:lnTo>
                  <a:lnTo>
                    <a:pt x="2753" y="6752"/>
                  </a:lnTo>
                  <a:lnTo>
                    <a:pt x="3092" y="7104"/>
                  </a:lnTo>
                  <a:lnTo>
                    <a:pt x="3431" y="7443"/>
                  </a:lnTo>
                  <a:lnTo>
                    <a:pt x="4149" y="8107"/>
                  </a:lnTo>
                  <a:lnTo>
                    <a:pt x="4854" y="8758"/>
                  </a:lnTo>
                  <a:lnTo>
                    <a:pt x="5166" y="9016"/>
                  </a:lnTo>
                  <a:lnTo>
                    <a:pt x="5478" y="9273"/>
                  </a:lnTo>
                  <a:lnTo>
                    <a:pt x="5803" y="9531"/>
                  </a:lnTo>
                  <a:lnTo>
                    <a:pt x="6115" y="9815"/>
                  </a:lnTo>
                  <a:lnTo>
                    <a:pt x="6400" y="10100"/>
                  </a:lnTo>
                  <a:lnTo>
                    <a:pt x="6739" y="10425"/>
                  </a:lnTo>
                  <a:lnTo>
                    <a:pt x="6915" y="10588"/>
                  </a:lnTo>
                  <a:lnTo>
                    <a:pt x="7091" y="10724"/>
                  </a:lnTo>
                  <a:lnTo>
                    <a:pt x="7267" y="10846"/>
                  </a:lnTo>
                  <a:lnTo>
                    <a:pt x="7457" y="10941"/>
                  </a:lnTo>
                  <a:lnTo>
                    <a:pt x="7606" y="10995"/>
                  </a:lnTo>
                  <a:lnTo>
                    <a:pt x="7769" y="11036"/>
                  </a:lnTo>
                  <a:lnTo>
                    <a:pt x="7932" y="11076"/>
                  </a:lnTo>
                  <a:lnTo>
                    <a:pt x="8122" y="11103"/>
                  </a:lnTo>
                  <a:lnTo>
                    <a:pt x="8501" y="11144"/>
                  </a:lnTo>
                  <a:lnTo>
                    <a:pt x="8894" y="11171"/>
                  </a:lnTo>
                  <a:lnTo>
                    <a:pt x="9287" y="11158"/>
                  </a:lnTo>
                  <a:lnTo>
                    <a:pt x="9681" y="11130"/>
                  </a:lnTo>
                  <a:lnTo>
                    <a:pt x="10033" y="11090"/>
                  </a:lnTo>
                  <a:lnTo>
                    <a:pt x="10358" y="11022"/>
                  </a:lnTo>
                  <a:lnTo>
                    <a:pt x="10602" y="10954"/>
                  </a:lnTo>
                  <a:lnTo>
                    <a:pt x="10928" y="10846"/>
                  </a:lnTo>
                  <a:lnTo>
                    <a:pt x="11280" y="10697"/>
                  </a:lnTo>
                  <a:lnTo>
                    <a:pt x="11470" y="10615"/>
                  </a:lnTo>
                  <a:lnTo>
                    <a:pt x="11646" y="10520"/>
                  </a:lnTo>
                  <a:lnTo>
                    <a:pt x="11809" y="10412"/>
                  </a:lnTo>
                  <a:lnTo>
                    <a:pt x="11958" y="10303"/>
                  </a:lnTo>
                  <a:lnTo>
                    <a:pt x="12080" y="10181"/>
                  </a:lnTo>
                  <a:lnTo>
                    <a:pt x="12189" y="10059"/>
                  </a:lnTo>
                  <a:lnTo>
                    <a:pt x="12229" y="9992"/>
                  </a:lnTo>
                  <a:lnTo>
                    <a:pt x="12256" y="9924"/>
                  </a:lnTo>
                  <a:lnTo>
                    <a:pt x="12283" y="9843"/>
                  </a:lnTo>
                  <a:lnTo>
                    <a:pt x="12297" y="9775"/>
                  </a:lnTo>
                  <a:lnTo>
                    <a:pt x="12297" y="9693"/>
                  </a:lnTo>
                  <a:lnTo>
                    <a:pt x="12297" y="9626"/>
                  </a:lnTo>
                  <a:lnTo>
                    <a:pt x="12283" y="9544"/>
                  </a:lnTo>
                  <a:lnTo>
                    <a:pt x="12256" y="9463"/>
                  </a:lnTo>
                  <a:lnTo>
                    <a:pt x="12216" y="9382"/>
                  </a:lnTo>
                  <a:lnTo>
                    <a:pt x="12161" y="9300"/>
                  </a:lnTo>
                  <a:lnTo>
                    <a:pt x="12012" y="9110"/>
                  </a:lnTo>
                  <a:lnTo>
                    <a:pt x="11836" y="8921"/>
                  </a:lnTo>
                  <a:lnTo>
                    <a:pt x="11633" y="8717"/>
                  </a:lnTo>
                  <a:lnTo>
                    <a:pt x="11212" y="8338"/>
                  </a:lnTo>
                  <a:lnTo>
                    <a:pt x="10874" y="8012"/>
                  </a:lnTo>
                  <a:lnTo>
                    <a:pt x="10209" y="7321"/>
                  </a:lnTo>
                  <a:lnTo>
                    <a:pt x="9531" y="6616"/>
                  </a:lnTo>
                  <a:lnTo>
                    <a:pt x="8948" y="5898"/>
                  </a:lnTo>
                  <a:lnTo>
                    <a:pt x="8352" y="5179"/>
                  </a:lnTo>
                  <a:lnTo>
                    <a:pt x="7742" y="4461"/>
                  </a:lnTo>
                  <a:lnTo>
                    <a:pt x="7132" y="3742"/>
                  </a:lnTo>
                  <a:lnTo>
                    <a:pt x="5898" y="2332"/>
                  </a:lnTo>
                  <a:lnTo>
                    <a:pt x="4665" y="922"/>
                  </a:lnTo>
                  <a:lnTo>
                    <a:pt x="4258" y="461"/>
                  </a:lnTo>
                  <a:lnTo>
                    <a:pt x="4068" y="231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5647;p99">
              <a:extLst>
                <a:ext uri="{FF2B5EF4-FFF2-40B4-BE49-F238E27FC236}">
                  <a16:creationId xmlns:a16="http://schemas.microsoft.com/office/drawing/2014/main" id="{34516F36-D69F-4B70-BD42-87DBC710525E}"/>
                </a:ext>
              </a:extLst>
            </p:cNvPr>
            <p:cNvSpPr/>
            <p:nvPr/>
          </p:nvSpPr>
          <p:spPr>
            <a:xfrm>
              <a:off x="8330266" y="2333713"/>
              <a:ext cx="142055" cy="131227"/>
            </a:xfrm>
            <a:custGeom>
              <a:avLst/>
              <a:gdLst/>
              <a:ahLst/>
              <a:cxnLst/>
              <a:rect l="l" t="t" r="r" b="b"/>
              <a:pathLst>
                <a:path w="6061" h="5599" extrusionOk="0">
                  <a:moveTo>
                    <a:pt x="2007" y="0"/>
                  </a:moveTo>
                  <a:lnTo>
                    <a:pt x="1844" y="95"/>
                  </a:lnTo>
                  <a:lnTo>
                    <a:pt x="1681" y="203"/>
                  </a:lnTo>
                  <a:lnTo>
                    <a:pt x="1505" y="339"/>
                  </a:lnTo>
                  <a:lnTo>
                    <a:pt x="1315" y="488"/>
                  </a:lnTo>
                  <a:lnTo>
                    <a:pt x="1139" y="651"/>
                  </a:lnTo>
                  <a:lnTo>
                    <a:pt x="963" y="813"/>
                  </a:lnTo>
                  <a:lnTo>
                    <a:pt x="787" y="1003"/>
                  </a:lnTo>
                  <a:lnTo>
                    <a:pt x="638" y="1193"/>
                  </a:lnTo>
                  <a:lnTo>
                    <a:pt x="475" y="1383"/>
                  </a:lnTo>
                  <a:lnTo>
                    <a:pt x="339" y="1586"/>
                  </a:lnTo>
                  <a:lnTo>
                    <a:pt x="231" y="1803"/>
                  </a:lnTo>
                  <a:lnTo>
                    <a:pt x="136" y="2006"/>
                  </a:lnTo>
                  <a:lnTo>
                    <a:pt x="55" y="2223"/>
                  </a:lnTo>
                  <a:lnTo>
                    <a:pt x="14" y="2427"/>
                  </a:lnTo>
                  <a:lnTo>
                    <a:pt x="0" y="2644"/>
                  </a:lnTo>
                  <a:lnTo>
                    <a:pt x="0" y="2752"/>
                  </a:lnTo>
                  <a:lnTo>
                    <a:pt x="14" y="2847"/>
                  </a:lnTo>
                  <a:lnTo>
                    <a:pt x="68" y="3077"/>
                  </a:lnTo>
                  <a:lnTo>
                    <a:pt x="150" y="3294"/>
                  </a:lnTo>
                  <a:lnTo>
                    <a:pt x="272" y="3525"/>
                  </a:lnTo>
                  <a:lnTo>
                    <a:pt x="407" y="3742"/>
                  </a:lnTo>
                  <a:lnTo>
                    <a:pt x="570" y="3959"/>
                  </a:lnTo>
                  <a:lnTo>
                    <a:pt x="746" y="4162"/>
                  </a:lnTo>
                  <a:lnTo>
                    <a:pt x="949" y="4365"/>
                  </a:lnTo>
                  <a:lnTo>
                    <a:pt x="1166" y="4555"/>
                  </a:lnTo>
                  <a:lnTo>
                    <a:pt x="1383" y="4731"/>
                  </a:lnTo>
                  <a:lnTo>
                    <a:pt x="1627" y="4908"/>
                  </a:lnTo>
                  <a:lnTo>
                    <a:pt x="1871" y="5057"/>
                  </a:lnTo>
                  <a:lnTo>
                    <a:pt x="2115" y="5192"/>
                  </a:lnTo>
                  <a:lnTo>
                    <a:pt x="2359" y="5314"/>
                  </a:lnTo>
                  <a:lnTo>
                    <a:pt x="2590" y="5423"/>
                  </a:lnTo>
                  <a:lnTo>
                    <a:pt x="2834" y="5504"/>
                  </a:lnTo>
                  <a:lnTo>
                    <a:pt x="3064" y="5572"/>
                  </a:lnTo>
                  <a:lnTo>
                    <a:pt x="3213" y="5585"/>
                  </a:lnTo>
                  <a:lnTo>
                    <a:pt x="3362" y="5599"/>
                  </a:lnTo>
                  <a:lnTo>
                    <a:pt x="3498" y="5599"/>
                  </a:lnTo>
                  <a:lnTo>
                    <a:pt x="3634" y="5585"/>
                  </a:lnTo>
                  <a:lnTo>
                    <a:pt x="3756" y="5572"/>
                  </a:lnTo>
                  <a:lnTo>
                    <a:pt x="3891" y="5545"/>
                  </a:lnTo>
                  <a:lnTo>
                    <a:pt x="4000" y="5518"/>
                  </a:lnTo>
                  <a:lnTo>
                    <a:pt x="4122" y="5477"/>
                  </a:lnTo>
                  <a:lnTo>
                    <a:pt x="4339" y="5382"/>
                  </a:lnTo>
                  <a:lnTo>
                    <a:pt x="4542" y="5260"/>
                  </a:lnTo>
                  <a:lnTo>
                    <a:pt x="4732" y="5111"/>
                  </a:lnTo>
                  <a:lnTo>
                    <a:pt x="4908" y="4948"/>
                  </a:lnTo>
                  <a:lnTo>
                    <a:pt x="5071" y="4758"/>
                  </a:lnTo>
                  <a:lnTo>
                    <a:pt x="5220" y="4555"/>
                  </a:lnTo>
                  <a:lnTo>
                    <a:pt x="5369" y="4338"/>
                  </a:lnTo>
                  <a:lnTo>
                    <a:pt x="5518" y="4121"/>
                  </a:lnTo>
                  <a:lnTo>
                    <a:pt x="5789" y="3647"/>
                  </a:lnTo>
                  <a:lnTo>
                    <a:pt x="6060" y="3159"/>
                  </a:lnTo>
                  <a:lnTo>
                    <a:pt x="2007" y="0"/>
                  </a:lnTo>
                  <a:close/>
                </a:path>
              </a:pathLst>
            </a:custGeom>
            <a:solidFill>
              <a:srgbClr val="4E8D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648;p99">
              <a:extLst>
                <a:ext uri="{FF2B5EF4-FFF2-40B4-BE49-F238E27FC236}">
                  <a16:creationId xmlns:a16="http://schemas.microsoft.com/office/drawing/2014/main" id="{2E20E0BC-20FC-44B7-A7CE-3A8D9574B7B6}"/>
                </a:ext>
              </a:extLst>
            </p:cNvPr>
            <p:cNvSpPr/>
            <p:nvPr/>
          </p:nvSpPr>
          <p:spPr>
            <a:xfrm>
              <a:off x="8205389" y="1646430"/>
              <a:ext cx="475992" cy="789281"/>
            </a:xfrm>
            <a:custGeom>
              <a:avLst/>
              <a:gdLst/>
              <a:ahLst/>
              <a:cxnLst/>
              <a:rect l="l" t="t" r="r" b="b"/>
              <a:pathLst>
                <a:path w="20309" h="33676" extrusionOk="0">
                  <a:moveTo>
                    <a:pt x="3634" y="1"/>
                  </a:moveTo>
                  <a:lnTo>
                    <a:pt x="3444" y="28"/>
                  </a:lnTo>
                  <a:lnTo>
                    <a:pt x="3254" y="55"/>
                  </a:lnTo>
                  <a:lnTo>
                    <a:pt x="3064" y="96"/>
                  </a:lnTo>
                  <a:lnTo>
                    <a:pt x="2875" y="136"/>
                  </a:lnTo>
                  <a:lnTo>
                    <a:pt x="2685" y="204"/>
                  </a:lnTo>
                  <a:lnTo>
                    <a:pt x="2441" y="286"/>
                  </a:lnTo>
                  <a:lnTo>
                    <a:pt x="2224" y="380"/>
                  </a:lnTo>
                  <a:lnTo>
                    <a:pt x="2021" y="475"/>
                  </a:lnTo>
                  <a:lnTo>
                    <a:pt x="1817" y="584"/>
                  </a:lnTo>
                  <a:lnTo>
                    <a:pt x="1627" y="692"/>
                  </a:lnTo>
                  <a:lnTo>
                    <a:pt x="1465" y="814"/>
                  </a:lnTo>
                  <a:lnTo>
                    <a:pt x="1302" y="936"/>
                  </a:lnTo>
                  <a:lnTo>
                    <a:pt x="1139" y="1072"/>
                  </a:lnTo>
                  <a:lnTo>
                    <a:pt x="1004" y="1207"/>
                  </a:lnTo>
                  <a:lnTo>
                    <a:pt x="868" y="1343"/>
                  </a:lnTo>
                  <a:lnTo>
                    <a:pt x="746" y="1479"/>
                  </a:lnTo>
                  <a:lnTo>
                    <a:pt x="638" y="1628"/>
                  </a:lnTo>
                  <a:lnTo>
                    <a:pt x="529" y="1777"/>
                  </a:lnTo>
                  <a:lnTo>
                    <a:pt x="448" y="1939"/>
                  </a:lnTo>
                  <a:lnTo>
                    <a:pt x="367" y="2102"/>
                  </a:lnTo>
                  <a:lnTo>
                    <a:pt x="285" y="2265"/>
                  </a:lnTo>
                  <a:lnTo>
                    <a:pt x="217" y="2427"/>
                  </a:lnTo>
                  <a:lnTo>
                    <a:pt x="163" y="2604"/>
                  </a:lnTo>
                  <a:lnTo>
                    <a:pt x="123" y="2780"/>
                  </a:lnTo>
                  <a:lnTo>
                    <a:pt x="82" y="2956"/>
                  </a:lnTo>
                  <a:lnTo>
                    <a:pt x="55" y="3132"/>
                  </a:lnTo>
                  <a:lnTo>
                    <a:pt x="28" y="3322"/>
                  </a:lnTo>
                  <a:lnTo>
                    <a:pt x="1" y="3702"/>
                  </a:lnTo>
                  <a:lnTo>
                    <a:pt x="14" y="4081"/>
                  </a:lnTo>
                  <a:lnTo>
                    <a:pt x="41" y="4475"/>
                  </a:lnTo>
                  <a:lnTo>
                    <a:pt x="95" y="4868"/>
                  </a:lnTo>
                  <a:lnTo>
                    <a:pt x="177" y="5261"/>
                  </a:lnTo>
                  <a:lnTo>
                    <a:pt x="285" y="5668"/>
                  </a:lnTo>
                  <a:lnTo>
                    <a:pt x="407" y="6061"/>
                  </a:lnTo>
                  <a:lnTo>
                    <a:pt x="543" y="6467"/>
                  </a:lnTo>
                  <a:lnTo>
                    <a:pt x="692" y="6861"/>
                  </a:lnTo>
                  <a:lnTo>
                    <a:pt x="868" y="7254"/>
                  </a:lnTo>
                  <a:lnTo>
                    <a:pt x="1058" y="7647"/>
                  </a:lnTo>
                  <a:lnTo>
                    <a:pt x="1248" y="8026"/>
                  </a:lnTo>
                  <a:lnTo>
                    <a:pt x="1451" y="8406"/>
                  </a:lnTo>
                  <a:lnTo>
                    <a:pt x="1668" y="8758"/>
                  </a:lnTo>
                  <a:lnTo>
                    <a:pt x="1885" y="9111"/>
                  </a:lnTo>
                  <a:lnTo>
                    <a:pt x="2115" y="9450"/>
                  </a:lnTo>
                  <a:lnTo>
                    <a:pt x="2332" y="9775"/>
                  </a:lnTo>
                  <a:lnTo>
                    <a:pt x="2563" y="10087"/>
                  </a:lnTo>
                  <a:lnTo>
                    <a:pt x="2793" y="10372"/>
                  </a:lnTo>
                  <a:lnTo>
                    <a:pt x="3010" y="10643"/>
                  </a:lnTo>
                  <a:lnTo>
                    <a:pt x="3227" y="10887"/>
                  </a:lnTo>
                  <a:lnTo>
                    <a:pt x="3512" y="11212"/>
                  </a:lnTo>
                  <a:lnTo>
                    <a:pt x="3810" y="11524"/>
                  </a:lnTo>
                  <a:lnTo>
                    <a:pt x="4407" y="12134"/>
                  </a:lnTo>
                  <a:lnTo>
                    <a:pt x="5017" y="12731"/>
                  </a:lnTo>
                  <a:lnTo>
                    <a:pt x="5654" y="13314"/>
                  </a:lnTo>
                  <a:lnTo>
                    <a:pt x="6942" y="14452"/>
                  </a:lnTo>
                  <a:lnTo>
                    <a:pt x="7579" y="15022"/>
                  </a:lnTo>
                  <a:lnTo>
                    <a:pt x="8216" y="15605"/>
                  </a:lnTo>
                  <a:lnTo>
                    <a:pt x="8324" y="15713"/>
                  </a:lnTo>
                  <a:lnTo>
                    <a:pt x="8474" y="15822"/>
                  </a:lnTo>
                  <a:lnTo>
                    <a:pt x="8826" y="16079"/>
                  </a:lnTo>
                  <a:lnTo>
                    <a:pt x="9219" y="16364"/>
                  </a:lnTo>
                  <a:lnTo>
                    <a:pt x="9639" y="16662"/>
                  </a:lnTo>
                  <a:lnTo>
                    <a:pt x="10033" y="16974"/>
                  </a:lnTo>
                  <a:lnTo>
                    <a:pt x="10222" y="17123"/>
                  </a:lnTo>
                  <a:lnTo>
                    <a:pt x="10385" y="17272"/>
                  </a:lnTo>
                  <a:lnTo>
                    <a:pt x="10534" y="17435"/>
                  </a:lnTo>
                  <a:lnTo>
                    <a:pt x="10656" y="17584"/>
                  </a:lnTo>
                  <a:lnTo>
                    <a:pt x="10738" y="17719"/>
                  </a:lnTo>
                  <a:lnTo>
                    <a:pt x="10765" y="17787"/>
                  </a:lnTo>
                  <a:lnTo>
                    <a:pt x="10792" y="17869"/>
                  </a:lnTo>
                  <a:lnTo>
                    <a:pt x="10819" y="18018"/>
                  </a:lnTo>
                  <a:lnTo>
                    <a:pt x="10805" y="18180"/>
                  </a:lnTo>
                  <a:lnTo>
                    <a:pt x="10778" y="18343"/>
                  </a:lnTo>
                  <a:lnTo>
                    <a:pt x="10738" y="18506"/>
                  </a:lnTo>
                  <a:lnTo>
                    <a:pt x="10629" y="18818"/>
                  </a:lnTo>
                  <a:lnTo>
                    <a:pt x="10575" y="18980"/>
                  </a:lnTo>
                  <a:lnTo>
                    <a:pt x="10548" y="19129"/>
                  </a:lnTo>
                  <a:lnTo>
                    <a:pt x="10521" y="19279"/>
                  </a:lnTo>
                  <a:lnTo>
                    <a:pt x="10534" y="19428"/>
                  </a:lnTo>
                  <a:lnTo>
                    <a:pt x="10548" y="19495"/>
                  </a:lnTo>
                  <a:lnTo>
                    <a:pt x="10561" y="19550"/>
                  </a:lnTo>
                  <a:lnTo>
                    <a:pt x="10602" y="19617"/>
                  </a:lnTo>
                  <a:lnTo>
                    <a:pt x="10643" y="19672"/>
                  </a:lnTo>
                  <a:lnTo>
                    <a:pt x="10697" y="19739"/>
                  </a:lnTo>
                  <a:lnTo>
                    <a:pt x="10765" y="19794"/>
                  </a:lnTo>
                  <a:lnTo>
                    <a:pt x="10846" y="19848"/>
                  </a:lnTo>
                  <a:lnTo>
                    <a:pt x="10927" y="19889"/>
                  </a:lnTo>
                  <a:lnTo>
                    <a:pt x="11036" y="19929"/>
                  </a:lnTo>
                  <a:lnTo>
                    <a:pt x="11158" y="19983"/>
                  </a:lnTo>
                  <a:lnTo>
                    <a:pt x="11456" y="20051"/>
                  </a:lnTo>
                  <a:lnTo>
                    <a:pt x="11158" y="20444"/>
                  </a:lnTo>
                  <a:lnTo>
                    <a:pt x="10860" y="20838"/>
                  </a:lnTo>
                  <a:lnTo>
                    <a:pt x="10575" y="21258"/>
                  </a:lnTo>
                  <a:lnTo>
                    <a:pt x="10304" y="21692"/>
                  </a:lnTo>
                  <a:lnTo>
                    <a:pt x="10033" y="22139"/>
                  </a:lnTo>
                  <a:lnTo>
                    <a:pt x="9775" y="22600"/>
                  </a:lnTo>
                  <a:lnTo>
                    <a:pt x="9531" y="23061"/>
                  </a:lnTo>
                  <a:lnTo>
                    <a:pt x="9287" y="23549"/>
                  </a:lnTo>
                  <a:lnTo>
                    <a:pt x="8962" y="24227"/>
                  </a:lnTo>
                  <a:lnTo>
                    <a:pt x="8650" y="24918"/>
                  </a:lnTo>
                  <a:lnTo>
                    <a:pt x="8324" y="25609"/>
                  </a:lnTo>
                  <a:lnTo>
                    <a:pt x="8135" y="25948"/>
                  </a:lnTo>
                  <a:lnTo>
                    <a:pt x="7945" y="26301"/>
                  </a:lnTo>
                  <a:lnTo>
                    <a:pt x="7728" y="26613"/>
                  </a:lnTo>
                  <a:lnTo>
                    <a:pt x="7484" y="26952"/>
                  </a:lnTo>
                  <a:lnTo>
                    <a:pt x="7240" y="27304"/>
                  </a:lnTo>
                  <a:lnTo>
                    <a:pt x="7009" y="27657"/>
                  </a:lnTo>
                  <a:lnTo>
                    <a:pt x="6793" y="28023"/>
                  </a:lnTo>
                  <a:lnTo>
                    <a:pt x="6698" y="28212"/>
                  </a:lnTo>
                  <a:lnTo>
                    <a:pt x="6616" y="28389"/>
                  </a:lnTo>
                  <a:lnTo>
                    <a:pt x="6535" y="28578"/>
                  </a:lnTo>
                  <a:lnTo>
                    <a:pt x="6481" y="28768"/>
                  </a:lnTo>
                  <a:lnTo>
                    <a:pt x="6440" y="28958"/>
                  </a:lnTo>
                  <a:lnTo>
                    <a:pt x="6413" y="29148"/>
                  </a:lnTo>
                  <a:lnTo>
                    <a:pt x="6399" y="29297"/>
                  </a:lnTo>
                  <a:lnTo>
                    <a:pt x="6399" y="29460"/>
                  </a:lnTo>
                  <a:lnTo>
                    <a:pt x="6427" y="29622"/>
                  </a:lnTo>
                  <a:lnTo>
                    <a:pt x="6454" y="29771"/>
                  </a:lnTo>
                  <a:lnTo>
                    <a:pt x="6508" y="29934"/>
                  </a:lnTo>
                  <a:lnTo>
                    <a:pt x="6562" y="30097"/>
                  </a:lnTo>
                  <a:lnTo>
                    <a:pt x="6643" y="30259"/>
                  </a:lnTo>
                  <a:lnTo>
                    <a:pt x="6738" y="30422"/>
                  </a:lnTo>
                  <a:lnTo>
                    <a:pt x="6833" y="30585"/>
                  </a:lnTo>
                  <a:lnTo>
                    <a:pt x="6942" y="30734"/>
                  </a:lnTo>
                  <a:lnTo>
                    <a:pt x="7199" y="31059"/>
                  </a:lnTo>
                  <a:lnTo>
                    <a:pt x="7484" y="31358"/>
                  </a:lnTo>
                  <a:lnTo>
                    <a:pt x="7782" y="31656"/>
                  </a:lnTo>
                  <a:lnTo>
                    <a:pt x="8121" y="31954"/>
                  </a:lnTo>
                  <a:lnTo>
                    <a:pt x="8460" y="32225"/>
                  </a:lnTo>
                  <a:lnTo>
                    <a:pt x="8799" y="32469"/>
                  </a:lnTo>
                  <a:lnTo>
                    <a:pt x="9151" y="32713"/>
                  </a:lnTo>
                  <a:lnTo>
                    <a:pt x="9490" y="32930"/>
                  </a:lnTo>
                  <a:lnTo>
                    <a:pt x="9802" y="33106"/>
                  </a:lnTo>
                  <a:lnTo>
                    <a:pt x="10114" y="33269"/>
                  </a:lnTo>
                  <a:lnTo>
                    <a:pt x="10385" y="33405"/>
                  </a:lnTo>
                  <a:lnTo>
                    <a:pt x="10616" y="33513"/>
                  </a:lnTo>
                  <a:lnTo>
                    <a:pt x="10846" y="33581"/>
                  </a:lnTo>
                  <a:lnTo>
                    <a:pt x="11049" y="33635"/>
                  </a:lnTo>
                  <a:lnTo>
                    <a:pt x="11253" y="33662"/>
                  </a:lnTo>
                  <a:lnTo>
                    <a:pt x="11443" y="33676"/>
                  </a:lnTo>
                  <a:lnTo>
                    <a:pt x="11619" y="33676"/>
                  </a:lnTo>
                  <a:lnTo>
                    <a:pt x="11781" y="33649"/>
                  </a:lnTo>
                  <a:lnTo>
                    <a:pt x="11944" y="33608"/>
                  </a:lnTo>
                  <a:lnTo>
                    <a:pt x="12093" y="33554"/>
                  </a:lnTo>
                  <a:lnTo>
                    <a:pt x="12229" y="33486"/>
                  </a:lnTo>
                  <a:lnTo>
                    <a:pt x="12364" y="33405"/>
                  </a:lnTo>
                  <a:lnTo>
                    <a:pt x="12500" y="33310"/>
                  </a:lnTo>
                  <a:lnTo>
                    <a:pt x="12622" y="33201"/>
                  </a:lnTo>
                  <a:lnTo>
                    <a:pt x="12730" y="33079"/>
                  </a:lnTo>
                  <a:lnTo>
                    <a:pt x="12839" y="32957"/>
                  </a:lnTo>
                  <a:lnTo>
                    <a:pt x="12947" y="32808"/>
                  </a:lnTo>
                  <a:lnTo>
                    <a:pt x="13151" y="32510"/>
                  </a:lnTo>
                  <a:lnTo>
                    <a:pt x="13340" y="32185"/>
                  </a:lnTo>
                  <a:lnTo>
                    <a:pt x="13517" y="31846"/>
                  </a:lnTo>
                  <a:lnTo>
                    <a:pt x="13693" y="31507"/>
                  </a:lnTo>
                  <a:lnTo>
                    <a:pt x="13883" y="31154"/>
                  </a:lnTo>
                  <a:lnTo>
                    <a:pt x="14059" y="30802"/>
                  </a:lnTo>
                  <a:lnTo>
                    <a:pt x="14262" y="30476"/>
                  </a:lnTo>
                  <a:lnTo>
                    <a:pt x="14466" y="30178"/>
                  </a:lnTo>
                  <a:lnTo>
                    <a:pt x="17896" y="24661"/>
                  </a:lnTo>
                  <a:lnTo>
                    <a:pt x="18085" y="24281"/>
                  </a:lnTo>
                  <a:lnTo>
                    <a:pt x="18289" y="23901"/>
                  </a:lnTo>
                  <a:lnTo>
                    <a:pt x="18695" y="23156"/>
                  </a:lnTo>
                  <a:lnTo>
                    <a:pt x="19102" y="22397"/>
                  </a:lnTo>
                  <a:lnTo>
                    <a:pt x="19292" y="22017"/>
                  </a:lnTo>
                  <a:lnTo>
                    <a:pt x="19482" y="21637"/>
                  </a:lnTo>
                  <a:lnTo>
                    <a:pt x="19658" y="21258"/>
                  </a:lnTo>
                  <a:lnTo>
                    <a:pt x="19807" y="20865"/>
                  </a:lnTo>
                  <a:lnTo>
                    <a:pt x="19956" y="20471"/>
                  </a:lnTo>
                  <a:lnTo>
                    <a:pt x="20078" y="20078"/>
                  </a:lnTo>
                  <a:lnTo>
                    <a:pt x="20173" y="19672"/>
                  </a:lnTo>
                  <a:lnTo>
                    <a:pt x="20254" y="19265"/>
                  </a:lnTo>
                  <a:lnTo>
                    <a:pt x="20295" y="18845"/>
                  </a:lnTo>
                  <a:lnTo>
                    <a:pt x="20309" y="18628"/>
                  </a:lnTo>
                  <a:lnTo>
                    <a:pt x="20309" y="18411"/>
                  </a:lnTo>
                  <a:lnTo>
                    <a:pt x="20295" y="17950"/>
                  </a:lnTo>
                  <a:lnTo>
                    <a:pt x="20254" y="17489"/>
                  </a:lnTo>
                  <a:lnTo>
                    <a:pt x="20200" y="17042"/>
                  </a:lnTo>
                  <a:lnTo>
                    <a:pt x="20119" y="16594"/>
                  </a:lnTo>
                  <a:lnTo>
                    <a:pt x="20024" y="16174"/>
                  </a:lnTo>
                  <a:lnTo>
                    <a:pt x="19902" y="15767"/>
                  </a:lnTo>
                  <a:lnTo>
                    <a:pt x="19766" y="15361"/>
                  </a:lnTo>
                  <a:lnTo>
                    <a:pt x="19617" y="14967"/>
                  </a:lnTo>
                  <a:lnTo>
                    <a:pt x="19455" y="14588"/>
                  </a:lnTo>
                  <a:lnTo>
                    <a:pt x="19278" y="14208"/>
                  </a:lnTo>
                  <a:lnTo>
                    <a:pt x="19075" y="13842"/>
                  </a:lnTo>
                  <a:lnTo>
                    <a:pt x="18872" y="13490"/>
                  </a:lnTo>
                  <a:lnTo>
                    <a:pt x="18655" y="13137"/>
                  </a:lnTo>
                  <a:lnTo>
                    <a:pt x="18424" y="12798"/>
                  </a:lnTo>
                  <a:lnTo>
                    <a:pt x="18167" y="12459"/>
                  </a:lnTo>
                  <a:lnTo>
                    <a:pt x="17923" y="12134"/>
                  </a:lnTo>
                  <a:lnTo>
                    <a:pt x="17652" y="11809"/>
                  </a:lnTo>
                  <a:lnTo>
                    <a:pt x="17380" y="11483"/>
                  </a:lnTo>
                  <a:lnTo>
                    <a:pt x="17096" y="11172"/>
                  </a:lnTo>
                  <a:lnTo>
                    <a:pt x="16811" y="10860"/>
                  </a:lnTo>
                  <a:lnTo>
                    <a:pt x="16215" y="10250"/>
                  </a:lnTo>
                  <a:lnTo>
                    <a:pt x="15604" y="9640"/>
                  </a:lnTo>
                  <a:lnTo>
                    <a:pt x="14330" y="8447"/>
                  </a:lnTo>
                  <a:lnTo>
                    <a:pt x="13707" y="7850"/>
                  </a:lnTo>
                  <a:lnTo>
                    <a:pt x="13069" y="7240"/>
                  </a:lnTo>
                  <a:lnTo>
                    <a:pt x="12839" y="7010"/>
                  </a:lnTo>
                  <a:lnTo>
                    <a:pt x="12608" y="6766"/>
                  </a:lnTo>
                  <a:lnTo>
                    <a:pt x="12107" y="6223"/>
                  </a:lnTo>
                  <a:lnTo>
                    <a:pt x="11578" y="5627"/>
                  </a:lnTo>
                  <a:lnTo>
                    <a:pt x="11009" y="4990"/>
                  </a:lnTo>
                  <a:lnTo>
                    <a:pt x="10426" y="4312"/>
                  </a:lnTo>
                  <a:lnTo>
                    <a:pt x="9816" y="3648"/>
                  </a:lnTo>
                  <a:lnTo>
                    <a:pt x="9179" y="2983"/>
                  </a:lnTo>
                  <a:lnTo>
                    <a:pt x="8853" y="2658"/>
                  </a:lnTo>
                  <a:lnTo>
                    <a:pt x="8514" y="2346"/>
                  </a:lnTo>
                  <a:lnTo>
                    <a:pt x="8175" y="2034"/>
                  </a:lnTo>
                  <a:lnTo>
                    <a:pt x="7836" y="1750"/>
                  </a:lnTo>
                  <a:lnTo>
                    <a:pt x="7484" y="1465"/>
                  </a:lnTo>
                  <a:lnTo>
                    <a:pt x="7145" y="1207"/>
                  </a:lnTo>
                  <a:lnTo>
                    <a:pt x="6779" y="977"/>
                  </a:lnTo>
                  <a:lnTo>
                    <a:pt x="6427" y="746"/>
                  </a:lnTo>
                  <a:lnTo>
                    <a:pt x="6060" y="557"/>
                  </a:lnTo>
                  <a:lnTo>
                    <a:pt x="5694" y="380"/>
                  </a:lnTo>
                  <a:lnTo>
                    <a:pt x="5328" y="245"/>
                  </a:lnTo>
                  <a:lnTo>
                    <a:pt x="4962" y="136"/>
                  </a:lnTo>
                  <a:lnTo>
                    <a:pt x="4773" y="82"/>
                  </a:lnTo>
                  <a:lnTo>
                    <a:pt x="4583" y="55"/>
                  </a:lnTo>
                  <a:lnTo>
                    <a:pt x="4393" y="28"/>
                  </a:lnTo>
                  <a:lnTo>
                    <a:pt x="4203" y="1"/>
                  </a:lnTo>
                  <a:close/>
                </a:path>
              </a:pathLst>
            </a:custGeom>
            <a:solidFill>
              <a:srgbClr val="C7FF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456589" y="1647369"/>
            <a:ext cx="5623808" cy="4904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Acceso - Ampliación de Cobertura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Ampliación de cobertura en 4000 cupos alineada a las apuestas del Gobierno Nacional en oferta académica tanto presencial, virtual y PREMTIC.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Articulación de la Universidad con la Educación Media </a:t>
            </a:r>
            <a:r>
              <a:rPr lang="es-ES" sz="1400" i="1" dirty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(Encuentro departamental de rectores)</a:t>
            </a:r>
            <a:endParaRPr lang="es-CO" sz="1400" i="1" dirty="0"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Bienestar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Ampliación del bono alimenticio para estudiantes en condición de vulnerabilidad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los programas de salud, transporte, alimentación, cultura, deporte, recreación y continuar con la atención en </a:t>
            </a:r>
            <a:r>
              <a:rPr lang="es-ES" sz="15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Casita </a:t>
            </a:r>
            <a:r>
              <a:rPr lang="es-ES" sz="15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s-ES" sz="15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tepitos</a:t>
            </a:r>
            <a:r>
              <a:rPr lang="es-ES" sz="15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los hijos de los estudiantes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Permanencia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 continuidad al Programa de Acompañamiento Integral para el egreso exitoso.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Asegurar acceso y permanencia de estudiantes provenientes de los pequeños municipios y zonas rurales.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267388" y="1532076"/>
            <a:ext cx="5264599" cy="44164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Inclusión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a la ruta de derechos humanos y puntos violeta.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de los programas académicos y de la infraestructura para la interculturalidad y de apropiación social.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Modernización de Laboratorios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Actualizar, modernizar y complementar los equipos de los laboratorios de docencia e investigación.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Derechos y garantías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las garantías contra la violencia basada en género.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Internacionalización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del fondo de doble titulación y programas de doble titulación.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 movilidad internacional de estudiante</a:t>
            </a:r>
            <a:endParaRPr lang="es-CO" sz="1500" dirty="0"/>
          </a:p>
        </p:txBody>
      </p:sp>
      <p:grpSp>
        <p:nvGrpSpPr>
          <p:cNvPr id="55" name="Google Shape;5382;p97">
            <a:extLst>
              <a:ext uri="{FF2B5EF4-FFF2-40B4-BE49-F238E27FC236}">
                <a16:creationId xmlns:a16="http://schemas.microsoft.com/office/drawing/2014/main" id="{D8EDE2DC-9F6A-4FD0-9CBB-1D879C7EA627}"/>
              </a:ext>
            </a:extLst>
          </p:cNvPr>
          <p:cNvGrpSpPr/>
          <p:nvPr/>
        </p:nvGrpSpPr>
        <p:grpSpPr>
          <a:xfrm>
            <a:off x="-154602" y="5088569"/>
            <a:ext cx="992802" cy="1751417"/>
            <a:chOff x="304800" y="1079600"/>
            <a:chExt cx="1876500" cy="3740050"/>
          </a:xfrm>
        </p:grpSpPr>
        <p:sp>
          <p:nvSpPr>
            <p:cNvPr id="56" name="Google Shape;5383;p97">
              <a:extLst>
                <a:ext uri="{FF2B5EF4-FFF2-40B4-BE49-F238E27FC236}">
                  <a16:creationId xmlns:a16="http://schemas.microsoft.com/office/drawing/2014/main" id="{FD8E9557-B3D6-4E28-A0A4-C54066B0CEA9}"/>
                </a:ext>
              </a:extLst>
            </p:cNvPr>
            <p:cNvSpPr/>
            <p:nvPr/>
          </p:nvSpPr>
          <p:spPr>
            <a:xfrm>
              <a:off x="304800" y="4448250"/>
              <a:ext cx="1876500" cy="3714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7" name="Google Shape;5384;p97">
              <a:extLst>
                <a:ext uri="{FF2B5EF4-FFF2-40B4-BE49-F238E27FC236}">
                  <a16:creationId xmlns:a16="http://schemas.microsoft.com/office/drawing/2014/main" id="{875BACFC-E5A2-433A-8BC0-EB47E76BE8F9}"/>
                </a:ext>
              </a:extLst>
            </p:cNvPr>
            <p:cNvGrpSpPr/>
            <p:nvPr/>
          </p:nvGrpSpPr>
          <p:grpSpPr>
            <a:xfrm>
              <a:off x="457200" y="1079600"/>
              <a:ext cx="1638315" cy="3652481"/>
              <a:chOff x="457200" y="1079600"/>
              <a:chExt cx="1638315" cy="3652481"/>
            </a:xfrm>
          </p:grpSpPr>
          <p:sp>
            <p:nvSpPr>
              <p:cNvPr id="58" name="Google Shape;5385;p97">
                <a:extLst>
                  <a:ext uri="{FF2B5EF4-FFF2-40B4-BE49-F238E27FC236}">
                    <a16:creationId xmlns:a16="http://schemas.microsoft.com/office/drawing/2014/main" id="{6ABBDECD-C3BE-44D4-86EB-980867377ACE}"/>
                  </a:ext>
                </a:extLst>
              </p:cNvPr>
              <p:cNvSpPr/>
              <p:nvPr/>
            </p:nvSpPr>
            <p:spPr>
              <a:xfrm>
                <a:off x="1380618" y="1481089"/>
                <a:ext cx="109469" cy="106119"/>
              </a:xfrm>
              <a:custGeom>
                <a:avLst/>
                <a:gdLst/>
                <a:ahLst/>
                <a:cxnLst/>
                <a:rect l="l" t="t" r="r" b="b"/>
                <a:pathLst>
                  <a:path w="4868" h="4719" extrusionOk="0">
                    <a:moveTo>
                      <a:pt x="3959" y="1"/>
                    </a:moveTo>
                    <a:lnTo>
                      <a:pt x="3796" y="14"/>
                    </a:lnTo>
                    <a:lnTo>
                      <a:pt x="3634" y="68"/>
                    </a:lnTo>
                    <a:lnTo>
                      <a:pt x="3552" y="95"/>
                    </a:lnTo>
                    <a:lnTo>
                      <a:pt x="3484" y="136"/>
                    </a:lnTo>
                    <a:lnTo>
                      <a:pt x="0" y="3823"/>
                    </a:lnTo>
                    <a:lnTo>
                      <a:pt x="95" y="3959"/>
                    </a:lnTo>
                    <a:lnTo>
                      <a:pt x="204" y="4081"/>
                    </a:lnTo>
                    <a:lnTo>
                      <a:pt x="326" y="4203"/>
                    </a:lnTo>
                    <a:lnTo>
                      <a:pt x="434" y="4298"/>
                    </a:lnTo>
                    <a:lnTo>
                      <a:pt x="556" y="4393"/>
                    </a:lnTo>
                    <a:lnTo>
                      <a:pt x="692" y="4474"/>
                    </a:lnTo>
                    <a:lnTo>
                      <a:pt x="827" y="4542"/>
                    </a:lnTo>
                    <a:lnTo>
                      <a:pt x="976" y="4596"/>
                    </a:lnTo>
                    <a:lnTo>
                      <a:pt x="1112" y="4637"/>
                    </a:lnTo>
                    <a:lnTo>
                      <a:pt x="1261" y="4678"/>
                    </a:lnTo>
                    <a:lnTo>
                      <a:pt x="1424" y="4705"/>
                    </a:lnTo>
                    <a:lnTo>
                      <a:pt x="1573" y="4718"/>
                    </a:lnTo>
                    <a:lnTo>
                      <a:pt x="1898" y="4718"/>
                    </a:lnTo>
                    <a:lnTo>
                      <a:pt x="2061" y="4691"/>
                    </a:lnTo>
                    <a:lnTo>
                      <a:pt x="2224" y="4664"/>
                    </a:lnTo>
                    <a:lnTo>
                      <a:pt x="2427" y="4623"/>
                    </a:lnTo>
                    <a:lnTo>
                      <a:pt x="2603" y="4569"/>
                    </a:lnTo>
                    <a:lnTo>
                      <a:pt x="2766" y="4488"/>
                    </a:lnTo>
                    <a:lnTo>
                      <a:pt x="2929" y="4379"/>
                    </a:lnTo>
                    <a:lnTo>
                      <a:pt x="3078" y="4271"/>
                    </a:lnTo>
                    <a:lnTo>
                      <a:pt x="3213" y="4149"/>
                    </a:lnTo>
                    <a:lnTo>
                      <a:pt x="3349" y="4000"/>
                    </a:lnTo>
                    <a:lnTo>
                      <a:pt x="3471" y="3851"/>
                    </a:lnTo>
                    <a:lnTo>
                      <a:pt x="3579" y="3701"/>
                    </a:lnTo>
                    <a:lnTo>
                      <a:pt x="3688" y="3539"/>
                    </a:lnTo>
                    <a:lnTo>
                      <a:pt x="3891" y="3200"/>
                    </a:lnTo>
                    <a:lnTo>
                      <a:pt x="4067" y="2861"/>
                    </a:lnTo>
                    <a:lnTo>
                      <a:pt x="4230" y="2522"/>
                    </a:lnTo>
                    <a:lnTo>
                      <a:pt x="4366" y="2305"/>
                    </a:lnTo>
                    <a:lnTo>
                      <a:pt x="4501" y="2048"/>
                    </a:lnTo>
                    <a:lnTo>
                      <a:pt x="4637" y="1763"/>
                    </a:lnTo>
                    <a:lnTo>
                      <a:pt x="4759" y="1465"/>
                    </a:lnTo>
                    <a:lnTo>
                      <a:pt x="4799" y="1302"/>
                    </a:lnTo>
                    <a:lnTo>
                      <a:pt x="4840" y="1153"/>
                    </a:lnTo>
                    <a:lnTo>
                      <a:pt x="4854" y="1004"/>
                    </a:lnTo>
                    <a:lnTo>
                      <a:pt x="4867" y="868"/>
                    </a:lnTo>
                    <a:lnTo>
                      <a:pt x="4854" y="733"/>
                    </a:lnTo>
                    <a:lnTo>
                      <a:pt x="4827" y="597"/>
                    </a:lnTo>
                    <a:lnTo>
                      <a:pt x="4786" y="461"/>
                    </a:lnTo>
                    <a:lnTo>
                      <a:pt x="4705" y="353"/>
                    </a:lnTo>
                    <a:lnTo>
                      <a:pt x="4650" y="285"/>
                    </a:lnTo>
                    <a:lnTo>
                      <a:pt x="4583" y="217"/>
                    </a:lnTo>
                    <a:lnTo>
                      <a:pt x="4515" y="163"/>
                    </a:lnTo>
                    <a:lnTo>
                      <a:pt x="4447" y="123"/>
                    </a:lnTo>
                    <a:lnTo>
                      <a:pt x="4298" y="55"/>
                    </a:lnTo>
                    <a:lnTo>
                      <a:pt x="4122" y="14"/>
                    </a:lnTo>
                    <a:lnTo>
                      <a:pt x="3959" y="1"/>
                    </a:lnTo>
                    <a:close/>
                  </a:path>
                </a:pathLst>
              </a:custGeom>
              <a:solidFill>
                <a:srgbClr val="8250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386;p97">
                <a:extLst>
                  <a:ext uri="{FF2B5EF4-FFF2-40B4-BE49-F238E27FC236}">
                    <a16:creationId xmlns:a16="http://schemas.microsoft.com/office/drawing/2014/main" id="{5F11B3C7-A47E-4295-8396-1722C8847523}"/>
                  </a:ext>
                </a:extLst>
              </p:cNvPr>
              <p:cNvSpPr/>
              <p:nvPr/>
            </p:nvSpPr>
            <p:spPr>
              <a:xfrm>
                <a:off x="1170272" y="1169842"/>
                <a:ext cx="355482" cy="296947"/>
              </a:xfrm>
              <a:custGeom>
                <a:avLst/>
                <a:gdLst/>
                <a:ahLst/>
                <a:cxnLst/>
                <a:rect l="l" t="t" r="r" b="b"/>
                <a:pathLst>
                  <a:path w="15808" h="13205" extrusionOk="0">
                    <a:moveTo>
                      <a:pt x="7687" y="0"/>
                    </a:moveTo>
                    <a:lnTo>
                      <a:pt x="7185" y="27"/>
                    </a:lnTo>
                    <a:lnTo>
                      <a:pt x="6684" y="81"/>
                    </a:lnTo>
                    <a:lnTo>
                      <a:pt x="6168" y="163"/>
                    </a:lnTo>
                    <a:lnTo>
                      <a:pt x="5667" y="271"/>
                    </a:lnTo>
                    <a:lnTo>
                      <a:pt x="5152" y="407"/>
                    </a:lnTo>
                    <a:lnTo>
                      <a:pt x="4650" y="569"/>
                    </a:lnTo>
                    <a:lnTo>
                      <a:pt x="4162" y="759"/>
                    </a:lnTo>
                    <a:lnTo>
                      <a:pt x="3918" y="854"/>
                    </a:lnTo>
                    <a:lnTo>
                      <a:pt x="3688" y="976"/>
                    </a:lnTo>
                    <a:lnTo>
                      <a:pt x="3444" y="1098"/>
                    </a:lnTo>
                    <a:lnTo>
                      <a:pt x="3227" y="1220"/>
                    </a:lnTo>
                    <a:lnTo>
                      <a:pt x="2996" y="1356"/>
                    </a:lnTo>
                    <a:lnTo>
                      <a:pt x="2793" y="1491"/>
                    </a:lnTo>
                    <a:lnTo>
                      <a:pt x="2576" y="1640"/>
                    </a:lnTo>
                    <a:lnTo>
                      <a:pt x="2386" y="1803"/>
                    </a:lnTo>
                    <a:lnTo>
                      <a:pt x="2183" y="1966"/>
                    </a:lnTo>
                    <a:lnTo>
                      <a:pt x="2007" y="2142"/>
                    </a:lnTo>
                    <a:lnTo>
                      <a:pt x="1830" y="2318"/>
                    </a:lnTo>
                    <a:lnTo>
                      <a:pt x="1668" y="2508"/>
                    </a:lnTo>
                    <a:lnTo>
                      <a:pt x="1505" y="2698"/>
                    </a:lnTo>
                    <a:lnTo>
                      <a:pt x="1356" y="2901"/>
                    </a:lnTo>
                    <a:lnTo>
                      <a:pt x="1220" y="3105"/>
                    </a:lnTo>
                    <a:lnTo>
                      <a:pt x="1098" y="3321"/>
                    </a:lnTo>
                    <a:lnTo>
                      <a:pt x="936" y="3660"/>
                    </a:lnTo>
                    <a:lnTo>
                      <a:pt x="786" y="3986"/>
                    </a:lnTo>
                    <a:lnTo>
                      <a:pt x="651" y="4338"/>
                    </a:lnTo>
                    <a:lnTo>
                      <a:pt x="542" y="4691"/>
                    </a:lnTo>
                    <a:lnTo>
                      <a:pt x="434" y="5043"/>
                    </a:lnTo>
                    <a:lnTo>
                      <a:pt x="353" y="5409"/>
                    </a:lnTo>
                    <a:lnTo>
                      <a:pt x="271" y="5775"/>
                    </a:lnTo>
                    <a:lnTo>
                      <a:pt x="204" y="6141"/>
                    </a:lnTo>
                    <a:lnTo>
                      <a:pt x="149" y="6521"/>
                    </a:lnTo>
                    <a:lnTo>
                      <a:pt x="109" y="6887"/>
                    </a:lnTo>
                    <a:lnTo>
                      <a:pt x="81" y="7266"/>
                    </a:lnTo>
                    <a:lnTo>
                      <a:pt x="54" y="7646"/>
                    </a:lnTo>
                    <a:lnTo>
                      <a:pt x="14" y="8392"/>
                    </a:lnTo>
                    <a:lnTo>
                      <a:pt x="0" y="9124"/>
                    </a:lnTo>
                    <a:lnTo>
                      <a:pt x="11903" y="13204"/>
                    </a:lnTo>
                    <a:lnTo>
                      <a:pt x="12066" y="13164"/>
                    </a:lnTo>
                    <a:lnTo>
                      <a:pt x="12228" y="13109"/>
                    </a:lnTo>
                    <a:lnTo>
                      <a:pt x="12391" y="13042"/>
                    </a:lnTo>
                    <a:lnTo>
                      <a:pt x="12540" y="12960"/>
                    </a:lnTo>
                    <a:lnTo>
                      <a:pt x="12689" y="12852"/>
                    </a:lnTo>
                    <a:lnTo>
                      <a:pt x="12825" y="12757"/>
                    </a:lnTo>
                    <a:lnTo>
                      <a:pt x="12960" y="12635"/>
                    </a:lnTo>
                    <a:lnTo>
                      <a:pt x="13096" y="12513"/>
                    </a:lnTo>
                    <a:lnTo>
                      <a:pt x="13340" y="12242"/>
                    </a:lnTo>
                    <a:lnTo>
                      <a:pt x="13584" y="11971"/>
                    </a:lnTo>
                    <a:lnTo>
                      <a:pt x="14031" y="11428"/>
                    </a:lnTo>
                    <a:lnTo>
                      <a:pt x="14316" y="11062"/>
                    </a:lnTo>
                    <a:lnTo>
                      <a:pt x="14587" y="10683"/>
                    </a:lnTo>
                    <a:lnTo>
                      <a:pt x="14845" y="10276"/>
                    </a:lnTo>
                    <a:lnTo>
                      <a:pt x="15062" y="9869"/>
                    </a:lnTo>
                    <a:lnTo>
                      <a:pt x="15265" y="9436"/>
                    </a:lnTo>
                    <a:lnTo>
                      <a:pt x="15428" y="9002"/>
                    </a:lnTo>
                    <a:lnTo>
                      <a:pt x="15577" y="8554"/>
                    </a:lnTo>
                    <a:lnTo>
                      <a:pt x="15631" y="8324"/>
                    </a:lnTo>
                    <a:lnTo>
                      <a:pt x="15685" y="8093"/>
                    </a:lnTo>
                    <a:lnTo>
                      <a:pt x="15726" y="7863"/>
                    </a:lnTo>
                    <a:lnTo>
                      <a:pt x="15767" y="7633"/>
                    </a:lnTo>
                    <a:lnTo>
                      <a:pt x="15794" y="7402"/>
                    </a:lnTo>
                    <a:lnTo>
                      <a:pt x="15807" y="7172"/>
                    </a:lnTo>
                    <a:lnTo>
                      <a:pt x="15807" y="6941"/>
                    </a:lnTo>
                    <a:lnTo>
                      <a:pt x="15807" y="6711"/>
                    </a:lnTo>
                    <a:lnTo>
                      <a:pt x="15794" y="6467"/>
                    </a:lnTo>
                    <a:lnTo>
                      <a:pt x="15780" y="6236"/>
                    </a:lnTo>
                    <a:lnTo>
                      <a:pt x="15753" y="6006"/>
                    </a:lnTo>
                    <a:lnTo>
                      <a:pt x="15712" y="5775"/>
                    </a:lnTo>
                    <a:lnTo>
                      <a:pt x="15658" y="5545"/>
                    </a:lnTo>
                    <a:lnTo>
                      <a:pt x="15590" y="5314"/>
                    </a:lnTo>
                    <a:lnTo>
                      <a:pt x="15523" y="5084"/>
                    </a:lnTo>
                    <a:lnTo>
                      <a:pt x="15441" y="4867"/>
                    </a:lnTo>
                    <a:lnTo>
                      <a:pt x="15346" y="4636"/>
                    </a:lnTo>
                    <a:lnTo>
                      <a:pt x="15238" y="4420"/>
                    </a:lnTo>
                    <a:lnTo>
                      <a:pt x="15102" y="4189"/>
                    </a:lnTo>
                    <a:lnTo>
                      <a:pt x="14967" y="3959"/>
                    </a:lnTo>
                    <a:lnTo>
                      <a:pt x="14818" y="3742"/>
                    </a:lnTo>
                    <a:lnTo>
                      <a:pt x="14669" y="3525"/>
                    </a:lnTo>
                    <a:lnTo>
                      <a:pt x="14506" y="3308"/>
                    </a:lnTo>
                    <a:lnTo>
                      <a:pt x="14330" y="3091"/>
                    </a:lnTo>
                    <a:lnTo>
                      <a:pt x="14153" y="2888"/>
                    </a:lnTo>
                    <a:lnTo>
                      <a:pt x="13977" y="2698"/>
                    </a:lnTo>
                    <a:lnTo>
                      <a:pt x="13787" y="2495"/>
                    </a:lnTo>
                    <a:lnTo>
                      <a:pt x="13584" y="2305"/>
                    </a:lnTo>
                    <a:lnTo>
                      <a:pt x="13381" y="2128"/>
                    </a:lnTo>
                    <a:lnTo>
                      <a:pt x="13177" y="1952"/>
                    </a:lnTo>
                    <a:lnTo>
                      <a:pt x="12960" y="1776"/>
                    </a:lnTo>
                    <a:lnTo>
                      <a:pt x="12744" y="1613"/>
                    </a:lnTo>
                    <a:lnTo>
                      <a:pt x="12513" y="1451"/>
                    </a:lnTo>
                    <a:lnTo>
                      <a:pt x="12283" y="1302"/>
                    </a:lnTo>
                    <a:lnTo>
                      <a:pt x="12052" y="1152"/>
                    </a:lnTo>
                    <a:lnTo>
                      <a:pt x="11808" y="1017"/>
                    </a:lnTo>
                    <a:lnTo>
                      <a:pt x="11564" y="895"/>
                    </a:lnTo>
                    <a:lnTo>
                      <a:pt x="11320" y="773"/>
                    </a:lnTo>
                    <a:lnTo>
                      <a:pt x="11063" y="651"/>
                    </a:lnTo>
                    <a:lnTo>
                      <a:pt x="10805" y="542"/>
                    </a:lnTo>
                    <a:lnTo>
                      <a:pt x="10561" y="447"/>
                    </a:lnTo>
                    <a:lnTo>
                      <a:pt x="10290" y="366"/>
                    </a:lnTo>
                    <a:lnTo>
                      <a:pt x="10032" y="285"/>
                    </a:lnTo>
                    <a:lnTo>
                      <a:pt x="9775" y="217"/>
                    </a:lnTo>
                    <a:lnTo>
                      <a:pt x="9503" y="149"/>
                    </a:lnTo>
                    <a:lnTo>
                      <a:pt x="9246" y="95"/>
                    </a:lnTo>
                    <a:lnTo>
                      <a:pt x="8975" y="54"/>
                    </a:lnTo>
                    <a:lnTo>
                      <a:pt x="8704" y="27"/>
                    </a:lnTo>
                    <a:lnTo>
                      <a:pt x="8432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5387;p97">
                <a:extLst>
                  <a:ext uri="{FF2B5EF4-FFF2-40B4-BE49-F238E27FC236}">
                    <a16:creationId xmlns:a16="http://schemas.microsoft.com/office/drawing/2014/main" id="{A4C7A44E-B462-47E6-874F-AA16EBC21B0C}"/>
                  </a:ext>
                </a:extLst>
              </p:cNvPr>
              <p:cNvSpPr/>
              <p:nvPr/>
            </p:nvSpPr>
            <p:spPr>
              <a:xfrm>
                <a:off x="977286" y="1240564"/>
                <a:ext cx="546941" cy="648450"/>
              </a:xfrm>
              <a:custGeom>
                <a:avLst/>
                <a:gdLst/>
                <a:ahLst/>
                <a:cxnLst/>
                <a:rect l="l" t="t" r="r" b="b"/>
                <a:pathLst>
                  <a:path w="24322" h="28836" extrusionOk="0">
                    <a:moveTo>
                      <a:pt x="14018" y="0"/>
                    </a:moveTo>
                    <a:lnTo>
                      <a:pt x="13964" y="27"/>
                    </a:lnTo>
                    <a:lnTo>
                      <a:pt x="13585" y="827"/>
                    </a:lnTo>
                    <a:lnTo>
                      <a:pt x="13069" y="1885"/>
                    </a:lnTo>
                    <a:lnTo>
                      <a:pt x="12812" y="2305"/>
                    </a:lnTo>
                    <a:lnTo>
                      <a:pt x="12663" y="2522"/>
                    </a:lnTo>
                    <a:lnTo>
                      <a:pt x="12514" y="2725"/>
                    </a:lnTo>
                    <a:lnTo>
                      <a:pt x="12364" y="2915"/>
                    </a:lnTo>
                    <a:lnTo>
                      <a:pt x="12202" y="3118"/>
                    </a:lnTo>
                    <a:lnTo>
                      <a:pt x="12026" y="3295"/>
                    </a:lnTo>
                    <a:lnTo>
                      <a:pt x="11849" y="3484"/>
                    </a:lnTo>
                    <a:lnTo>
                      <a:pt x="11673" y="3647"/>
                    </a:lnTo>
                    <a:lnTo>
                      <a:pt x="11483" y="3810"/>
                    </a:lnTo>
                    <a:lnTo>
                      <a:pt x="11280" y="3959"/>
                    </a:lnTo>
                    <a:lnTo>
                      <a:pt x="11077" y="4094"/>
                    </a:lnTo>
                    <a:lnTo>
                      <a:pt x="10860" y="4230"/>
                    </a:lnTo>
                    <a:lnTo>
                      <a:pt x="10643" y="4338"/>
                    </a:lnTo>
                    <a:lnTo>
                      <a:pt x="10412" y="4447"/>
                    </a:lnTo>
                    <a:lnTo>
                      <a:pt x="10182" y="4528"/>
                    </a:lnTo>
                    <a:lnTo>
                      <a:pt x="9992" y="4596"/>
                    </a:lnTo>
                    <a:lnTo>
                      <a:pt x="9775" y="4650"/>
                    </a:lnTo>
                    <a:lnTo>
                      <a:pt x="9518" y="4704"/>
                    </a:lnTo>
                    <a:lnTo>
                      <a:pt x="9260" y="4759"/>
                    </a:lnTo>
                    <a:lnTo>
                      <a:pt x="9002" y="5382"/>
                    </a:lnTo>
                    <a:lnTo>
                      <a:pt x="8758" y="6019"/>
                    </a:lnTo>
                    <a:lnTo>
                      <a:pt x="8555" y="6670"/>
                    </a:lnTo>
                    <a:lnTo>
                      <a:pt x="8379" y="7334"/>
                    </a:lnTo>
                    <a:lnTo>
                      <a:pt x="8230" y="7999"/>
                    </a:lnTo>
                    <a:lnTo>
                      <a:pt x="8108" y="8677"/>
                    </a:lnTo>
                    <a:lnTo>
                      <a:pt x="8013" y="9341"/>
                    </a:lnTo>
                    <a:lnTo>
                      <a:pt x="7959" y="10032"/>
                    </a:lnTo>
                    <a:lnTo>
                      <a:pt x="7931" y="10710"/>
                    </a:lnTo>
                    <a:lnTo>
                      <a:pt x="7931" y="11388"/>
                    </a:lnTo>
                    <a:lnTo>
                      <a:pt x="7959" y="11727"/>
                    </a:lnTo>
                    <a:lnTo>
                      <a:pt x="7972" y="12052"/>
                    </a:lnTo>
                    <a:lnTo>
                      <a:pt x="8013" y="12391"/>
                    </a:lnTo>
                    <a:lnTo>
                      <a:pt x="8040" y="12730"/>
                    </a:lnTo>
                    <a:lnTo>
                      <a:pt x="8094" y="13055"/>
                    </a:lnTo>
                    <a:lnTo>
                      <a:pt x="8148" y="13381"/>
                    </a:lnTo>
                    <a:lnTo>
                      <a:pt x="8216" y="13706"/>
                    </a:lnTo>
                    <a:lnTo>
                      <a:pt x="8284" y="14031"/>
                    </a:lnTo>
                    <a:lnTo>
                      <a:pt x="8365" y="14357"/>
                    </a:lnTo>
                    <a:lnTo>
                      <a:pt x="8460" y="14669"/>
                    </a:lnTo>
                    <a:lnTo>
                      <a:pt x="8555" y="14994"/>
                    </a:lnTo>
                    <a:lnTo>
                      <a:pt x="8663" y="15306"/>
                    </a:lnTo>
                    <a:lnTo>
                      <a:pt x="8216" y="15984"/>
                    </a:lnTo>
                    <a:lnTo>
                      <a:pt x="7742" y="16661"/>
                    </a:lnTo>
                    <a:lnTo>
                      <a:pt x="7254" y="17326"/>
                    </a:lnTo>
                    <a:lnTo>
                      <a:pt x="6766" y="17963"/>
                    </a:lnTo>
                    <a:lnTo>
                      <a:pt x="6508" y="18261"/>
                    </a:lnTo>
                    <a:lnTo>
                      <a:pt x="6237" y="18559"/>
                    </a:lnTo>
                    <a:lnTo>
                      <a:pt x="5939" y="18871"/>
                    </a:lnTo>
                    <a:lnTo>
                      <a:pt x="5627" y="19169"/>
                    </a:lnTo>
                    <a:lnTo>
                      <a:pt x="5288" y="19468"/>
                    </a:lnTo>
                    <a:lnTo>
                      <a:pt x="4935" y="19766"/>
                    </a:lnTo>
                    <a:lnTo>
                      <a:pt x="4569" y="20051"/>
                    </a:lnTo>
                    <a:lnTo>
                      <a:pt x="4190" y="20308"/>
                    </a:lnTo>
                    <a:lnTo>
                      <a:pt x="3810" y="20566"/>
                    </a:lnTo>
                    <a:lnTo>
                      <a:pt x="3403" y="20796"/>
                    </a:lnTo>
                    <a:lnTo>
                      <a:pt x="3010" y="21013"/>
                    </a:lnTo>
                    <a:lnTo>
                      <a:pt x="2604" y="21189"/>
                    </a:lnTo>
                    <a:lnTo>
                      <a:pt x="2183" y="21352"/>
                    </a:lnTo>
                    <a:lnTo>
                      <a:pt x="1980" y="21420"/>
                    </a:lnTo>
                    <a:lnTo>
                      <a:pt x="1777" y="21474"/>
                    </a:lnTo>
                    <a:lnTo>
                      <a:pt x="1573" y="21515"/>
                    </a:lnTo>
                    <a:lnTo>
                      <a:pt x="1370" y="21555"/>
                    </a:lnTo>
                    <a:lnTo>
                      <a:pt x="1167" y="21583"/>
                    </a:lnTo>
                    <a:lnTo>
                      <a:pt x="963" y="21610"/>
                    </a:lnTo>
                    <a:lnTo>
                      <a:pt x="1" y="25026"/>
                    </a:lnTo>
                    <a:lnTo>
                      <a:pt x="82" y="25162"/>
                    </a:lnTo>
                    <a:lnTo>
                      <a:pt x="163" y="25297"/>
                    </a:lnTo>
                    <a:lnTo>
                      <a:pt x="272" y="25433"/>
                    </a:lnTo>
                    <a:lnTo>
                      <a:pt x="380" y="25568"/>
                    </a:lnTo>
                    <a:lnTo>
                      <a:pt x="638" y="25839"/>
                    </a:lnTo>
                    <a:lnTo>
                      <a:pt x="923" y="26083"/>
                    </a:lnTo>
                    <a:lnTo>
                      <a:pt x="1234" y="26327"/>
                    </a:lnTo>
                    <a:lnTo>
                      <a:pt x="1573" y="26571"/>
                    </a:lnTo>
                    <a:lnTo>
                      <a:pt x="1926" y="26788"/>
                    </a:lnTo>
                    <a:lnTo>
                      <a:pt x="2292" y="26992"/>
                    </a:lnTo>
                    <a:lnTo>
                      <a:pt x="2671" y="27195"/>
                    </a:lnTo>
                    <a:lnTo>
                      <a:pt x="3051" y="27371"/>
                    </a:lnTo>
                    <a:lnTo>
                      <a:pt x="3431" y="27534"/>
                    </a:lnTo>
                    <a:lnTo>
                      <a:pt x="3810" y="27683"/>
                    </a:lnTo>
                    <a:lnTo>
                      <a:pt x="4176" y="27805"/>
                    </a:lnTo>
                    <a:lnTo>
                      <a:pt x="4542" y="27914"/>
                    </a:lnTo>
                    <a:lnTo>
                      <a:pt x="4881" y="28008"/>
                    </a:lnTo>
                    <a:lnTo>
                      <a:pt x="5193" y="28076"/>
                    </a:lnTo>
                    <a:lnTo>
                      <a:pt x="5884" y="28198"/>
                    </a:lnTo>
                    <a:lnTo>
                      <a:pt x="6549" y="28334"/>
                    </a:lnTo>
                    <a:lnTo>
                      <a:pt x="7199" y="28483"/>
                    </a:lnTo>
                    <a:lnTo>
                      <a:pt x="7850" y="28618"/>
                    </a:lnTo>
                    <a:lnTo>
                      <a:pt x="8501" y="28727"/>
                    </a:lnTo>
                    <a:lnTo>
                      <a:pt x="8826" y="28768"/>
                    </a:lnTo>
                    <a:lnTo>
                      <a:pt x="9165" y="28808"/>
                    </a:lnTo>
                    <a:lnTo>
                      <a:pt x="9504" y="28835"/>
                    </a:lnTo>
                    <a:lnTo>
                      <a:pt x="10195" y="28835"/>
                    </a:lnTo>
                    <a:lnTo>
                      <a:pt x="10548" y="28822"/>
                    </a:lnTo>
                    <a:lnTo>
                      <a:pt x="11022" y="28768"/>
                    </a:lnTo>
                    <a:lnTo>
                      <a:pt x="11551" y="28700"/>
                    </a:lnTo>
                    <a:lnTo>
                      <a:pt x="12134" y="28618"/>
                    </a:lnTo>
                    <a:lnTo>
                      <a:pt x="12758" y="28496"/>
                    </a:lnTo>
                    <a:lnTo>
                      <a:pt x="13395" y="28374"/>
                    </a:lnTo>
                    <a:lnTo>
                      <a:pt x="14059" y="28212"/>
                    </a:lnTo>
                    <a:lnTo>
                      <a:pt x="14737" y="28022"/>
                    </a:lnTo>
                    <a:lnTo>
                      <a:pt x="15062" y="27927"/>
                    </a:lnTo>
                    <a:lnTo>
                      <a:pt x="15388" y="27819"/>
                    </a:lnTo>
                    <a:lnTo>
                      <a:pt x="15713" y="27697"/>
                    </a:lnTo>
                    <a:lnTo>
                      <a:pt x="16038" y="27561"/>
                    </a:lnTo>
                    <a:lnTo>
                      <a:pt x="16337" y="27426"/>
                    </a:lnTo>
                    <a:lnTo>
                      <a:pt x="16635" y="27290"/>
                    </a:lnTo>
                    <a:lnTo>
                      <a:pt x="16933" y="27141"/>
                    </a:lnTo>
                    <a:lnTo>
                      <a:pt x="17204" y="26978"/>
                    </a:lnTo>
                    <a:lnTo>
                      <a:pt x="17462" y="26802"/>
                    </a:lnTo>
                    <a:lnTo>
                      <a:pt x="17719" y="26626"/>
                    </a:lnTo>
                    <a:lnTo>
                      <a:pt x="17936" y="26436"/>
                    </a:lnTo>
                    <a:lnTo>
                      <a:pt x="18153" y="26233"/>
                    </a:lnTo>
                    <a:lnTo>
                      <a:pt x="18343" y="26016"/>
                    </a:lnTo>
                    <a:lnTo>
                      <a:pt x="18519" y="25799"/>
                    </a:lnTo>
                    <a:lnTo>
                      <a:pt x="18668" y="25568"/>
                    </a:lnTo>
                    <a:lnTo>
                      <a:pt x="18790" y="25324"/>
                    </a:lnTo>
                    <a:lnTo>
                      <a:pt x="18885" y="25067"/>
                    </a:lnTo>
                    <a:lnTo>
                      <a:pt x="18953" y="24795"/>
                    </a:lnTo>
                    <a:lnTo>
                      <a:pt x="18614" y="24606"/>
                    </a:lnTo>
                    <a:lnTo>
                      <a:pt x="18235" y="24416"/>
                    </a:lnTo>
                    <a:lnTo>
                      <a:pt x="17408" y="23982"/>
                    </a:lnTo>
                    <a:lnTo>
                      <a:pt x="16540" y="23521"/>
                    </a:lnTo>
                    <a:lnTo>
                      <a:pt x="16106" y="23277"/>
                    </a:lnTo>
                    <a:lnTo>
                      <a:pt x="15672" y="23020"/>
                    </a:lnTo>
                    <a:lnTo>
                      <a:pt x="15266" y="22748"/>
                    </a:lnTo>
                    <a:lnTo>
                      <a:pt x="14873" y="22477"/>
                    </a:lnTo>
                    <a:lnTo>
                      <a:pt x="14683" y="22328"/>
                    </a:lnTo>
                    <a:lnTo>
                      <a:pt x="14520" y="22179"/>
                    </a:lnTo>
                    <a:lnTo>
                      <a:pt x="14344" y="22030"/>
                    </a:lnTo>
                    <a:lnTo>
                      <a:pt x="14195" y="21867"/>
                    </a:lnTo>
                    <a:lnTo>
                      <a:pt x="14059" y="21705"/>
                    </a:lnTo>
                    <a:lnTo>
                      <a:pt x="13924" y="21542"/>
                    </a:lnTo>
                    <a:lnTo>
                      <a:pt x="13802" y="21379"/>
                    </a:lnTo>
                    <a:lnTo>
                      <a:pt x="13707" y="21217"/>
                    </a:lnTo>
                    <a:lnTo>
                      <a:pt x="13612" y="21040"/>
                    </a:lnTo>
                    <a:lnTo>
                      <a:pt x="13544" y="20864"/>
                    </a:lnTo>
                    <a:lnTo>
                      <a:pt x="13490" y="20674"/>
                    </a:lnTo>
                    <a:lnTo>
                      <a:pt x="13449" y="20484"/>
                    </a:lnTo>
                    <a:lnTo>
                      <a:pt x="13422" y="20213"/>
                    </a:lnTo>
                    <a:lnTo>
                      <a:pt x="13408" y="19929"/>
                    </a:lnTo>
                    <a:lnTo>
                      <a:pt x="13422" y="19630"/>
                    </a:lnTo>
                    <a:lnTo>
                      <a:pt x="13435" y="19332"/>
                    </a:lnTo>
                    <a:lnTo>
                      <a:pt x="13476" y="19034"/>
                    </a:lnTo>
                    <a:lnTo>
                      <a:pt x="13530" y="18736"/>
                    </a:lnTo>
                    <a:lnTo>
                      <a:pt x="13598" y="18437"/>
                    </a:lnTo>
                    <a:lnTo>
                      <a:pt x="13680" y="18139"/>
                    </a:lnTo>
                    <a:lnTo>
                      <a:pt x="14073" y="18058"/>
                    </a:lnTo>
                    <a:lnTo>
                      <a:pt x="14466" y="17976"/>
                    </a:lnTo>
                    <a:lnTo>
                      <a:pt x="14873" y="17868"/>
                    </a:lnTo>
                    <a:lnTo>
                      <a:pt x="15266" y="17760"/>
                    </a:lnTo>
                    <a:lnTo>
                      <a:pt x="16052" y="17516"/>
                    </a:lnTo>
                    <a:lnTo>
                      <a:pt x="16784" y="17258"/>
                    </a:lnTo>
                    <a:lnTo>
                      <a:pt x="17069" y="17150"/>
                    </a:lnTo>
                    <a:lnTo>
                      <a:pt x="17326" y="17027"/>
                    </a:lnTo>
                    <a:lnTo>
                      <a:pt x="17570" y="16905"/>
                    </a:lnTo>
                    <a:lnTo>
                      <a:pt x="17787" y="16756"/>
                    </a:lnTo>
                    <a:lnTo>
                      <a:pt x="18004" y="16607"/>
                    </a:lnTo>
                    <a:lnTo>
                      <a:pt x="18207" y="16445"/>
                    </a:lnTo>
                    <a:lnTo>
                      <a:pt x="18397" y="16268"/>
                    </a:lnTo>
                    <a:lnTo>
                      <a:pt x="18587" y="16079"/>
                    </a:lnTo>
                    <a:lnTo>
                      <a:pt x="18763" y="15889"/>
                    </a:lnTo>
                    <a:lnTo>
                      <a:pt x="18926" y="15685"/>
                    </a:lnTo>
                    <a:lnTo>
                      <a:pt x="19075" y="15482"/>
                    </a:lnTo>
                    <a:lnTo>
                      <a:pt x="19238" y="15265"/>
                    </a:lnTo>
                    <a:lnTo>
                      <a:pt x="19522" y="14804"/>
                    </a:lnTo>
                    <a:lnTo>
                      <a:pt x="19794" y="14316"/>
                    </a:lnTo>
                    <a:lnTo>
                      <a:pt x="20336" y="13272"/>
                    </a:lnTo>
                    <a:lnTo>
                      <a:pt x="20621" y="12757"/>
                    </a:lnTo>
                    <a:lnTo>
                      <a:pt x="20905" y="12242"/>
                    </a:lnTo>
                    <a:lnTo>
                      <a:pt x="21204" y="11727"/>
                    </a:lnTo>
                    <a:lnTo>
                      <a:pt x="21515" y="11239"/>
                    </a:lnTo>
                    <a:lnTo>
                      <a:pt x="21841" y="10751"/>
                    </a:lnTo>
                    <a:lnTo>
                      <a:pt x="22193" y="10290"/>
                    </a:lnTo>
                    <a:lnTo>
                      <a:pt x="22519" y="9856"/>
                    </a:lnTo>
                    <a:lnTo>
                      <a:pt x="22830" y="9422"/>
                    </a:lnTo>
                    <a:lnTo>
                      <a:pt x="23101" y="8988"/>
                    </a:lnTo>
                    <a:lnTo>
                      <a:pt x="23359" y="8555"/>
                    </a:lnTo>
                    <a:lnTo>
                      <a:pt x="23590" y="8107"/>
                    </a:lnTo>
                    <a:lnTo>
                      <a:pt x="23698" y="7877"/>
                    </a:lnTo>
                    <a:lnTo>
                      <a:pt x="23793" y="7646"/>
                    </a:lnTo>
                    <a:lnTo>
                      <a:pt x="23888" y="7402"/>
                    </a:lnTo>
                    <a:lnTo>
                      <a:pt x="23969" y="7158"/>
                    </a:lnTo>
                    <a:lnTo>
                      <a:pt x="24050" y="6901"/>
                    </a:lnTo>
                    <a:lnTo>
                      <a:pt x="24118" y="6629"/>
                    </a:lnTo>
                    <a:lnTo>
                      <a:pt x="24172" y="6372"/>
                    </a:lnTo>
                    <a:lnTo>
                      <a:pt x="24227" y="6114"/>
                    </a:lnTo>
                    <a:lnTo>
                      <a:pt x="24267" y="5857"/>
                    </a:lnTo>
                    <a:lnTo>
                      <a:pt x="24294" y="5599"/>
                    </a:lnTo>
                    <a:lnTo>
                      <a:pt x="24322" y="5342"/>
                    </a:lnTo>
                    <a:lnTo>
                      <a:pt x="24322" y="5084"/>
                    </a:lnTo>
                    <a:lnTo>
                      <a:pt x="24322" y="4826"/>
                    </a:lnTo>
                    <a:lnTo>
                      <a:pt x="24322" y="4569"/>
                    </a:lnTo>
                    <a:lnTo>
                      <a:pt x="23739" y="4067"/>
                    </a:lnTo>
                    <a:lnTo>
                      <a:pt x="23142" y="3593"/>
                    </a:lnTo>
                    <a:lnTo>
                      <a:pt x="22532" y="3118"/>
                    </a:lnTo>
                    <a:lnTo>
                      <a:pt x="21908" y="2684"/>
                    </a:lnTo>
                    <a:lnTo>
                      <a:pt x="21583" y="2468"/>
                    </a:lnTo>
                    <a:lnTo>
                      <a:pt x="21271" y="2264"/>
                    </a:lnTo>
                    <a:lnTo>
                      <a:pt x="20946" y="2074"/>
                    </a:lnTo>
                    <a:lnTo>
                      <a:pt x="20607" y="1898"/>
                    </a:lnTo>
                    <a:lnTo>
                      <a:pt x="20282" y="1722"/>
                    </a:lnTo>
                    <a:lnTo>
                      <a:pt x="19943" y="1559"/>
                    </a:lnTo>
                    <a:lnTo>
                      <a:pt x="19604" y="1424"/>
                    </a:lnTo>
                    <a:lnTo>
                      <a:pt x="19251" y="1288"/>
                    </a:lnTo>
                    <a:lnTo>
                      <a:pt x="18736" y="1098"/>
                    </a:lnTo>
                    <a:lnTo>
                      <a:pt x="18018" y="881"/>
                    </a:lnTo>
                    <a:lnTo>
                      <a:pt x="17204" y="637"/>
                    </a:lnTo>
                    <a:lnTo>
                      <a:pt x="16337" y="407"/>
                    </a:lnTo>
                    <a:lnTo>
                      <a:pt x="15510" y="204"/>
                    </a:lnTo>
                    <a:lnTo>
                      <a:pt x="15130" y="122"/>
                    </a:lnTo>
                    <a:lnTo>
                      <a:pt x="14791" y="68"/>
                    </a:lnTo>
                    <a:lnTo>
                      <a:pt x="14493" y="14"/>
                    </a:lnTo>
                    <a:lnTo>
                      <a:pt x="14249" y="0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5388;p97">
                <a:extLst>
                  <a:ext uri="{FF2B5EF4-FFF2-40B4-BE49-F238E27FC236}">
                    <a16:creationId xmlns:a16="http://schemas.microsoft.com/office/drawing/2014/main" id="{1307C9DF-91C4-4F17-BE7C-3A89CD96DB3B}"/>
                  </a:ext>
                </a:extLst>
              </p:cNvPr>
              <p:cNvSpPr/>
              <p:nvPr/>
            </p:nvSpPr>
            <p:spPr>
              <a:xfrm>
                <a:off x="1104722" y="1317066"/>
                <a:ext cx="90872" cy="157030"/>
              </a:xfrm>
              <a:custGeom>
                <a:avLst/>
                <a:gdLst/>
                <a:ahLst/>
                <a:cxnLst/>
                <a:rect l="l" t="t" r="r" b="b"/>
                <a:pathLst>
                  <a:path w="4041" h="6983" extrusionOk="0">
                    <a:moveTo>
                      <a:pt x="2048" y="1"/>
                    </a:moveTo>
                    <a:lnTo>
                      <a:pt x="1912" y="15"/>
                    </a:lnTo>
                    <a:lnTo>
                      <a:pt x="1763" y="28"/>
                    </a:lnTo>
                    <a:lnTo>
                      <a:pt x="1559" y="82"/>
                    </a:lnTo>
                    <a:lnTo>
                      <a:pt x="1383" y="164"/>
                    </a:lnTo>
                    <a:lnTo>
                      <a:pt x="1207" y="259"/>
                    </a:lnTo>
                    <a:lnTo>
                      <a:pt x="1044" y="381"/>
                    </a:lnTo>
                    <a:lnTo>
                      <a:pt x="909" y="516"/>
                    </a:lnTo>
                    <a:lnTo>
                      <a:pt x="773" y="679"/>
                    </a:lnTo>
                    <a:lnTo>
                      <a:pt x="651" y="842"/>
                    </a:lnTo>
                    <a:lnTo>
                      <a:pt x="543" y="1031"/>
                    </a:lnTo>
                    <a:lnTo>
                      <a:pt x="448" y="1221"/>
                    </a:lnTo>
                    <a:lnTo>
                      <a:pt x="353" y="1411"/>
                    </a:lnTo>
                    <a:lnTo>
                      <a:pt x="285" y="1614"/>
                    </a:lnTo>
                    <a:lnTo>
                      <a:pt x="217" y="1804"/>
                    </a:lnTo>
                    <a:lnTo>
                      <a:pt x="163" y="2007"/>
                    </a:lnTo>
                    <a:lnTo>
                      <a:pt x="122" y="2197"/>
                    </a:lnTo>
                    <a:lnTo>
                      <a:pt x="82" y="2387"/>
                    </a:lnTo>
                    <a:lnTo>
                      <a:pt x="55" y="2563"/>
                    </a:lnTo>
                    <a:lnTo>
                      <a:pt x="28" y="2956"/>
                    </a:lnTo>
                    <a:lnTo>
                      <a:pt x="0" y="3349"/>
                    </a:lnTo>
                    <a:lnTo>
                      <a:pt x="0" y="3770"/>
                    </a:lnTo>
                    <a:lnTo>
                      <a:pt x="28" y="4176"/>
                    </a:lnTo>
                    <a:lnTo>
                      <a:pt x="55" y="4380"/>
                    </a:lnTo>
                    <a:lnTo>
                      <a:pt x="95" y="4583"/>
                    </a:lnTo>
                    <a:lnTo>
                      <a:pt x="136" y="4787"/>
                    </a:lnTo>
                    <a:lnTo>
                      <a:pt x="177" y="4990"/>
                    </a:lnTo>
                    <a:lnTo>
                      <a:pt x="231" y="5180"/>
                    </a:lnTo>
                    <a:lnTo>
                      <a:pt x="312" y="5369"/>
                    </a:lnTo>
                    <a:lnTo>
                      <a:pt x="380" y="5546"/>
                    </a:lnTo>
                    <a:lnTo>
                      <a:pt x="475" y="5722"/>
                    </a:lnTo>
                    <a:lnTo>
                      <a:pt x="597" y="5925"/>
                    </a:lnTo>
                    <a:lnTo>
                      <a:pt x="760" y="6115"/>
                    </a:lnTo>
                    <a:lnTo>
                      <a:pt x="922" y="6305"/>
                    </a:lnTo>
                    <a:lnTo>
                      <a:pt x="1112" y="6468"/>
                    </a:lnTo>
                    <a:lnTo>
                      <a:pt x="1315" y="6617"/>
                    </a:lnTo>
                    <a:lnTo>
                      <a:pt x="1532" y="6752"/>
                    </a:lnTo>
                    <a:lnTo>
                      <a:pt x="1763" y="6847"/>
                    </a:lnTo>
                    <a:lnTo>
                      <a:pt x="1993" y="6928"/>
                    </a:lnTo>
                    <a:lnTo>
                      <a:pt x="2210" y="6969"/>
                    </a:lnTo>
                    <a:lnTo>
                      <a:pt x="2441" y="6983"/>
                    </a:lnTo>
                    <a:lnTo>
                      <a:pt x="2671" y="6983"/>
                    </a:lnTo>
                    <a:lnTo>
                      <a:pt x="2793" y="6969"/>
                    </a:lnTo>
                    <a:lnTo>
                      <a:pt x="2902" y="6942"/>
                    </a:lnTo>
                    <a:lnTo>
                      <a:pt x="3078" y="6888"/>
                    </a:lnTo>
                    <a:lnTo>
                      <a:pt x="3335" y="6766"/>
                    </a:lnTo>
                    <a:lnTo>
                      <a:pt x="3457" y="6698"/>
                    </a:lnTo>
                    <a:lnTo>
                      <a:pt x="3566" y="6630"/>
                    </a:lnTo>
                    <a:lnTo>
                      <a:pt x="3647" y="6549"/>
                    </a:lnTo>
                    <a:lnTo>
                      <a:pt x="3674" y="6522"/>
                    </a:lnTo>
                    <a:lnTo>
                      <a:pt x="3674" y="6481"/>
                    </a:lnTo>
                    <a:lnTo>
                      <a:pt x="4040" y="2956"/>
                    </a:lnTo>
                    <a:lnTo>
                      <a:pt x="4027" y="2712"/>
                    </a:lnTo>
                    <a:lnTo>
                      <a:pt x="4013" y="2455"/>
                    </a:lnTo>
                    <a:lnTo>
                      <a:pt x="3973" y="2184"/>
                    </a:lnTo>
                    <a:lnTo>
                      <a:pt x="3905" y="1912"/>
                    </a:lnTo>
                    <a:lnTo>
                      <a:pt x="3837" y="1641"/>
                    </a:lnTo>
                    <a:lnTo>
                      <a:pt x="3742" y="1384"/>
                    </a:lnTo>
                    <a:lnTo>
                      <a:pt x="3634" y="1126"/>
                    </a:lnTo>
                    <a:lnTo>
                      <a:pt x="3498" y="896"/>
                    </a:lnTo>
                    <a:lnTo>
                      <a:pt x="3349" y="679"/>
                    </a:lnTo>
                    <a:lnTo>
                      <a:pt x="3186" y="475"/>
                    </a:lnTo>
                    <a:lnTo>
                      <a:pt x="3091" y="394"/>
                    </a:lnTo>
                    <a:lnTo>
                      <a:pt x="2996" y="313"/>
                    </a:lnTo>
                    <a:lnTo>
                      <a:pt x="2902" y="245"/>
                    </a:lnTo>
                    <a:lnTo>
                      <a:pt x="2793" y="177"/>
                    </a:lnTo>
                    <a:lnTo>
                      <a:pt x="2685" y="123"/>
                    </a:lnTo>
                    <a:lnTo>
                      <a:pt x="2563" y="69"/>
                    </a:lnTo>
                    <a:lnTo>
                      <a:pt x="2441" y="42"/>
                    </a:lnTo>
                    <a:lnTo>
                      <a:pt x="2319" y="15"/>
                    </a:lnTo>
                    <a:lnTo>
                      <a:pt x="2183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5389;p97">
                <a:extLst>
                  <a:ext uri="{FF2B5EF4-FFF2-40B4-BE49-F238E27FC236}">
                    <a16:creationId xmlns:a16="http://schemas.microsoft.com/office/drawing/2014/main" id="{E424D317-2B6E-412D-8228-1E4213ED5C6C}"/>
                  </a:ext>
                </a:extLst>
              </p:cNvPr>
              <p:cNvSpPr/>
              <p:nvPr/>
            </p:nvSpPr>
            <p:spPr>
              <a:xfrm>
                <a:off x="1212031" y="1539623"/>
                <a:ext cx="84778" cy="54285"/>
              </a:xfrm>
              <a:custGeom>
                <a:avLst/>
                <a:gdLst/>
                <a:ahLst/>
                <a:cxnLst/>
                <a:rect l="l" t="t" r="r" b="b"/>
                <a:pathLst>
                  <a:path w="3770" h="2414" extrusionOk="0">
                    <a:moveTo>
                      <a:pt x="0" y="0"/>
                    </a:moveTo>
                    <a:lnTo>
                      <a:pt x="28" y="150"/>
                    </a:lnTo>
                    <a:lnTo>
                      <a:pt x="55" y="312"/>
                    </a:lnTo>
                    <a:lnTo>
                      <a:pt x="82" y="461"/>
                    </a:lnTo>
                    <a:lnTo>
                      <a:pt x="136" y="610"/>
                    </a:lnTo>
                    <a:lnTo>
                      <a:pt x="190" y="760"/>
                    </a:lnTo>
                    <a:lnTo>
                      <a:pt x="258" y="895"/>
                    </a:lnTo>
                    <a:lnTo>
                      <a:pt x="339" y="1031"/>
                    </a:lnTo>
                    <a:lnTo>
                      <a:pt x="421" y="1166"/>
                    </a:lnTo>
                    <a:lnTo>
                      <a:pt x="516" y="1302"/>
                    </a:lnTo>
                    <a:lnTo>
                      <a:pt x="610" y="1424"/>
                    </a:lnTo>
                    <a:lnTo>
                      <a:pt x="719" y="1546"/>
                    </a:lnTo>
                    <a:lnTo>
                      <a:pt x="841" y="1654"/>
                    </a:lnTo>
                    <a:lnTo>
                      <a:pt x="949" y="1763"/>
                    </a:lnTo>
                    <a:lnTo>
                      <a:pt x="1085" y="1871"/>
                    </a:lnTo>
                    <a:lnTo>
                      <a:pt x="1207" y="1966"/>
                    </a:lnTo>
                    <a:lnTo>
                      <a:pt x="1343" y="2047"/>
                    </a:lnTo>
                    <a:lnTo>
                      <a:pt x="1492" y="2129"/>
                    </a:lnTo>
                    <a:lnTo>
                      <a:pt x="1627" y="2197"/>
                    </a:lnTo>
                    <a:lnTo>
                      <a:pt x="1776" y="2264"/>
                    </a:lnTo>
                    <a:lnTo>
                      <a:pt x="1939" y="2319"/>
                    </a:lnTo>
                    <a:lnTo>
                      <a:pt x="2088" y="2359"/>
                    </a:lnTo>
                    <a:lnTo>
                      <a:pt x="2251" y="2386"/>
                    </a:lnTo>
                    <a:lnTo>
                      <a:pt x="2414" y="2413"/>
                    </a:lnTo>
                    <a:lnTo>
                      <a:pt x="2739" y="2413"/>
                    </a:lnTo>
                    <a:lnTo>
                      <a:pt x="2902" y="2400"/>
                    </a:lnTo>
                    <a:lnTo>
                      <a:pt x="3064" y="2373"/>
                    </a:lnTo>
                    <a:lnTo>
                      <a:pt x="3213" y="2332"/>
                    </a:lnTo>
                    <a:lnTo>
                      <a:pt x="3363" y="2278"/>
                    </a:lnTo>
                    <a:lnTo>
                      <a:pt x="3512" y="2210"/>
                    </a:lnTo>
                    <a:lnTo>
                      <a:pt x="3647" y="2129"/>
                    </a:lnTo>
                    <a:lnTo>
                      <a:pt x="3769" y="2034"/>
                    </a:lnTo>
                    <a:lnTo>
                      <a:pt x="3471" y="2088"/>
                    </a:lnTo>
                    <a:lnTo>
                      <a:pt x="3173" y="2102"/>
                    </a:lnTo>
                    <a:lnTo>
                      <a:pt x="2888" y="2088"/>
                    </a:lnTo>
                    <a:lnTo>
                      <a:pt x="2617" y="2061"/>
                    </a:lnTo>
                    <a:lnTo>
                      <a:pt x="2346" y="1993"/>
                    </a:lnTo>
                    <a:lnTo>
                      <a:pt x="2075" y="1898"/>
                    </a:lnTo>
                    <a:lnTo>
                      <a:pt x="1831" y="1790"/>
                    </a:lnTo>
                    <a:lnTo>
                      <a:pt x="1587" y="1654"/>
                    </a:lnTo>
                    <a:lnTo>
                      <a:pt x="1343" y="1505"/>
                    </a:lnTo>
                    <a:lnTo>
                      <a:pt x="1126" y="1329"/>
                    </a:lnTo>
                    <a:lnTo>
                      <a:pt x="909" y="1153"/>
                    </a:lnTo>
                    <a:lnTo>
                      <a:pt x="705" y="949"/>
                    </a:lnTo>
                    <a:lnTo>
                      <a:pt x="516" y="732"/>
                    </a:lnTo>
                    <a:lnTo>
                      <a:pt x="339" y="502"/>
                    </a:lnTo>
                    <a:lnTo>
                      <a:pt x="163" y="2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3C2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5390;p97">
                <a:extLst>
                  <a:ext uri="{FF2B5EF4-FFF2-40B4-BE49-F238E27FC236}">
                    <a16:creationId xmlns:a16="http://schemas.microsoft.com/office/drawing/2014/main" id="{9CB16D87-5C16-4C26-9513-4C513431A234}"/>
                  </a:ext>
                </a:extLst>
              </p:cNvPr>
              <p:cNvSpPr/>
              <p:nvPr/>
            </p:nvSpPr>
            <p:spPr>
              <a:xfrm>
                <a:off x="1276052" y="1417067"/>
                <a:ext cx="88129" cy="130495"/>
              </a:xfrm>
              <a:custGeom>
                <a:avLst/>
                <a:gdLst/>
                <a:ahLst/>
                <a:cxnLst/>
                <a:rect l="l" t="t" r="r" b="b"/>
                <a:pathLst>
                  <a:path w="3919" h="5803" extrusionOk="0">
                    <a:moveTo>
                      <a:pt x="3918" y="1"/>
                    </a:moveTo>
                    <a:lnTo>
                      <a:pt x="3850" y="109"/>
                    </a:lnTo>
                    <a:lnTo>
                      <a:pt x="3783" y="217"/>
                    </a:lnTo>
                    <a:lnTo>
                      <a:pt x="3661" y="448"/>
                    </a:lnTo>
                    <a:lnTo>
                      <a:pt x="3552" y="692"/>
                    </a:lnTo>
                    <a:lnTo>
                      <a:pt x="3471" y="936"/>
                    </a:lnTo>
                    <a:lnTo>
                      <a:pt x="3403" y="1194"/>
                    </a:lnTo>
                    <a:lnTo>
                      <a:pt x="3349" y="1451"/>
                    </a:lnTo>
                    <a:lnTo>
                      <a:pt x="3308" y="1709"/>
                    </a:lnTo>
                    <a:lnTo>
                      <a:pt x="3268" y="1966"/>
                    </a:lnTo>
                    <a:lnTo>
                      <a:pt x="3213" y="2468"/>
                    </a:lnTo>
                    <a:lnTo>
                      <a:pt x="3173" y="2983"/>
                    </a:lnTo>
                    <a:lnTo>
                      <a:pt x="3132" y="3485"/>
                    </a:lnTo>
                    <a:lnTo>
                      <a:pt x="3105" y="3729"/>
                    </a:lnTo>
                    <a:lnTo>
                      <a:pt x="3051" y="3959"/>
                    </a:lnTo>
                    <a:lnTo>
                      <a:pt x="2996" y="4176"/>
                    </a:lnTo>
                    <a:lnTo>
                      <a:pt x="2902" y="4393"/>
                    </a:lnTo>
                    <a:lnTo>
                      <a:pt x="2793" y="4583"/>
                    </a:lnTo>
                    <a:lnTo>
                      <a:pt x="2657" y="4773"/>
                    </a:lnTo>
                    <a:lnTo>
                      <a:pt x="2508" y="4935"/>
                    </a:lnTo>
                    <a:lnTo>
                      <a:pt x="2332" y="5084"/>
                    </a:lnTo>
                    <a:lnTo>
                      <a:pt x="2142" y="5220"/>
                    </a:lnTo>
                    <a:lnTo>
                      <a:pt x="1925" y="5328"/>
                    </a:lnTo>
                    <a:lnTo>
                      <a:pt x="1709" y="5423"/>
                    </a:lnTo>
                    <a:lnTo>
                      <a:pt x="1478" y="5491"/>
                    </a:lnTo>
                    <a:lnTo>
                      <a:pt x="1248" y="5545"/>
                    </a:lnTo>
                    <a:lnTo>
                      <a:pt x="1004" y="5572"/>
                    </a:lnTo>
                    <a:lnTo>
                      <a:pt x="502" y="5572"/>
                    </a:lnTo>
                    <a:lnTo>
                      <a:pt x="258" y="5532"/>
                    </a:lnTo>
                    <a:lnTo>
                      <a:pt x="0" y="5491"/>
                    </a:lnTo>
                    <a:lnTo>
                      <a:pt x="231" y="5600"/>
                    </a:lnTo>
                    <a:lnTo>
                      <a:pt x="475" y="5694"/>
                    </a:lnTo>
                    <a:lnTo>
                      <a:pt x="732" y="5762"/>
                    </a:lnTo>
                    <a:lnTo>
                      <a:pt x="1004" y="5789"/>
                    </a:lnTo>
                    <a:lnTo>
                      <a:pt x="1261" y="5803"/>
                    </a:lnTo>
                    <a:lnTo>
                      <a:pt x="1532" y="5789"/>
                    </a:lnTo>
                    <a:lnTo>
                      <a:pt x="1803" y="5735"/>
                    </a:lnTo>
                    <a:lnTo>
                      <a:pt x="2061" y="5667"/>
                    </a:lnTo>
                    <a:lnTo>
                      <a:pt x="2197" y="5613"/>
                    </a:lnTo>
                    <a:lnTo>
                      <a:pt x="2319" y="5559"/>
                    </a:lnTo>
                    <a:lnTo>
                      <a:pt x="2441" y="5491"/>
                    </a:lnTo>
                    <a:lnTo>
                      <a:pt x="2563" y="5423"/>
                    </a:lnTo>
                    <a:lnTo>
                      <a:pt x="2671" y="5342"/>
                    </a:lnTo>
                    <a:lnTo>
                      <a:pt x="2793" y="5247"/>
                    </a:lnTo>
                    <a:lnTo>
                      <a:pt x="2888" y="5152"/>
                    </a:lnTo>
                    <a:lnTo>
                      <a:pt x="2983" y="5057"/>
                    </a:lnTo>
                    <a:lnTo>
                      <a:pt x="3078" y="4949"/>
                    </a:lnTo>
                    <a:lnTo>
                      <a:pt x="3159" y="4840"/>
                    </a:lnTo>
                    <a:lnTo>
                      <a:pt x="3240" y="4718"/>
                    </a:lnTo>
                    <a:lnTo>
                      <a:pt x="3308" y="4596"/>
                    </a:lnTo>
                    <a:lnTo>
                      <a:pt x="3376" y="4461"/>
                    </a:lnTo>
                    <a:lnTo>
                      <a:pt x="3430" y="4325"/>
                    </a:lnTo>
                    <a:lnTo>
                      <a:pt x="3471" y="4203"/>
                    </a:lnTo>
                    <a:lnTo>
                      <a:pt x="3498" y="4068"/>
                    </a:lnTo>
                    <a:lnTo>
                      <a:pt x="3539" y="3918"/>
                    </a:lnTo>
                    <a:lnTo>
                      <a:pt x="3552" y="3783"/>
                    </a:lnTo>
                    <a:lnTo>
                      <a:pt x="3579" y="3525"/>
                    </a:lnTo>
                    <a:lnTo>
                      <a:pt x="3606" y="3010"/>
                    </a:lnTo>
                    <a:lnTo>
                      <a:pt x="3634" y="1993"/>
                    </a:lnTo>
                    <a:lnTo>
                      <a:pt x="3647" y="1478"/>
                    </a:lnTo>
                    <a:lnTo>
                      <a:pt x="3661" y="1234"/>
                    </a:lnTo>
                    <a:lnTo>
                      <a:pt x="3688" y="990"/>
                    </a:lnTo>
                    <a:lnTo>
                      <a:pt x="3728" y="733"/>
                    </a:lnTo>
                    <a:lnTo>
                      <a:pt x="3769" y="489"/>
                    </a:lnTo>
                    <a:lnTo>
                      <a:pt x="3837" y="245"/>
                    </a:lnTo>
                    <a:lnTo>
                      <a:pt x="3918" y="1"/>
                    </a:lnTo>
                    <a:close/>
                  </a:path>
                </a:pathLst>
              </a:custGeom>
              <a:solidFill>
                <a:srgbClr val="563C2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5391;p97">
                <a:extLst>
                  <a:ext uri="{FF2B5EF4-FFF2-40B4-BE49-F238E27FC236}">
                    <a16:creationId xmlns:a16="http://schemas.microsoft.com/office/drawing/2014/main" id="{D96A3261-F920-4FC5-A03E-5290CC0A8CFD}"/>
                  </a:ext>
                </a:extLst>
              </p:cNvPr>
              <p:cNvSpPr/>
              <p:nvPr/>
            </p:nvSpPr>
            <p:spPr>
              <a:xfrm>
                <a:off x="1288240" y="1317066"/>
                <a:ext cx="57950" cy="23207"/>
              </a:xfrm>
              <a:custGeom>
                <a:avLst/>
                <a:gdLst/>
                <a:ahLst/>
                <a:cxnLst/>
                <a:rect l="l" t="t" r="r" b="b"/>
                <a:pathLst>
                  <a:path w="2577" h="1032" extrusionOk="0">
                    <a:moveTo>
                      <a:pt x="543" y="1"/>
                    </a:moveTo>
                    <a:lnTo>
                      <a:pt x="258" y="42"/>
                    </a:lnTo>
                    <a:lnTo>
                      <a:pt x="123" y="177"/>
                    </a:lnTo>
                    <a:lnTo>
                      <a:pt x="68" y="245"/>
                    </a:lnTo>
                    <a:lnTo>
                      <a:pt x="28" y="299"/>
                    </a:lnTo>
                    <a:lnTo>
                      <a:pt x="14" y="340"/>
                    </a:lnTo>
                    <a:lnTo>
                      <a:pt x="1" y="394"/>
                    </a:lnTo>
                    <a:lnTo>
                      <a:pt x="1" y="435"/>
                    </a:lnTo>
                    <a:lnTo>
                      <a:pt x="14" y="475"/>
                    </a:lnTo>
                    <a:lnTo>
                      <a:pt x="28" y="516"/>
                    </a:lnTo>
                    <a:lnTo>
                      <a:pt x="55" y="543"/>
                    </a:lnTo>
                    <a:lnTo>
                      <a:pt x="136" y="597"/>
                    </a:lnTo>
                    <a:lnTo>
                      <a:pt x="258" y="652"/>
                    </a:lnTo>
                    <a:lnTo>
                      <a:pt x="380" y="679"/>
                    </a:lnTo>
                    <a:lnTo>
                      <a:pt x="529" y="706"/>
                    </a:lnTo>
                    <a:lnTo>
                      <a:pt x="692" y="733"/>
                    </a:lnTo>
                    <a:lnTo>
                      <a:pt x="1004" y="760"/>
                    </a:lnTo>
                    <a:lnTo>
                      <a:pt x="1302" y="787"/>
                    </a:lnTo>
                    <a:lnTo>
                      <a:pt x="1505" y="801"/>
                    </a:lnTo>
                    <a:lnTo>
                      <a:pt x="1587" y="828"/>
                    </a:lnTo>
                    <a:lnTo>
                      <a:pt x="1709" y="869"/>
                    </a:lnTo>
                    <a:lnTo>
                      <a:pt x="1980" y="964"/>
                    </a:lnTo>
                    <a:lnTo>
                      <a:pt x="2115" y="1004"/>
                    </a:lnTo>
                    <a:lnTo>
                      <a:pt x="2238" y="1031"/>
                    </a:lnTo>
                    <a:lnTo>
                      <a:pt x="2387" y="1031"/>
                    </a:lnTo>
                    <a:lnTo>
                      <a:pt x="2427" y="1004"/>
                    </a:lnTo>
                    <a:lnTo>
                      <a:pt x="2495" y="950"/>
                    </a:lnTo>
                    <a:lnTo>
                      <a:pt x="2536" y="896"/>
                    </a:lnTo>
                    <a:lnTo>
                      <a:pt x="2563" y="842"/>
                    </a:lnTo>
                    <a:lnTo>
                      <a:pt x="2576" y="787"/>
                    </a:lnTo>
                    <a:lnTo>
                      <a:pt x="2576" y="733"/>
                    </a:lnTo>
                    <a:lnTo>
                      <a:pt x="2549" y="679"/>
                    </a:lnTo>
                    <a:lnTo>
                      <a:pt x="2522" y="625"/>
                    </a:lnTo>
                    <a:lnTo>
                      <a:pt x="2482" y="570"/>
                    </a:lnTo>
                    <a:lnTo>
                      <a:pt x="2373" y="475"/>
                    </a:lnTo>
                    <a:lnTo>
                      <a:pt x="2251" y="394"/>
                    </a:lnTo>
                    <a:lnTo>
                      <a:pt x="2129" y="326"/>
                    </a:lnTo>
                    <a:lnTo>
                      <a:pt x="2021" y="286"/>
                    </a:lnTo>
                    <a:lnTo>
                      <a:pt x="1858" y="218"/>
                    </a:lnTo>
                    <a:lnTo>
                      <a:pt x="1682" y="150"/>
                    </a:lnTo>
                    <a:lnTo>
                      <a:pt x="1492" y="96"/>
                    </a:lnTo>
                    <a:lnTo>
                      <a:pt x="1316" y="55"/>
                    </a:lnTo>
                    <a:lnTo>
                      <a:pt x="1126" y="28"/>
                    </a:lnTo>
                    <a:lnTo>
                      <a:pt x="936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5392;p97">
                <a:extLst>
                  <a:ext uri="{FF2B5EF4-FFF2-40B4-BE49-F238E27FC236}">
                    <a16:creationId xmlns:a16="http://schemas.microsoft.com/office/drawing/2014/main" id="{4CCDDBE1-B9E0-4B0F-BCB9-5F14497D49E9}"/>
                  </a:ext>
                </a:extLst>
              </p:cNvPr>
              <p:cNvSpPr/>
              <p:nvPr/>
            </p:nvSpPr>
            <p:spPr>
              <a:xfrm>
                <a:off x="1440682" y="1370721"/>
                <a:ext cx="41175" cy="28986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1289" extrusionOk="0">
                    <a:moveTo>
                      <a:pt x="393" y="1"/>
                    </a:moveTo>
                    <a:lnTo>
                      <a:pt x="312" y="15"/>
                    </a:lnTo>
                    <a:lnTo>
                      <a:pt x="230" y="28"/>
                    </a:lnTo>
                    <a:lnTo>
                      <a:pt x="149" y="55"/>
                    </a:lnTo>
                    <a:lnTo>
                      <a:pt x="95" y="96"/>
                    </a:lnTo>
                    <a:lnTo>
                      <a:pt x="41" y="137"/>
                    </a:lnTo>
                    <a:lnTo>
                      <a:pt x="14" y="204"/>
                    </a:lnTo>
                    <a:lnTo>
                      <a:pt x="0" y="272"/>
                    </a:lnTo>
                    <a:lnTo>
                      <a:pt x="14" y="367"/>
                    </a:lnTo>
                    <a:lnTo>
                      <a:pt x="14" y="408"/>
                    </a:lnTo>
                    <a:lnTo>
                      <a:pt x="108" y="489"/>
                    </a:lnTo>
                    <a:lnTo>
                      <a:pt x="285" y="516"/>
                    </a:lnTo>
                    <a:lnTo>
                      <a:pt x="475" y="570"/>
                    </a:lnTo>
                    <a:lnTo>
                      <a:pt x="664" y="652"/>
                    </a:lnTo>
                    <a:lnTo>
                      <a:pt x="827" y="747"/>
                    </a:lnTo>
                    <a:lnTo>
                      <a:pt x="922" y="828"/>
                    </a:lnTo>
                    <a:lnTo>
                      <a:pt x="1030" y="936"/>
                    </a:lnTo>
                    <a:lnTo>
                      <a:pt x="1139" y="1045"/>
                    </a:lnTo>
                    <a:lnTo>
                      <a:pt x="1247" y="1153"/>
                    </a:lnTo>
                    <a:lnTo>
                      <a:pt x="1369" y="1248"/>
                    </a:lnTo>
                    <a:lnTo>
                      <a:pt x="1423" y="1275"/>
                    </a:lnTo>
                    <a:lnTo>
                      <a:pt x="1491" y="1289"/>
                    </a:lnTo>
                    <a:lnTo>
                      <a:pt x="1546" y="1289"/>
                    </a:lnTo>
                    <a:lnTo>
                      <a:pt x="1613" y="1275"/>
                    </a:lnTo>
                    <a:lnTo>
                      <a:pt x="1668" y="1235"/>
                    </a:lnTo>
                    <a:lnTo>
                      <a:pt x="1735" y="1180"/>
                    </a:lnTo>
                    <a:lnTo>
                      <a:pt x="1790" y="1099"/>
                    </a:lnTo>
                    <a:lnTo>
                      <a:pt x="1817" y="1018"/>
                    </a:lnTo>
                    <a:lnTo>
                      <a:pt x="1830" y="936"/>
                    </a:lnTo>
                    <a:lnTo>
                      <a:pt x="1830" y="855"/>
                    </a:lnTo>
                    <a:lnTo>
                      <a:pt x="1803" y="774"/>
                    </a:lnTo>
                    <a:lnTo>
                      <a:pt x="1762" y="692"/>
                    </a:lnTo>
                    <a:lnTo>
                      <a:pt x="1708" y="611"/>
                    </a:lnTo>
                    <a:lnTo>
                      <a:pt x="1654" y="543"/>
                    </a:lnTo>
                    <a:lnTo>
                      <a:pt x="1505" y="394"/>
                    </a:lnTo>
                    <a:lnTo>
                      <a:pt x="1342" y="272"/>
                    </a:lnTo>
                    <a:lnTo>
                      <a:pt x="1179" y="177"/>
                    </a:lnTo>
                    <a:lnTo>
                      <a:pt x="1044" y="109"/>
                    </a:lnTo>
                    <a:lnTo>
                      <a:pt x="922" y="55"/>
                    </a:lnTo>
                    <a:lnTo>
                      <a:pt x="759" y="28"/>
                    </a:lnTo>
                    <a:lnTo>
                      <a:pt x="58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5393;p97">
                <a:extLst>
                  <a:ext uri="{FF2B5EF4-FFF2-40B4-BE49-F238E27FC236}">
                    <a16:creationId xmlns:a16="http://schemas.microsoft.com/office/drawing/2014/main" id="{39EB9786-749E-4EC5-A194-48778A6B247D}"/>
                  </a:ext>
                </a:extLst>
              </p:cNvPr>
              <p:cNvSpPr/>
              <p:nvPr/>
            </p:nvSpPr>
            <p:spPr>
              <a:xfrm>
                <a:off x="1255004" y="1384753"/>
                <a:ext cx="29301" cy="38746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1723" extrusionOk="0">
                    <a:moveTo>
                      <a:pt x="801" y="1"/>
                    </a:moveTo>
                    <a:lnTo>
                      <a:pt x="679" y="41"/>
                    </a:lnTo>
                    <a:lnTo>
                      <a:pt x="557" y="109"/>
                    </a:lnTo>
                    <a:lnTo>
                      <a:pt x="435" y="190"/>
                    </a:lnTo>
                    <a:lnTo>
                      <a:pt x="326" y="312"/>
                    </a:lnTo>
                    <a:lnTo>
                      <a:pt x="218" y="462"/>
                    </a:lnTo>
                    <a:lnTo>
                      <a:pt x="137" y="624"/>
                    </a:lnTo>
                    <a:lnTo>
                      <a:pt x="69" y="787"/>
                    </a:lnTo>
                    <a:lnTo>
                      <a:pt x="28" y="963"/>
                    </a:lnTo>
                    <a:lnTo>
                      <a:pt x="1" y="1126"/>
                    </a:lnTo>
                    <a:lnTo>
                      <a:pt x="14" y="1275"/>
                    </a:lnTo>
                    <a:lnTo>
                      <a:pt x="42" y="1410"/>
                    </a:lnTo>
                    <a:lnTo>
                      <a:pt x="96" y="1532"/>
                    </a:lnTo>
                    <a:lnTo>
                      <a:pt x="137" y="1587"/>
                    </a:lnTo>
                    <a:lnTo>
                      <a:pt x="164" y="1627"/>
                    </a:lnTo>
                    <a:lnTo>
                      <a:pt x="218" y="1668"/>
                    </a:lnTo>
                    <a:lnTo>
                      <a:pt x="272" y="1695"/>
                    </a:lnTo>
                    <a:lnTo>
                      <a:pt x="326" y="1709"/>
                    </a:lnTo>
                    <a:lnTo>
                      <a:pt x="381" y="1722"/>
                    </a:lnTo>
                    <a:lnTo>
                      <a:pt x="503" y="1722"/>
                    </a:lnTo>
                    <a:lnTo>
                      <a:pt x="625" y="1682"/>
                    </a:lnTo>
                    <a:lnTo>
                      <a:pt x="747" y="1614"/>
                    </a:lnTo>
                    <a:lnTo>
                      <a:pt x="869" y="1519"/>
                    </a:lnTo>
                    <a:lnTo>
                      <a:pt x="977" y="1410"/>
                    </a:lnTo>
                    <a:lnTo>
                      <a:pt x="1085" y="1261"/>
                    </a:lnTo>
                    <a:lnTo>
                      <a:pt x="1167" y="1099"/>
                    </a:lnTo>
                    <a:lnTo>
                      <a:pt x="1235" y="922"/>
                    </a:lnTo>
                    <a:lnTo>
                      <a:pt x="1275" y="760"/>
                    </a:lnTo>
                    <a:lnTo>
                      <a:pt x="1302" y="597"/>
                    </a:lnTo>
                    <a:lnTo>
                      <a:pt x="1289" y="448"/>
                    </a:lnTo>
                    <a:lnTo>
                      <a:pt x="1262" y="299"/>
                    </a:lnTo>
                    <a:lnTo>
                      <a:pt x="1207" y="190"/>
                    </a:lnTo>
                    <a:lnTo>
                      <a:pt x="1167" y="136"/>
                    </a:lnTo>
                    <a:lnTo>
                      <a:pt x="1126" y="95"/>
                    </a:lnTo>
                    <a:lnTo>
                      <a:pt x="1085" y="55"/>
                    </a:lnTo>
                    <a:lnTo>
                      <a:pt x="1031" y="28"/>
                    </a:lnTo>
                    <a:lnTo>
                      <a:pt x="977" y="14"/>
                    </a:lnTo>
                    <a:lnTo>
                      <a:pt x="92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5394;p97">
                <a:extLst>
                  <a:ext uri="{FF2B5EF4-FFF2-40B4-BE49-F238E27FC236}">
                    <a16:creationId xmlns:a16="http://schemas.microsoft.com/office/drawing/2014/main" id="{F3DE2963-90B0-46A6-9367-946AD49A77D7}"/>
                  </a:ext>
                </a:extLst>
              </p:cNvPr>
              <p:cNvSpPr/>
              <p:nvPr/>
            </p:nvSpPr>
            <p:spPr>
              <a:xfrm>
                <a:off x="1390670" y="1453047"/>
                <a:ext cx="30201" cy="38116"/>
              </a:xfrm>
              <a:custGeom>
                <a:avLst/>
                <a:gdLst/>
                <a:ahLst/>
                <a:cxnLst/>
                <a:rect l="l" t="t" r="r" b="b"/>
                <a:pathLst>
                  <a:path w="1343" h="1695" extrusionOk="0">
                    <a:moveTo>
                      <a:pt x="895" y="0"/>
                    </a:moveTo>
                    <a:lnTo>
                      <a:pt x="773" y="27"/>
                    </a:lnTo>
                    <a:lnTo>
                      <a:pt x="638" y="82"/>
                    </a:lnTo>
                    <a:lnTo>
                      <a:pt x="516" y="163"/>
                    </a:lnTo>
                    <a:lnTo>
                      <a:pt x="394" y="271"/>
                    </a:lnTo>
                    <a:lnTo>
                      <a:pt x="272" y="407"/>
                    </a:lnTo>
                    <a:lnTo>
                      <a:pt x="177" y="556"/>
                    </a:lnTo>
                    <a:lnTo>
                      <a:pt x="96" y="732"/>
                    </a:lnTo>
                    <a:lnTo>
                      <a:pt x="41" y="895"/>
                    </a:lnTo>
                    <a:lnTo>
                      <a:pt x="1" y="1058"/>
                    </a:lnTo>
                    <a:lnTo>
                      <a:pt x="1" y="1207"/>
                    </a:lnTo>
                    <a:lnTo>
                      <a:pt x="14" y="1342"/>
                    </a:lnTo>
                    <a:lnTo>
                      <a:pt x="55" y="1464"/>
                    </a:lnTo>
                    <a:lnTo>
                      <a:pt x="82" y="1519"/>
                    </a:lnTo>
                    <a:lnTo>
                      <a:pt x="123" y="1573"/>
                    </a:lnTo>
                    <a:lnTo>
                      <a:pt x="163" y="1614"/>
                    </a:lnTo>
                    <a:lnTo>
                      <a:pt x="218" y="1641"/>
                    </a:lnTo>
                    <a:lnTo>
                      <a:pt x="272" y="1668"/>
                    </a:lnTo>
                    <a:lnTo>
                      <a:pt x="326" y="1681"/>
                    </a:lnTo>
                    <a:lnTo>
                      <a:pt x="380" y="1695"/>
                    </a:lnTo>
                    <a:lnTo>
                      <a:pt x="448" y="1695"/>
                    </a:lnTo>
                    <a:lnTo>
                      <a:pt x="570" y="1668"/>
                    </a:lnTo>
                    <a:lnTo>
                      <a:pt x="706" y="1614"/>
                    </a:lnTo>
                    <a:lnTo>
                      <a:pt x="828" y="1519"/>
                    </a:lnTo>
                    <a:lnTo>
                      <a:pt x="950" y="1410"/>
                    </a:lnTo>
                    <a:lnTo>
                      <a:pt x="1058" y="1288"/>
                    </a:lnTo>
                    <a:lnTo>
                      <a:pt x="1167" y="1125"/>
                    </a:lnTo>
                    <a:lnTo>
                      <a:pt x="1248" y="963"/>
                    </a:lnTo>
                    <a:lnTo>
                      <a:pt x="1302" y="800"/>
                    </a:lnTo>
                    <a:lnTo>
                      <a:pt x="1329" y="637"/>
                    </a:lnTo>
                    <a:lnTo>
                      <a:pt x="1343" y="488"/>
                    </a:lnTo>
                    <a:lnTo>
                      <a:pt x="1329" y="339"/>
                    </a:lnTo>
                    <a:lnTo>
                      <a:pt x="1275" y="217"/>
                    </a:lnTo>
                    <a:lnTo>
                      <a:pt x="1248" y="163"/>
                    </a:lnTo>
                    <a:lnTo>
                      <a:pt x="1221" y="122"/>
                    </a:lnTo>
                    <a:lnTo>
                      <a:pt x="1167" y="82"/>
                    </a:lnTo>
                    <a:lnTo>
                      <a:pt x="1126" y="55"/>
                    </a:lnTo>
                    <a:lnTo>
                      <a:pt x="1072" y="27"/>
                    </a:lnTo>
                    <a:lnTo>
                      <a:pt x="1017" y="14"/>
                    </a:lnTo>
                    <a:lnTo>
                      <a:pt x="95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5395;p97">
                <a:extLst>
                  <a:ext uri="{FF2B5EF4-FFF2-40B4-BE49-F238E27FC236}">
                    <a16:creationId xmlns:a16="http://schemas.microsoft.com/office/drawing/2014/main" id="{12AC6892-3C62-48BF-989B-0C8C77DF6701}"/>
                  </a:ext>
                </a:extLst>
              </p:cNvPr>
              <p:cNvSpPr/>
              <p:nvPr/>
            </p:nvSpPr>
            <p:spPr>
              <a:xfrm>
                <a:off x="1213560" y="1079600"/>
                <a:ext cx="453955" cy="321639"/>
              </a:xfrm>
              <a:custGeom>
                <a:avLst/>
                <a:gdLst/>
                <a:ahLst/>
                <a:cxnLst/>
                <a:rect l="l" t="t" r="r" b="b"/>
                <a:pathLst>
                  <a:path w="20187" h="14303" extrusionOk="0">
                    <a:moveTo>
                      <a:pt x="5911" y="0"/>
                    </a:moveTo>
                    <a:lnTo>
                      <a:pt x="5775" y="14"/>
                    </a:lnTo>
                    <a:lnTo>
                      <a:pt x="5653" y="27"/>
                    </a:lnTo>
                    <a:lnTo>
                      <a:pt x="5531" y="55"/>
                    </a:lnTo>
                    <a:lnTo>
                      <a:pt x="5409" y="95"/>
                    </a:lnTo>
                    <a:lnTo>
                      <a:pt x="5287" y="149"/>
                    </a:lnTo>
                    <a:lnTo>
                      <a:pt x="5179" y="204"/>
                    </a:lnTo>
                    <a:lnTo>
                      <a:pt x="5084" y="285"/>
                    </a:lnTo>
                    <a:lnTo>
                      <a:pt x="4989" y="366"/>
                    </a:lnTo>
                    <a:lnTo>
                      <a:pt x="4908" y="461"/>
                    </a:lnTo>
                    <a:lnTo>
                      <a:pt x="4840" y="570"/>
                    </a:lnTo>
                    <a:lnTo>
                      <a:pt x="4786" y="678"/>
                    </a:lnTo>
                    <a:lnTo>
                      <a:pt x="4745" y="814"/>
                    </a:lnTo>
                    <a:lnTo>
                      <a:pt x="4704" y="949"/>
                    </a:lnTo>
                    <a:lnTo>
                      <a:pt x="4691" y="1098"/>
                    </a:lnTo>
                    <a:lnTo>
                      <a:pt x="4691" y="1261"/>
                    </a:lnTo>
                    <a:lnTo>
                      <a:pt x="4718" y="1424"/>
                    </a:lnTo>
                    <a:lnTo>
                      <a:pt x="4677" y="1275"/>
                    </a:lnTo>
                    <a:lnTo>
                      <a:pt x="4637" y="1139"/>
                    </a:lnTo>
                    <a:lnTo>
                      <a:pt x="4582" y="1017"/>
                    </a:lnTo>
                    <a:lnTo>
                      <a:pt x="4515" y="909"/>
                    </a:lnTo>
                    <a:lnTo>
                      <a:pt x="4433" y="827"/>
                    </a:lnTo>
                    <a:lnTo>
                      <a:pt x="4352" y="759"/>
                    </a:lnTo>
                    <a:lnTo>
                      <a:pt x="4257" y="705"/>
                    </a:lnTo>
                    <a:lnTo>
                      <a:pt x="4162" y="665"/>
                    </a:lnTo>
                    <a:lnTo>
                      <a:pt x="4054" y="637"/>
                    </a:lnTo>
                    <a:lnTo>
                      <a:pt x="3932" y="624"/>
                    </a:lnTo>
                    <a:lnTo>
                      <a:pt x="3823" y="624"/>
                    </a:lnTo>
                    <a:lnTo>
                      <a:pt x="3701" y="637"/>
                    </a:lnTo>
                    <a:lnTo>
                      <a:pt x="3579" y="651"/>
                    </a:lnTo>
                    <a:lnTo>
                      <a:pt x="3471" y="678"/>
                    </a:lnTo>
                    <a:lnTo>
                      <a:pt x="3227" y="773"/>
                    </a:lnTo>
                    <a:lnTo>
                      <a:pt x="3010" y="881"/>
                    </a:lnTo>
                    <a:lnTo>
                      <a:pt x="2820" y="1003"/>
                    </a:lnTo>
                    <a:lnTo>
                      <a:pt x="2739" y="1071"/>
                    </a:lnTo>
                    <a:lnTo>
                      <a:pt x="2657" y="1153"/>
                    </a:lnTo>
                    <a:lnTo>
                      <a:pt x="2603" y="1220"/>
                    </a:lnTo>
                    <a:lnTo>
                      <a:pt x="2549" y="1302"/>
                    </a:lnTo>
                    <a:lnTo>
                      <a:pt x="2508" y="1370"/>
                    </a:lnTo>
                    <a:lnTo>
                      <a:pt x="2481" y="1451"/>
                    </a:lnTo>
                    <a:lnTo>
                      <a:pt x="2468" y="1519"/>
                    </a:lnTo>
                    <a:lnTo>
                      <a:pt x="2481" y="1586"/>
                    </a:lnTo>
                    <a:lnTo>
                      <a:pt x="2508" y="1654"/>
                    </a:lnTo>
                    <a:lnTo>
                      <a:pt x="2549" y="1722"/>
                    </a:lnTo>
                    <a:lnTo>
                      <a:pt x="2617" y="1776"/>
                    </a:lnTo>
                    <a:lnTo>
                      <a:pt x="2698" y="1830"/>
                    </a:lnTo>
                    <a:lnTo>
                      <a:pt x="2698" y="1830"/>
                    </a:lnTo>
                    <a:lnTo>
                      <a:pt x="2590" y="1763"/>
                    </a:lnTo>
                    <a:lnTo>
                      <a:pt x="2468" y="1708"/>
                    </a:lnTo>
                    <a:lnTo>
                      <a:pt x="2346" y="1681"/>
                    </a:lnTo>
                    <a:lnTo>
                      <a:pt x="2237" y="1641"/>
                    </a:lnTo>
                    <a:lnTo>
                      <a:pt x="2129" y="1627"/>
                    </a:lnTo>
                    <a:lnTo>
                      <a:pt x="1912" y="1627"/>
                    </a:lnTo>
                    <a:lnTo>
                      <a:pt x="1803" y="1641"/>
                    </a:lnTo>
                    <a:lnTo>
                      <a:pt x="1708" y="1668"/>
                    </a:lnTo>
                    <a:lnTo>
                      <a:pt x="1600" y="1695"/>
                    </a:lnTo>
                    <a:lnTo>
                      <a:pt x="1505" y="1736"/>
                    </a:lnTo>
                    <a:lnTo>
                      <a:pt x="1424" y="1776"/>
                    </a:lnTo>
                    <a:lnTo>
                      <a:pt x="1342" y="1830"/>
                    </a:lnTo>
                    <a:lnTo>
                      <a:pt x="1261" y="1898"/>
                    </a:lnTo>
                    <a:lnTo>
                      <a:pt x="1180" y="1966"/>
                    </a:lnTo>
                    <a:lnTo>
                      <a:pt x="1112" y="2034"/>
                    </a:lnTo>
                    <a:lnTo>
                      <a:pt x="990" y="2196"/>
                    </a:lnTo>
                    <a:lnTo>
                      <a:pt x="895" y="2386"/>
                    </a:lnTo>
                    <a:lnTo>
                      <a:pt x="868" y="2481"/>
                    </a:lnTo>
                    <a:lnTo>
                      <a:pt x="841" y="2576"/>
                    </a:lnTo>
                    <a:lnTo>
                      <a:pt x="814" y="2685"/>
                    </a:lnTo>
                    <a:lnTo>
                      <a:pt x="800" y="2793"/>
                    </a:lnTo>
                    <a:lnTo>
                      <a:pt x="800" y="2901"/>
                    </a:lnTo>
                    <a:lnTo>
                      <a:pt x="800" y="3010"/>
                    </a:lnTo>
                    <a:lnTo>
                      <a:pt x="814" y="3118"/>
                    </a:lnTo>
                    <a:lnTo>
                      <a:pt x="841" y="3227"/>
                    </a:lnTo>
                    <a:lnTo>
                      <a:pt x="868" y="3335"/>
                    </a:lnTo>
                    <a:lnTo>
                      <a:pt x="922" y="3444"/>
                    </a:lnTo>
                    <a:lnTo>
                      <a:pt x="976" y="3566"/>
                    </a:lnTo>
                    <a:lnTo>
                      <a:pt x="1031" y="3674"/>
                    </a:lnTo>
                    <a:lnTo>
                      <a:pt x="1031" y="3728"/>
                    </a:lnTo>
                    <a:lnTo>
                      <a:pt x="814" y="3715"/>
                    </a:lnTo>
                    <a:lnTo>
                      <a:pt x="624" y="3728"/>
                    </a:lnTo>
                    <a:lnTo>
                      <a:pt x="475" y="3756"/>
                    </a:lnTo>
                    <a:lnTo>
                      <a:pt x="339" y="3810"/>
                    </a:lnTo>
                    <a:lnTo>
                      <a:pt x="231" y="3878"/>
                    </a:lnTo>
                    <a:lnTo>
                      <a:pt x="149" y="3959"/>
                    </a:lnTo>
                    <a:lnTo>
                      <a:pt x="95" y="4054"/>
                    </a:lnTo>
                    <a:lnTo>
                      <a:pt x="54" y="4162"/>
                    </a:lnTo>
                    <a:lnTo>
                      <a:pt x="27" y="4284"/>
                    </a:lnTo>
                    <a:lnTo>
                      <a:pt x="14" y="4420"/>
                    </a:lnTo>
                    <a:lnTo>
                      <a:pt x="0" y="4555"/>
                    </a:lnTo>
                    <a:lnTo>
                      <a:pt x="14" y="4704"/>
                    </a:lnTo>
                    <a:lnTo>
                      <a:pt x="27" y="5016"/>
                    </a:lnTo>
                    <a:lnTo>
                      <a:pt x="54" y="5328"/>
                    </a:lnTo>
                    <a:lnTo>
                      <a:pt x="54" y="5274"/>
                    </a:lnTo>
                    <a:lnTo>
                      <a:pt x="68" y="5504"/>
                    </a:lnTo>
                    <a:lnTo>
                      <a:pt x="95" y="5599"/>
                    </a:lnTo>
                    <a:lnTo>
                      <a:pt x="122" y="5694"/>
                    </a:lnTo>
                    <a:lnTo>
                      <a:pt x="149" y="5775"/>
                    </a:lnTo>
                    <a:lnTo>
                      <a:pt x="190" y="5857"/>
                    </a:lnTo>
                    <a:lnTo>
                      <a:pt x="231" y="5925"/>
                    </a:lnTo>
                    <a:lnTo>
                      <a:pt x="285" y="5992"/>
                    </a:lnTo>
                    <a:lnTo>
                      <a:pt x="393" y="6101"/>
                    </a:lnTo>
                    <a:lnTo>
                      <a:pt x="529" y="6196"/>
                    </a:lnTo>
                    <a:lnTo>
                      <a:pt x="664" y="6264"/>
                    </a:lnTo>
                    <a:lnTo>
                      <a:pt x="827" y="6304"/>
                    </a:lnTo>
                    <a:lnTo>
                      <a:pt x="990" y="6331"/>
                    </a:lnTo>
                    <a:lnTo>
                      <a:pt x="1356" y="6331"/>
                    </a:lnTo>
                    <a:lnTo>
                      <a:pt x="1532" y="6304"/>
                    </a:lnTo>
                    <a:lnTo>
                      <a:pt x="1722" y="6264"/>
                    </a:lnTo>
                    <a:lnTo>
                      <a:pt x="1898" y="6209"/>
                    </a:lnTo>
                    <a:lnTo>
                      <a:pt x="2074" y="6155"/>
                    </a:lnTo>
                    <a:lnTo>
                      <a:pt x="2237" y="6087"/>
                    </a:lnTo>
                    <a:lnTo>
                      <a:pt x="2224" y="6209"/>
                    </a:lnTo>
                    <a:lnTo>
                      <a:pt x="2224" y="6331"/>
                    </a:lnTo>
                    <a:lnTo>
                      <a:pt x="2224" y="6440"/>
                    </a:lnTo>
                    <a:lnTo>
                      <a:pt x="2237" y="6548"/>
                    </a:lnTo>
                    <a:lnTo>
                      <a:pt x="2264" y="6630"/>
                    </a:lnTo>
                    <a:lnTo>
                      <a:pt x="2291" y="6724"/>
                    </a:lnTo>
                    <a:lnTo>
                      <a:pt x="2332" y="6792"/>
                    </a:lnTo>
                    <a:lnTo>
                      <a:pt x="2373" y="6860"/>
                    </a:lnTo>
                    <a:lnTo>
                      <a:pt x="2427" y="6928"/>
                    </a:lnTo>
                    <a:lnTo>
                      <a:pt x="2481" y="6982"/>
                    </a:lnTo>
                    <a:lnTo>
                      <a:pt x="2549" y="7023"/>
                    </a:lnTo>
                    <a:lnTo>
                      <a:pt x="2617" y="7063"/>
                    </a:lnTo>
                    <a:lnTo>
                      <a:pt x="2779" y="7118"/>
                    </a:lnTo>
                    <a:lnTo>
                      <a:pt x="2956" y="7158"/>
                    </a:lnTo>
                    <a:lnTo>
                      <a:pt x="3145" y="7172"/>
                    </a:lnTo>
                    <a:lnTo>
                      <a:pt x="3335" y="7172"/>
                    </a:lnTo>
                    <a:lnTo>
                      <a:pt x="3539" y="7158"/>
                    </a:lnTo>
                    <a:lnTo>
                      <a:pt x="3742" y="7131"/>
                    </a:lnTo>
                    <a:lnTo>
                      <a:pt x="3932" y="7090"/>
                    </a:lnTo>
                    <a:lnTo>
                      <a:pt x="4135" y="7050"/>
                    </a:lnTo>
                    <a:lnTo>
                      <a:pt x="4488" y="6941"/>
                    </a:lnTo>
                    <a:lnTo>
                      <a:pt x="4488" y="7280"/>
                    </a:lnTo>
                    <a:lnTo>
                      <a:pt x="4488" y="7456"/>
                    </a:lnTo>
                    <a:lnTo>
                      <a:pt x="4515" y="7646"/>
                    </a:lnTo>
                    <a:lnTo>
                      <a:pt x="4555" y="7809"/>
                    </a:lnTo>
                    <a:lnTo>
                      <a:pt x="4582" y="7890"/>
                    </a:lnTo>
                    <a:lnTo>
                      <a:pt x="4623" y="7972"/>
                    </a:lnTo>
                    <a:lnTo>
                      <a:pt x="4677" y="8039"/>
                    </a:lnTo>
                    <a:lnTo>
                      <a:pt x="4732" y="8107"/>
                    </a:lnTo>
                    <a:lnTo>
                      <a:pt x="4799" y="8161"/>
                    </a:lnTo>
                    <a:lnTo>
                      <a:pt x="4881" y="8202"/>
                    </a:lnTo>
                    <a:lnTo>
                      <a:pt x="4962" y="8243"/>
                    </a:lnTo>
                    <a:lnTo>
                      <a:pt x="5057" y="8270"/>
                    </a:lnTo>
                    <a:lnTo>
                      <a:pt x="5152" y="8283"/>
                    </a:lnTo>
                    <a:lnTo>
                      <a:pt x="5247" y="8297"/>
                    </a:lnTo>
                    <a:lnTo>
                      <a:pt x="5355" y="8297"/>
                    </a:lnTo>
                    <a:lnTo>
                      <a:pt x="5450" y="8283"/>
                    </a:lnTo>
                    <a:lnTo>
                      <a:pt x="5667" y="8256"/>
                    </a:lnTo>
                    <a:lnTo>
                      <a:pt x="5870" y="8189"/>
                    </a:lnTo>
                    <a:lnTo>
                      <a:pt x="6060" y="8094"/>
                    </a:lnTo>
                    <a:lnTo>
                      <a:pt x="6141" y="8039"/>
                    </a:lnTo>
                    <a:lnTo>
                      <a:pt x="6209" y="7985"/>
                    </a:lnTo>
                    <a:lnTo>
                      <a:pt x="6277" y="7931"/>
                    </a:lnTo>
                    <a:lnTo>
                      <a:pt x="6318" y="7863"/>
                    </a:lnTo>
                    <a:lnTo>
                      <a:pt x="6453" y="7972"/>
                    </a:lnTo>
                    <a:lnTo>
                      <a:pt x="6562" y="8107"/>
                    </a:lnTo>
                    <a:lnTo>
                      <a:pt x="6752" y="8351"/>
                    </a:lnTo>
                    <a:lnTo>
                      <a:pt x="6860" y="8460"/>
                    </a:lnTo>
                    <a:lnTo>
                      <a:pt x="6914" y="8514"/>
                    </a:lnTo>
                    <a:lnTo>
                      <a:pt x="6982" y="8555"/>
                    </a:lnTo>
                    <a:lnTo>
                      <a:pt x="7063" y="8595"/>
                    </a:lnTo>
                    <a:lnTo>
                      <a:pt x="7145" y="8622"/>
                    </a:lnTo>
                    <a:lnTo>
                      <a:pt x="7240" y="8649"/>
                    </a:lnTo>
                    <a:lnTo>
                      <a:pt x="7362" y="8663"/>
                    </a:lnTo>
                    <a:lnTo>
                      <a:pt x="7511" y="8677"/>
                    </a:lnTo>
                    <a:lnTo>
                      <a:pt x="7673" y="8649"/>
                    </a:lnTo>
                    <a:lnTo>
                      <a:pt x="7836" y="8609"/>
                    </a:lnTo>
                    <a:lnTo>
                      <a:pt x="8012" y="8555"/>
                    </a:lnTo>
                    <a:lnTo>
                      <a:pt x="8338" y="8433"/>
                    </a:lnTo>
                    <a:lnTo>
                      <a:pt x="8622" y="8324"/>
                    </a:lnTo>
                    <a:lnTo>
                      <a:pt x="8677" y="8487"/>
                    </a:lnTo>
                    <a:lnTo>
                      <a:pt x="8731" y="8663"/>
                    </a:lnTo>
                    <a:lnTo>
                      <a:pt x="8812" y="8826"/>
                    </a:lnTo>
                    <a:lnTo>
                      <a:pt x="8907" y="8975"/>
                    </a:lnTo>
                    <a:lnTo>
                      <a:pt x="9015" y="9110"/>
                    </a:lnTo>
                    <a:lnTo>
                      <a:pt x="9124" y="9246"/>
                    </a:lnTo>
                    <a:lnTo>
                      <a:pt x="9260" y="9354"/>
                    </a:lnTo>
                    <a:lnTo>
                      <a:pt x="9382" y="9436"/>
                    </a:lnTo>
                    <a:lnTo>
                      <a:pt x="9531" y="9517"/>
                    </a:lnTo>
                    <a:lnTo>
                      <a:pt x="9680" y="9558"/>
                    </a:lnTo>
                    <a:lnTo>
                      <a:pt x="9829" y="9571"/>
                    </a:lnTo>
                    <a:lnTo>
                      <a:pt x="9992" y="9571"/>
                    </a:lnTo>
                    <a:lnTo>
                      <a:pt x="10141" y="9531"/>
                    </a:lnTo>
                    <a:lnTo>
                      <a:pt x="10303" y="9449"/>
                    </a:lnTo>
                    <a:lnTo>
                      <a:pt x="10466" y="9341"/>
                    </a:lnTo>
                    <a:lnTo>
                      <a:pt x="10629" y="9178"/>
                    </a:lnTo>
                    <a:lnTo>
                      <a:pt x="10629" y="9382"/>
                    </a:lnTo>
                    <a:lnTo>
                      <a:pt x="10642" y="9571"/>
                    </a:lnTo>
                    <a:lnTo>
                      <a:pt x="10683" y="9761"/>
                    </a:lnTo>
                    <a:lnTo>
                      <a:pt x="10751" y="9937"/>
                    </a:lnTo>
                    <a:lnTo>
                      <a:pt x="10846" y="10100"/>
                    </a:lnTo>
                    <a:lnTo>
                      <a:pt x="10954" y="10263"/>
                    </a:lnTo>
                    <a:lnTo>
                      <a:pt x="11076" y="10385"/>
                    </a:lnTo>
                    <a:lnTo>
                      <a:pt x="11212" y="10507"/>
                    </a:lnTo>
                    <a:lnTo>
                      <a:pt x="11361" y="10602"/>
                    </a:lnTo>
                    <a:lnTo>
                      <a:pt x="11523" y="10656"/>
                    </a:lnTo>
                    <a:lnTo>
                      <a:pt x="11605" y="10683"/>
                    </a:lnTo>
                    <a:lnTo>
                      <a:pt x="11686" y="10683"/>
                    </a:lnTo>
                    <a:lnTo>
                      <a:pt x="11768" y="10697"/>
                    </a:lnTo>
                    <a:lnTo>
                      <a:pt x="11849" y="10683"/>
                    </a:lnTo>
                    <a:lnTo>
                      <a:pt x="11930" y="10669"/>
                    </a:lnTo>
                    <a:lnTo>
                      <a:pt x="12025" y="10642"/>
                    </a:lnTo>
                    <a:lnTo>
                      <a:pt x="12106" y="10615"/>
                    </a:lnTo>
                    <a:lnTo>
                      <a:pt x="12188" y="10575"/>
                    </a:lnTo>
                    <a:lnTo>
                      <a:pt x="12283" y="10507"/>
                    </a:lnTo>
                    <a:lnTo>
                      <a:pt x="12364" y="10439"/>
                    </a:lnTo>
                    <a:lnTo>
                      <a:pt x="12445" y="10371"/>
                    </a:lnTo>
                    <a:lnTo>
                      <a:pt x="12527" y="10276"/>
                    </a:lnTo>
                    <a:lnTo>
                      <a:pt x="12418" y="10412"/>
                    </a:lnTo>
                    <a:lnTo>
                      <a:pt x="12323" y="10561"/>
                    </a:lnTo>
                    <a:lnTo>
                      <a:pt x="12228" y="10724"/>
                    </a:lnTo>
                    <a:lnTo>
                      <a:pt x="12147" y="10900"/>
                    </a:lnTo>
                    <a:lnTo>
                      <a:pt x="12106" y="11076"/>
                    </a:lnTo>
                    <a:lnTo>
                      <a:pt x="12079" y="11266"/>
                    </a:lnTo>
                    <a:lnTo>
                      <a:pt x="12079" y="11361"/>
                    </a:lnTo>
                    <a:lnTo>
                      <a:pt x="12079" y="11456"/>
                    </a:lnTo>
                    <a:lnTo>
                      <a:pt x="12093" y="11564"/>
                    </a:lnTo>
                    <a:lnTo>
                      <a:pt x="12120" y="11659"/>
                    </a:lnTo>
                    <a:lnTo>
                      <a:pt x="12188" y="11822"/>
                    </a:lnTo>
                    <a:lnTo>
                      <a:pt x="12269" y="11971"/>
                    </a:lnTo>
                    <a:lnTo>
                      <a:pt x="12323" y="12052"/>
                    </a:lnTo>
                    <a:lnTo>
                      <a:pt x="12378" y="12106"/>
                    </a:lnTo>
                    <a:lnTo>
                      <a:pt x="12445" y="12161"/>
                    </a:lnTo>
                    <a:lnTo>
                      <a:pt x="12500" y="12201"/>
                    </a:lnTo>
                    <a:lnTo>
                      <a:pt x="12567" y="12242"/>
                    </a:lnTo>
                    <a:lnTo>
                      <a:pt x="12649" y="12269"/>
                    </a:lnTo>
                    <a:lnTo>
                      <a:pt x="12716" y="12283"/>
                    </a:lnTo>
                    <a:lnTo>
                      <a:pt x="12798" y="12283"/>
                    </a:lnTo>
                    <a:lnTo>
                      <a:pt x="12843" y="12265"/>
                    </a:lnTo>
                    <a:lnTo>
                      <a:pt x="12811" y="12296"/>
                    </a:lnTo>
                    <a:lnTo>
                      <a:pt x="12757" y="12391"/>
                    </a:lnTo>
                    <a:lnTo>
                      <a:pt x="12703" y="12500"/>
                    </a:lnTo>
                    <a:lnTo>
                      <a:pt x="12662" y="12608"/>
                    </a:lnTo>
                    <a:lnTo>
                      <a:pt x="12635" y="12730"/>
                    </a:lnTo>
                    <a:lnTo>
                      <a:pt x="12622" y="12866"/>
                    </a:lnTo>
                    <a:lnTo>
                      <a:pt x="12622" y="12988"/>
                    </a:lnTo>
                    <a:lnTo>
                      <a:pt x="12635" y="13123"/>
                    </a:lnTo>
                    <a:lnTo>
                      <a:pt x="12662" y="13245"/>
                    </a:lnTo>
                    <a:lnTo>
                      <a:pt x="12703" y="13381"/>
                    </a:lnTo>
                    <a:lnTo>
                      <a:pt x="12744" y="13489"/>
                    </a:lnTo>
                    <a:lnTo>
                      <a:pt x="12798" y="13598"/>
                    </a:lnTo>
                    <a:lnTo>
                      <a:pt x="12852" y="13693"/>
                    </a:lnTo>
                    <a:lnTo>
                      <a:pt x="12933" y="13774"/>
                    </a:lnTo>
                    <a:lnTo>
                      <a:pt x="13028" y="13855"/>
                    </a:lnTo>
                    <a:lnTo>
                      <a:pt x="13137" y="13909"/>
                    </a:lnTo>
                    <a:lnTo>
                      <a:pt x="13259" y="13950"/>
                    </a:lnTo>
                    <a:lnTo>
                      <a:pt x="13367" y="13977"/>
                    </a:lnTo>
                    <a:lnTo>
                      <a:pt x="13489" y="13991"/>
                    </a:lnTo>
                    <a:lnTo>
                      <a:pt x="13611" y="13977"/>
                    </a:lnTo>
                    <a:lnTo>
                      <a:pt x="13733" y="13950"/>
                    </a:lnTo>
                    <a:lnTo>
                      <a:pt x="13842" y="13923"/>
                    </a:lnTo>
                    <a:lnTo>
                      <a:pt x="13950" y="13869"/>
                    </a:lnTo>
                    <a:lnTo>
                      <a:pt x="14045" y="13801"/>
                    </a:lnTo>
                    <a:lnTo>
                      <a:pt x="14140" y="13720"/>
                    </a:lnTo>
                    <a:lnTo>
                      <a:pt x="14197" y="13640"/>
                    </a:lnTo>
                    <a:lnTo>
                      <a:pt x="14208" y="13679"/>
                    </a:lnTo>
                    <a:lnTo>
                      <a:pt x="14262" y="13774"/>
                    </a:lnTo>
                    <a:lnTo>
                      <a:pt x="14330" y="13869"/>
                    </a:lnTo>
                    <a:lnTo>
                      <a:pt x="14425" y="13964"/>
                    </a:lnTo>
                    <a:lnTo>
                      <a:pt x="14520" y="14045"/>
                    </a:lnTo>
                    <a:lnTo>
                      <a:pt x="14642" y="14113"/>
                    </a:lnTo>
                    <a:lnTo>
                      <a:pt x="14764" y="14167"/>
                    </a:lnTo>
                    <a:lnTo>
                      <a:pt x="14886" y="14221"/>
                    </a:lnTo>
                    <a:lnTo>
                      <a:pt x="15008" y="14262"/>
                    </a:lnTo>
                    <a:lnTo>
                      <a:pt x="15130" y="14289"/>
                    </a:lnTo>
                    <a:lnTo>
                      <a:pt x="15238" y="14303"/>
                    </a:lnTo>
                    <a:lnTo>
                      <a:pt x="15347" y="14303"/>
                    </a:lnTo>
                    <a:lnTo>
                      <a:pt x="15455" y="14276"/>
                    </a:lnTo>
                    <a:lnTo>
                      <a:pt x="15563" y="14248"/>
                    </a:lnTo>
                    <a:lnTo>
                      <a:pt x="15685" y="14208"/>
                    </a:lnTo>
                    <a:lnTo>
                      <a:pt x="15794" y="14140"/>
                    </a:lnTo>
                    <a:lnTo>
                      <a:pt x="15902" y="14086"/>
                    </a:lnTo>
                    <a:lnTo>
                      <a:pt x="16011" y="14004"/>
                    </a:lnTo>
                    <a:lnTo>
                      <a:pt x="16106" y="13923"/>
                    </a:lnTo>
                    <a:lnTo>
                      <a:pt x="16201" y="13828"/>
                    </a:lnTo>
                    <a:lnTo>
                      <a:pt x="16268" y="13720"/>
                    </a:lnTo>
                    <a:lnTo>
                      <a:pt x="16336" y="13611"/>
                    </a:lnTo>
                    <a:lnTo>
                      <a:pt x="16390" y="13503"/>
                    </a:lnTo>
                    <a:lnTo>
                      <a:pt x="16417" y="13394"/>
                    </a:lnTo>
                    <a:lnTo>
                      <a:pt x="16431" y="13272"/>
                    </a:lnTo>
                    <a:lnTo>
                      <a:pt x="16417" y="13150"/>
                    </a:lnTo>
                    <a:lnTo>
                      <a:pt x="16377" y="13042"/>
                    </a:lnTo>
                    <a:lnTo>
                      <a:pt x="16323" y="12920"/>
                    </a:lnTo>
                    <a:lnTo>
                      <a:pt x="16390" y="12947"/>
                    </a:lnTo>
                    <a:lnTo>
                      <a:pt x="16472" y="12974"/>
                    </a:lnTo>
                    <a:lnTo>
                      <a:pt x="16648" y="13001"/>
                    </a:lnTo>
                    <a:lnTo>
                      <a:pt x="16824" y="13015"/>
                    </a:lnTo>
                    <a:lnTo>
                      <a:pt x="17028" y="12988"/>
                    </a:lnTo>
                    <a:lnTo>
                      <a:pt x="17217" y="12947"/>
                    </a:lnTo>
                    <a:lnTo>
                      <a:pt x="17421" y="12879"/>
                    </a:lnTo>
                    <a:lnTo>
                      <a:pt x="17597" y="12784"/>
                    </a:lnTo>
                    <a:lnTo>
                      <a:pt x="17773" y="12689"/>
                    </a:lnTo>
                    <a:lnTo>
                      <a:pt x="17936" y="12581"/>
                    </a:lnTo>
                    <a:lnTo>
                      <a:pt x="18058" y="12445"/>
                    </a:lnTo>
                    <a:lnTo>
                      <a:pt x="18153" y="12310"/>
                    </a:lnTo>
                    <a:lnTo>
                      <a:pt x="18193" y="12242"/>
                    </a:lnTo>
                    <a:lnTo>
                      <a:pt x="18221" y="12174"/>
                    </a:lnTo>
                    <a:lnTo>
                      <a:pt x="18234" y="12106"/>
                    </a:lnTo>
                    <a:lnTo>
                      <a:pt x="18234" y="12025"/>
                    </a:lnTo>
                    <a:lnTo>
                      <a:pt x="18234" y="11957"/>
                    </a:lnTo>
                    <a:lnTo>
                      <a:pt x="18207" y="11890"/>
                    </a:lnTo>
                    <a:lnTo>
                      <a:pt x="18180" y="11808"/>
                    </a:lnTo>
                    <a:lnTo>
                      <a:pt x="18126" y="11740"/>
                    </a:lnTo>
                    <a:lnTo>
                      <a:pt x="18058" y="11673"/>
                    </a:lnTo>
                    <a:lnTo>
                      <a:pt x="17990" y="11591"/>
                    </a:lnTo>
                    <a:lnTo>
                      <a:pt x="18085" y="11632"/>
                    </a:lnTo>
                    <a:lnTo>
                      <a:pt x="18193" y="11659"/>
                    </a:lnTo>
                    <a:lnTo>
                      <a:pt x="18383" y="11659"/>
                    </a:lnTo>
                    <a:lnTo>
                      <a:pt x="18465" y="11632"/>
                    </a:lnTo>
                    <a:lnTo>
                      <a:pt x="18559" y="11605"/>
                    </a:lnTo>
                    <a:lnTo>
                      <a:pt x="18627" y="11564"/>
                    </a:lnTo>
                    <a:lnTo>
                      <a:pt x="18709" y="11524"/>
                    </a:lnTo>
                    <a:lnTo>
                      <a:pt x="18776" y="11456"/>
                    </a:lnTo>
                    <a:lnTo>
                      <a:pt x="18844" y="11388"/>
                    </a:lnTo>
                    <a:lnTo>
                      <a:pt x="18898" y="11320"/>
                    </a:lnTo>
                    <a:lnTo>
                      <a:pt x="18953" y="11239"/>
                    </a:lnTo>
                    <a:lnTo>
                      <a:pt x="19048" y="11063"/>
                    </a:lnTo>
                    <a:lnTo>
                      <a:pt x="19115" y="10873"/>
                    </a:lnTo>
                    <a:lnTo>
                      <a:pt x="19156" y="10669"/>
                    </a:lnTo>
                    <a:lnTo>
                      <a:pt x="19183" y="10466"/>
                    </a:lnTo>
                    <a:lnTo>
                      <a:pt x="19170" y="10276"/>
                    </a:lnTo>
                    <a:lnTo>
                      <a:pt x="19142" y="10086"/>
                    </a:lnTo>
                    <a:lnTo>
                      <a:pt x="19115" y="10005"/>
                    </a:lnTo>
                    <a:lnTo>
                      <a:pt x="19075" y="9924"/>
                    </a:lnTo>
                    <a:lnTo>
                      <a:pt x="19048" y="9842"/>
                    </a:lnTo>
                    <a:lnTo>
                      <a:pt x="18993" y="9775"/>
                    </a:lnTo>
                    <a:lnTo>
                      <a:pt x="18939" y="9707"/>
                    </a:lnTo>
                    <a:lnTo>
                      <a:pt x="18871" y="9666"/>
                    </a:lnTo>
                    <a:lnTo>
                      <a:pt x="18871" y="9666"/>
                    </a:lnTo>
                    <a:lnTo>
                      <a:pt x="18871" y="9666"/>
                    </a:lnTo>
                    <a:lnTo>
                      <a:pt x="18898" y="9680"/>
                    </a:lnTo>
                    <a:lnTo>
                      <a:pt x="18980" y="9707"/>
                    </a:lnTo>
                    <a:lnTo>
                      <a:pt x="19115" y="9707"/>
                    </a:lnTo>
                    <a:lnTo>
                      <a:pt x="19183" y="9680"/>
                    </a:lnTo>
                    <a:lnTo>
                      <a:pt x="19251" y="9653"/>
                    </a:lnTo>
                    <a:lnTo>
                      <a:pt x="19305" y="9612"/>
                    </a:lnTo>
                    <a:lnTo>
                      <a:pt x="19359" y="9558"/>
                    </a:lnTo>
                    <a:lnTo>
                      <a:pt x="19414" y="9490"/>
                    </a:lnTo>
                    <a:lnTo>
                      <a:pt x="19495" y="9341"/>
                    </a:lnTo>
                    <a:lnTo>
                      <a:pt x="19576" y="9165"/>
                    </a:lnTo>
                    <a:lnTo>
                      <a:pt x="19617" y="8975"/>
                    </a:lnTo>
                    <a:lnTo>
                      <a:pt x="19658" y="8758"/>
                    </a:lnTo>
                    <a:lnTo>
                      <a:pt x="19671" y="8541"/>
                    </a:lnTo>
                    <a:lnTo>
                      <a:pt x="19658" y="8338"/>
                    </a:lnTo>
                    <a:lnTo>
                      <a:pt x="19630" y="8134"/>
                    </a:lnTo>
                    <a:lnTo>
                      <a:pt x="19590" y="7945"/>
                    </a:lnTo>
                    <a:lnTo>
                      <a:pt x="19549" y="7863"/>
                    </a:lnTo>
                    <a:lnTo>
                      <a:pt x="19522" y="7795"/>
                    </a:lnTo>
                    <a:lnTo>
                      <a:pt x="19468" y="7728"/>
                    </a:lnTo>
                    <a:lnTo>
                      <a:pt x="19427" y="7660"/>
                    </a:lnTo>
                    <a:lnTo>
                      <a:pt x="19373" y="7619"/>
                    </a:lnTo>
                    <a:lnTo>
                      <a:pt x="19305" y="7579"/>
                    </a:lnTo>
                    <a:lnTo>
                      <a:pt x="19549" y="7456"/>
                    </a:lnTo>
                    <a:lnTo>
                      <a:pt x="19752" y="7348"/>
                    </a:lnTo>
                    <a:lnTo>
                      <a:pt x="19915" y="7240"/>
                    </a:lnTo>
                    <a:lnTo>
                      <a:pt x="19983" y="7172"/>
                    </a:lnTo>
                    <a:lnTo>
                      <a:pt x="20037" y="7118"/>
                    </a:lnTo>
                    <a:lnTo>
                      <a:pt x="20091" y="7050"/>
                    </a:lnTo>
                    <a:lnTo>
                      <a:pt x="20132" y="6968"/>
                    </a:lnTo>
                    <a:lnTo>
                      <a:pt x="20159" y="6887"/>
                    </a:lnTo>
                    <a:lnTo>
                      <a:pt x="20173" y="6806"/>
                    </a:lnTo>
                    <a:lnTo>
                      <a:pt x="20186" y="6697"/>
                    </a:lnTo>
                    <a:lnTo>
                      <a:pt x="20186" y="6589"/>
                    </a:lnTo>
                    <a:lnTo>
                      <a:pt x="20173" y="6318"/>
                    </a:lnTo>
                    <a:lnTo>
                      <a:pt x="20146" y="6128"/>
                    </a:lnTo>
                    <a:lnTo>
                      <a:pt x="20105" y="5938"/>
                    </a:lnTo>
                    <a:lnTo>
                      <a:pt x="20064" y="5735"/>
                    </a:lnTo>
                    <a:lnTo>
                      <a:pt x="19996" y="5545"/>
                    </a:lnTo>
                    <a:lnTo>
                      <a:pt x="19915" y="5369"/>
                    </a:lnTo>
                    <a:lnTo>
                      <a:pt x="19861" y="5274"/>
                    </a:lnTo>
                    <a:lnTo>
                      <a:pt x="19793" y="5206"/>
                    </a:lnTo>
                    <a:lnTo>
                      <a:pt x="19725" y="5138"/>
                    </a:lnTo>
                    <a:lnTo>
                      <a:pt x="19658" y="5071"/>
                    </a:lnTo>
                    <a:lnTo>
                      <a:pt x="19576" y="5030"/>
                    </a:lnTo>
                    <a:lnTo>
                      <a:pt x="19481" y="4989"/>
                    </a:lnTo>
                    <a:lnTo>
                      <a:pt x="19576" y="4908"/>
                    </a:lnTo>
                    <a:lnTo>
                      <a:pt x="19671" y="4826"/>
                    </a:lnTo>
                    <a:lnTo>
                      <a:pt x="19739" y="4732"/>
                    </a:lnTo>
                    <a:lnTo>
                      <a:pt x="19807" y="4637"/>
                    </a:lnTo>
                    <a:lnTo>
                      <a:pt x="19847" y="4528"/>
                    </a:lnTo>
                    <a:lnTo>
                      <a:pt x="19888" y="4420"/>
                    </a:lnTo>
                    <a:lnTo>
                      <a:pt x="19915" y="4311"/>
                    </a:lnTo>
                    <a:lnTo>
                      <a:pt x="19929" y="4203"/>
                    </a:lnTo>
                    <a:lnTo>
                      <a:pt x="19942" y="4094"/>
                    </a:lnTo>
                    <a:lnTo>
                      <a:pt x="19929" y="3972"/>
                    </a:lnTo>
                    <a:lnTo>
                      <a:pt x="19915" y="3864"/>
                    </a:lnTo>
                    <a:lnTo>
                      <a:pt x="19902" y="3742"/>
                    </a:lnTo>
                    <a:lnTo>
                      <a:pt x="19861" y="3633"/>
                    </a:lnTo>
                    <a:lnTo>
                      <a:pt x="19820" y="3511"/>
                    </a:lnTo>
                    <a:lnTo>
                      <a:pt x="19766" y="3403"/>
                    </a:lnTo>
                    <a:lnTo>
                      <a:pt x="19712" y="3308"/>
                    </a:lnTo>
                    <a:lnTo>
                      <a:pt x="19658" y="3200"/>
                    </a:lnTo>
                    <a:lnTo>
                      <a:pt x="19576" y="3105"/>
                    </a:lnTo>
                    <a:lnTo>
                      <a:pt x="19508" y="3010"/>
                    </a:lnTo>
                    <a:lnTo>
                      <a:pt x="19414" y="2929"/>
                    </a:lnTo>
                    <a:lnTo>
                      <a:pt x="19332" y="2847"/>
                    </a:lnTo>
                    <a:lnTo>
                      <a:pt x="19237" y="2779"/>
                    </a:lnTo>
                    <a:lnTo>
                      <a:pt x="19142" y="2725"/>
                    </a:lnTo>
                    <a:lnTo>
                      <a:pt x="19034" y="2671"/>
                    </a:lnTo>
                    <a:lnTo>
                      <a:pt x="18926" y="2630"/>
                    </a:lnTo>
                    <a:lnTo>
                      <a:pt x="18817" y="2603"/>
                    </a:lnTo>
                    <a:lnTo>
                      <a:pt x="18709" y="2576"/>
                    </a:lnTo>
                    <a:lnTo>
                      <a:pt x="18587" y="2576"/>
                    </a:lnTo>
                    <a:lnTo>
                      <a:pt x="18465" y="2590"/>
                    </a:lnTo>
                    <a:lnTo>
                      <a:pt x="18343" y="2603"/>
                    </a:lnTo>
                    <a:lnTo>
                      <a:pt x="18221" y="2644"/>
                    </a:lnTo>
                    <a:lnTo>
                      <a:pt x="18099" y="2698"/>
                    </a:lnTo>
                    <a:lnTo>
                      <a:pt x="18085" y="2549"/>
                    </a:lnTo>
                    <a:lnTo>
                      <a:pt x="18044" y="2413"/>
                    </a:lnTo>
                    <a:lnTo>
                      <a:pt x="18004" y="2305"/>
                    </a:lnTo>
                    <a:lnTo>
                      <a:pt x="17963" y="2183"/>
                    </a:lnTo>
                    <a:lnTo>
                      <a:pt x="17909" y="2088"/>
                    </a:lnTo>
                    <a:lnTo>
                      <a:pt x="17841" y="1993"/>
                    </a:lnTo>
                    <a:lnTo>
                      <a:pt x="17773" y="1912"/>
                    </a:lnTo>
                    <a:lnTo>
                      <a:pt x="17692" y="1830"/>
                    </a:lnTo>
                    <a:lnTo>
                      <a:pt x="17610" y="1776"/>
                    </a:lnTo>
                    <a:lnTo>
                      <a:pt x="17529" y="1722"/>
                    </a:lnTo>
                    <a:lnTo>
                      <a:pt x="17434" y="1668"/>
                    </a:lnTo>
                    <a:lnTo>
                      <a:pt x="17353" y="1641"/>
                    </a:lnTo>
                    <a:lnTo>
                      <a:pt x="17258" y="1614"/>
                    </a:lnTo>
                    <a:lnTo>
                      <a:pt x="17163" y="1586"/>
                    </a:lnTo>
                    <a:lnTo>
                      <a:pt x="16960" y="1586"/>
                    </a:lnTo>
                    <a:lnTo>
                      <a:pt x="16865" y="1600"/>
                    </a:lnTo>
                    <a:lnTo>
                      <a:pt x="16770" y="1614"/>
                    </a:lnTo>
                    <a:lnTo>
                      <a:pt x="16675" y="1641"/>
                    </a:lnTo>
                    <a:lnTo>
                      <a:pt x="16594" y="1681"/>
                    </a:lnTo>
                    <a:lnTo>
                      <a:pt x="16499" y="1722"/>
                    </a:lnTo>
                    <a:lnTo>
                      <a:pt x="16417" y="1776"/>
                    </a:lnTo>
                    <a:lnTo>
                      <a:pt x="16336" y="1844"/>
                    </a:lnTo>
                    <a:lnTo>
                      <a:pt x="16255" y="1912"/>
                    </a:lnTo>
                    <a:lnTo>
                      <a:pt x="16187" y="1993"/>
                    </a:lnTo>
                    <a:lnTo>
                      <a:pt x="16119" y="2088"/>
                    </a:lnTo>
                    <a:lnTo>
                      <a:pt x="16065" y="2183"/>
                    </a:lnTo>
                    <a:lnTo>
                      <a:pt x="16024" y="2291"/>
                    </a:lnTo>
                    <a:lnTo>
                      <a:pt x="15984" y="2413"/>
                    </a:lnTo>
                    <a:lnTo>
                      <a:pt x="15943" y="2535"/>
                    </a:lnTo>
                    <a:lnTo>
                      <a:pt x="15929" y="2671"/>
                    </a:lnTo>
                    <a:lnTo>
                      <a:pt x="15916" y="2807"/>
                    </a:lnTo>
                    <a:lnTo>
                      <a:pt x="15875" y="2739"/>
                    </a:lnTo>
                    <a:lnTo>
                      <a:pt x="15807" y="2657"/>
                    </a:lnTo>
                    <a:lnTo>
                      <a:pt x="15672" y="2535"/>
                    </a:lnTo>
                    <a:lnTo>
                      <a:pt x="15523" y="2427"/>
                    </a:lnTo>
                    <a:lnTo>
                      <a:pt x="15347" y="2346"/>
                    </a:lnTo>
                    <a:lnTo>
                      <a:pt x="15252" y="2305"/>
                    </a:lnTo>
                    <a:lnTo>
                      <a:pt x="15157" y="2291"/>
                    </a:lnTo>
                    <a:lnTo>
                      <a:pt x="15062" y="2264"/>
                    </a:lnTo>
                    <a:lnTo>
                      <a:pt x="14872" y="2264"/>
                    </a:lnTo>
                    <a:lnTo>
                      <a:pt x="14777" y="2278"/>
                    </a:lnTo>
                    <a:lnTo>
                      <a:pt x="14682" y="2305"/>
                    </a:lnTo>
                    <a:lnTo>
                      <a:pt x="14601" y="2346"/>
                    </a:lnTo>
                    <a:lnTo>
                      <a:pt x="14506" y="2400"/>
                    </a:lnTo>
                    <a:lnTo>
                      <a:pt x="14438" y="2454"/>
                    </a:lnTo>
                    <a:lnTo>
                      <a:pt x="14370" y="2522"/>
                    </a:lnTo>
                    <a:lnTo>
                      <a:pt x="14303" y="2590"/>
                    </a:lnTo>
                    <a:lnTo>
                      <a:pt x="14194" y="2766"/>
                    </a:lnTo>
                    <a:lnTo>
                      <a:pt x="14113" y="2942"/>
                    </a:lnTo>
                    <a:lnTo>
                      <a:pt x="13950" y="3322"/>
                    </a:lnTo>
                    <a:lnTo>
                      <a:pt x="13869" y="3511"/>
                    </a:lnTo>
                    <a:lnTo>
                      <a:pt x="13787" y="3674"/>
                    </a:lnTo>
                    <a:lnTo>
                      <a:pt x="13747" y="3511"/>
                    </a:lnTo>
                    <a:lnTo>
                      <a:pt x="13693" y="3362"/>
                    </a:lnTo>
                    <a:lnTo>
                      <a:pt x="13625" y="3227"/>
                    </a:lnTo>
                    <a:lnTo>
                      <a:pt x="13543" y="3105"/>
                    </a:lnTo>
                    <a:lnTo>
                      <a:pt x="13449" y="2996"/>
                    </a:lnTo>
                    <a:lnTo>
                      <a:pt x="13354" y="2901"/>
                    </a:lnTo>
                    <a:lnTo>
                      <a:pt x="13245" y="2820"/>
                    </a:lnTo>
                    <a:lnTo>
                      <a:pt x="13123" y="2766"/>
                    </a:lnTo>
                    <a:lnTo>
                      <a:pt x="13001" y="2712"/>
                    </a:lnTo>
                    <a:lnTo>
                      <a:pt x="12866" y="2698"/>
                    </a:lnTo>
                    <a:lnTo>
                      <a:pt x="12744" y="2685"/>
                    </a:lnTo>
                    <a:lnTo>
                      <a:pt x="12608" y="2698"/>
                    </a:lnTo>
                    <a:lnTo>
                      <a:pt x="12472" y="2739"/>
                    </a:lnTo>
                    <a:lnTo>
                      <a:pt x="12337" y="2793"/>
                    </a:lnTo>
                    <a:lnTo>
                      <a:pt x="12201" y="2874"/>
                    </a:lnTo>
                    <a:lnTo>
                      <a:pt x="12066" y="2983"/>
                    </a:lnTo>
                    <a:lnTo>
                      <a:pt x="12079" y="2888"/>
                    </a:lnTo>
                    <a:lnTo>
                      <a:pt x="12079" y="2779"/>
                    </a:lnTo>
                    <a:lnTo>
                      <a:pt x="12052" y="2685"/>
                    </a:lnTo>
                    <a:lnTo>
                      <a:pt x="12025" y="2590"/>
                    </a:lnTo>
                    <a:lnTo>
                      <a:pt x="11998" y="2481"/>
                    </a:lnTo>
                    <a:lnTo>
                      <a:pt x="11944" y="2386"/>
                    </a:lnTo>
                    <a:lnTo>
                      <a:pt x="11822" y="2210"/>
                    </a:lnTo>
                    <a:lnTo>
                      <a:pt x="11673" y="2034"/>
                    </a:lnTo>
                    <a:lnTo>
                      <a:pt x="11510" y="1871"/>
                    </a:lnTo>
                    <a:lnTo>
                      <a:pt x="11320" y="1722"/>
                    </a:lnTo>
                    <a:lnTo>
                      <a:pt x="11130" y="1614"/>
                    </a:lnTo>
                    <a:lnTo>
                      <a:pt x="10927" y="1519"/>
                    </a:lnTo>
                    <a:lnTo>
                      <a:pt x="10737" y="1451"/>
                    </a:lnTo>
                    <a:lnTo>
                      <a:pt x="10642" y="1437"/>
                    </a:lnTo>
                    <a:lnTo>
                      <a:pt x="10480" y="1437"/>
                    </a:lnTo>
                    <a:lnTo>
                      <a:pt x="10398" y="1451"/>
                    </a:lnTo>
                    <a:lnTo>
                      <a:pt x="10317" y="1478"/>
                    </a:lnTo>
                    <a:lnTo>
                      <a:pt x="10263" y="1519"/>
                    </a:lnTo>
                    <a:lnTo>
                      <a:pt x="10195" y="1559"/>
                    </a:lnTo>
                    <a:lnTo>
                      <a:pt x="10154" y="1627"/>
                    </a:lnTo>
                    <a:lnTo>
                      <a:pt x="10114" y="1695"/>
                    </a:lnTo>
                    <a:lnTo>
                      <a:pt x="10086" y="1790"/>
                    </a:lnTo>
                    <a:lnTo>
                      <a:pt x="10059" y="1885"/>
                    </a:lnTo>
                    <a:lnTo>
                      <a:pt x="10059" y="1898"/>
                    </a:lnTo>
                    <a:lnTo>
                      <a:pt x="10046" y="1790"/>
                    </a:lnTo>
                    <a:lnTo>
                      <a:pt x="10032" y="1681"/>
                    </a:lnTo>
                    <a:lnTo>
                      <a:pt x="9992" y="1586"/>
                    </a:lnTo>
                    <a:lnTo>
                      <a:pt x="9951" y="1478"/>
                    </a:lnTo>
                    <a:lnTo>
                      <a:pt x="9897" y="1383"/>
                    </a:lnTo>
                    <a:lnTo>
                      <a:pt x="9842" y="1288"/>
                    </a:lnTo>
                    <a:lnTo>
                      <a:pt x="9761" y="1193"/>
                    </a:lnTo>
                    <a:lnTo>
                      <a:pt x="9598" y="1031"/>
                    </a:lnTo>
                    <a:lnTo>
                      <a:pt x="9422" y="881"/>
                    </a:lnTo>
                    <a:lnTo>
                      <a:pt x="9205" y="746"/>
                    </a:lnTo>
                    <a:lnTo>
                      <a:pt x="8988" y="651"/>
                    </a:lnTo>
                    <a:lnTo>
                      <a:pt x="8771" y="583"/>
                    </a:lnTo>
                    <a:lnTo>
                      <a:pt x="8663" y="556"/>
                    </a:lnTo>
                    <a:lnTo>
                      <a:pt x="8555" y="543"/>
                    </a:lnTo>
                    <a:lnTo>
                      <a:pt x="8338" y="543"/>
                    </a:lnTo>
                    <a:lnTo>
                      <a:pt x="8229" y="556"/>
                    </a:lnTo>
                    <a:lnTo>
                      <a:pt x="8134" y="583"/>
                    </a:lnTo>
                    <a:lnTo>
                      <a:pt x="8039" y="610"/>
                    </a:lnTo>
                    <a:lnTo>
                      <a:pt x="7945" y="665"/>
                    </a:lnTo>
                    <a:lnTo>
                      <a:pt x="7863" y="719"/>
                    </a:lnTo>
                    <a:lnTo>
                      <a:pt x="7795" y="787"/>
                    </a:lnTo>
                    <a:lnTo>
                      <a:pt x="7728" y="868"/>
                    </a:lnTo>
                    <a:lnTo>
                      <a:pt x="7673" y="963"/>
                    </a:lnTo>
                    <a:lnTo>
                      <a:pt x="7619" y="1071"/>
                    </a:lnTo>
                    <a:lnTo>
                      <a:pt x="7592" y="1193"/>
                    </a:lnTo>
                    <a:lnTo>
                      <a:pt x="7551" y="1058"/>
                    </a:lnTo>
                    <a:lnTo>
                      <a:pt x="7497" y="909"/>
                    </a:lnTo>
                    <a:lnTo>
                      <a:pt x="7429" y="787"/>
                    </a:lnTo>
                    <a:lnTo>
                      <a:pt x="7348" y="665"/>
                    </a:lnTo>
                    <a:lnTo>
                      <a:pt x="7267" y="556"/>
                    </a:lnTo>
                    <a:lnTo>
                      <a:pt x="7172" y="461"/>
                    </a:lnTo>
                    <a:lnTo>
                      <a:pt x="7063" y="366"/>
                    </a:lnTo>
                    <a:lnTo>
                      <a:pt x="6955" y="285"/>
                    </a:lnTo>
                    <a:lnTo>
                      <a:pt x="6833" y="217"/>
                    </a:lnTo>
                    <a:lnTo>
                      <a:pt x="6711" y="149"/>
                    </a:lnTo>
                    <a:lnTo>
                      <a:pt x="6575" y="109"/>
                    </a:lnTo>
                    <a:lnTo>
                      <a:pt x="6453" y="68"/>
                    </a:lnTo>
                    <a:lnTo>
                      <a:pt x="6318" y="27"/>
                    </a:lnTo>
                    <a:lnTo>
                      <a:pt x="6182" y="14"/>
                    </a:lnTo>
                    <a:lnTo>
                      <a:pt x="604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5396;p97">
                <a:extLst>
                  <a:ext uri="{FF2B5EF4-FFF2-40B4-BE49-F238E27FC236}">
                    <a16:creationId xmlns:a16="http://schemas.microsoft.com/office/drawing/2014/main" id="{9CCDFC93-3A59-49CC-AFD5-786D18BB4B45}"/>
                  </a:ext>
                </a:extLst>
              </p:cNvPr>
              <p:cNvSpPr/>
              <p:nvPr/>
            </p:nvSpPr>
            <p:spPr>
              <a:xfrm>
                <a:off x="457200" y="4585418"/>
                <a:ext cx="327440" cy="146663"/>
              </a:xfrm>
              <a:custGeom>
                <a:avLst/>
                <a:gdLst/>
                <a:ahLst/>
                <a:cxnLst/>
                <a:rect l="l" t="t" r="r" b="b"/>
                <a:pathLst>
                  <a:path w="14561" h="6522" extrusionOk="0">
                    <a:moveTo>
                      <a:pt x="14046" y="1"/>
                    </a:moveTo>
                    <a:lnTo>
                      <a:pt x="1858" y="3932"/>
                    </a:lnTo>
                    <a:lnTo>
                      <a:pt x="1695" y="3891"/>
                    </a:lnTo>
                    <a:lnTo>
                      <a:pt x="1519" y="3851"/>
                    </a:lnTo>
                    <a:lnTo>
                      <a:pt x="1343" y="3837"/>
                    </a:lnTo>
                    <a:lnTo>
                      <a:pt x="1180" y="3824"/>
                    </a:lnTo>
                    <a:lnTo>
                      <a:pt x="1018" y="3837"/>
                    </a:lnTo>
                    <a:lnTo>
                      <a:pt x="855" y="3864"/>
                    </a:lnTo>
                    <a:lnTo>
                      <a:pt x="706" y="3905"/>
                    </a:lnTo>
                    <a:lnTo>
                      <a:pt x="570" y="3959"/>
                    </a:lnTo>
                    <a:lnTo>
                      <a:pt x="435" y="4041"/>
                    </a:lnTo>
                    <a:lnTo>
                      <a:pt x="326" y="4122"/>
                    </a:lnTo>
                    <a:lnTo>
                      <a:pt x="218" y="4230"/>
                    </a:lnTo>
                    <a:lnTo>
                      <a:pt x="136" y="4366"/>
                    </a:lnTo>
                    <a:lnTo>
                      <a:pt x="69" y="4501"/>
                    </a:lnTo>
                    <a:lnTo>
                      <a:pt x="28" y="4664"/>
                    </a:lnTo>
                    <a:lnTo>
                      <a:pt x="1" y="4854"/>
                    </a:lnTo>
                    <a:lnTo>
                      <a:pt x="1" y="5044"/>
                    </a:lnTo>
                    <a:lnTo>
                      <a:pt x="14" y="5166"/>
                    </a:lnTo>
                    <a:lnTo>
                      <a:pt x="28" y="5288"/>
                    </a:lnTo>
                    <a:lnTo>
                      <a:pt x="55" y="5396"/>
                    </a:lnTo>
                    <a:lnTo>
                      <a:pt x="96" y="5491"/>
                    </a:lnTo>
                    <a:lnTo>
                      <a:pt x="136" y="5586"/>
                    </a:lnTo>
                    <a:lnTo>
                      <a:pt x="177" y="5667"/>
                    </a:lnTo>
                    <a:lnTo>
                      <a:pt x="231" y="5749"/>
                    </a:lnTo>
                    <a:lnTo>
                      <a:pt x="286" y="5830"/>
                    </a:lnTo>
                    <a:lnTo>
                      <a:pt x="421" y="5952"/>
                    </a:lnTo>
                    <a:lnTo>
                      <a:pt x="584" y="6061"/>
                    </a:lnTo>
                    <a:lnTo>
                      <a:pt x="760" y="6155"/>
                    </a:lnTo>
                    <a:lnTo>
                      <a:pt x="936" y="6237"/>
                    </a:lnTo>
                    <a:lnTo>
                      <a:pt x="1140" y="6291"/>
                    </a:lnTo>
                    <a:lnTo>
                      <a:pt x="1343" y="6332"/>
                    </a:lnTo>
                    <a:lnTo>
                      <a:pt x="1560" y="6372"/>
                    </a:lnTo>
                    <a:lnTo>
                      <a:pt x="1763" y="6399"/>
                    </a:lnTo>
                    <a:lnTo>
                      <a:pt x="2197" y="6440"/>
                    </a:lnTo>
                    <a:lnTo>
                      <a:pt x="2604" y="6467"/>
                    </a:lnTo>
                    <a:lnTo>
                      <a:pt x="3892" y="6508"/>
                    </a:lnTo>
                    <a:lnTo>
                      <a:pt x="4556" y="6521"/>
                    </a:lnTo>
                    <a:lnTo>
                      <a:pt x="5207" y="6521"/>
                    </a:lnTo>
                    <a:lnTo>
                      <a:pt x="5857" y="6508"/>
                    </a:lnTo>
                    <a:lnTo>
                      <a:pt x="6508" y="6467"/>
                    </a:lnTo>
                    <a:lnTo>
                      <a:pt x="7159" y="6413"/>
                    </a:lnTo>
                    <a:lnTo>
                      <a:pt x="7484" y="6359"/>
                    </a:lnTo>
                    <a:lnTo>
                      <a:pt x="7810" y="6318"/>
                    </a:lnTo>
                    <a:lnTo>
                      <a:pt x="8433" y="6196"/>
                    </a:lnTo>
                    <a:lnTo>
                      <a:pt x="8745" y="6128"/>
                    </a:lnTo>
                    <a:lnTo>
                      <a:pt x="9070" y="6047"/>
                    </a:lnTo>
                    <a:lnTo>
                      <a:pt x="9396" y="5939"/>
                    </a:lnTo>
                    <a:lnTo>
                      <a:pt x="9707" y="5817"/>
                    </a:lnTo>
                    <a:lnTo>
                      <a:pt x="10019" y="5681"/>
                    </a:lnTo>
                    <a:lnTo>
                      <a:pt x="10331" y="5491"/>
                    </a:lnTo>
                    <a:lnTo>
                      <a:pt x="10467" y="5410"/>
                    </a:lnTo>
                    <a:lnTo>
                      <a:pt x="10589" y="5301"/>
                    </a:lnTo>
                    <a:lnTo>
                      <a:pt x="10711" y="5193"/>
                    </a:lnTo>
                    <a:lnTo>
                      <a:pt x="10806" y="5071"/>
                    </a:lnTo>
                    <a:lnTo>
                      <a:pt x="11009" y="4813"/>
                    </a:lnTo>
                    <a:lnTo>
                      <a:pt x="11185" y="4542"/>
                    </a:lnTo>
                    <a:lnTo>
                      <a:pt x="11375" y="4285"/>
                    </a:lnTo>
                    <a:lnTo>
                      <a:pt x="11470" y="4163"/>
                    </a:lnTo>
                    <a:lnTo>
                      <a:pt x="11565" y="4054"/>
                    </a:lnTo>
                    <a:lnTo>
                      <a:pt x="11673" y="3946"/>
                    </a:lnTo>
                    <a:lnTo>
                      <a:pt x="11782" y="3851"/>
                    </a:lnTo>
                    <a:lnTo>
                      <a:pt x="11917" y="3769"/>
                    </a:lnTo>
                    <a:lnTo>
                      <a:pt x="12039" y="3715"/>
                    </a:lnTo>
                    <a:lnTo>
                      <a:pt x="12161" y="3675"/>
                    </a:lnTo>
                    <a:lnTo>
                      <a:pt x="12297" y="3661"/>
                    </a:lnTo>
                    <a:lnTo>
                      <a:pt x="12446" y="3647"/>
                    </a:lnTo>
                    <a:lnTo>
                      <a:pt x="12595" y="3647"/>
                    </a:lnTo>
                    <a:lnTo>
                      <a:pt x="12920" y="3661"/>
                    </a:lnTo>
                    <a:lnTo>
                      <a:pt x="13246" y="3688"/>
                    </a:lnTo>
                    <a:lnTo>
                      <a:pt x="13585" y="3702"/>
                    </a:lnTo>
                    <a:lnTo>
                      <a:pt x="13734" y="3688"/>
                    </a:lnTo>
                    <a:lnTo>
                      <a:pt x="13883" y="3675"/>
                    </a:lnTo>
                    <a:lnTo>
                      <a:pt x="14019" y="3661"/>
                    </a:lnTo>
                    <a:lnTo>
                      <a:pt x="14141" y="3620"/>
                    </a:lnTo>
                    <a:lnTo>
                      <a:pt x="14263" y="3566"/>
                    </a:lnTo>
                    <a:lnTo>
                      <a:pt x="14344" y="3485"/>
                    </a:lnTo>
                    <a:lnTo>
                      <a:pt x="14412" y="3403"/>
                    </a:lnTo>
                    <a:lnTo>
                      <a:pt x="14466" y="3295"/>
                    </a:lnTo>
                    <a:lnTo>
                      <a:pt x="14507" y="3173"/>
                    </a:lnTo>
                    <a:lnTo>
                      <a:pt x="14534" y="3051"/>
                    </a:lnTo>
                    <a:lnTo>
                      <a:pt x="14547" y="2915"/>
                    </a:lnTo>
                    <a:lnTo>
                      <a:pt x="14561" y="2780"/>
                    </a:lnTo>
                    <a:lnTo>
                      <a:pt x="14561" y="2482"/>
                    </a:lnTo>
                    <a:lnTo>
                      <a:pt x="14547" y="2197"/>
                    </a:lnTo>
                    <a:lnTo>
                      <a:pt x="14520" y="1926"/>
                    </a:lnTo>
                    <a:lnTo>
                      <a:pt x="14507" y="1682"/>
                    </a:lnTo>
                    <a:lnTo>
                      <a:pt x="14493" y="1478"/>
                    </a:lnTo>
                    <a:lnTo>
                      <a:pt x="14507" y="1045"/>
                    </a:lnTo>
                    <a:lnTo>
                      <a:pt x="14493" y="828"/>
                    </a:lnTo>
                    <a:lnTo>
                      <a:pt x="14466" y="597"/>
                    </a:lnTo>
                    <a:lnTo>
                      <a:pt x="14452" y="489"/>
                    </a:lnTo>
                    <a:lnTo>
                      <a:pt x="14425" y="394"/>
                    </a:lnTo>
                    <a:lnTo>
                      <a:pt x="14385" y="299"/>
                    </a:lnTo>
                    <a:lnTo>
                      <a:pt x="14344" y="218"/>
                    </a:lnTo>
                    <a:lnTo>
                      <a:pt x="14290" y="136"/>
                    </a:lnTo>
                    <a:lnTo>
                      <a:pt x="14222" y="82"/>
                    </a:lnTo>
                    <a:lnTo>
                      <a:pt x="14141" y="28"/>
                    </a:lnTo>
                    <a:lnTo>
                      <a:pt x="1404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5397;p97">
                <a:extLst>
                  <a:ext uri="{FF2B5EF4-FFF2-40B4-BE49-F238E27FC236}">
                    <a16:creationId xmlns:a16="http://schemas.microsoft.com/office/drawing/2014/main" id="{7679270F-E979-48CA-B0B9-70C8B89DDCAB}"/>
                  </a:ext>
                </a:extLst>
              </p:cNvPr>
              <p:cNvSpPr/>
              <p:nvPr/>
            </p:nvSpPr>
            <p:spPr>
              <a:xfrm>
                <a:off x="480677" y="4429941"/>
                <a:ext cx="303964" cy="271649"/>
              </a:xfrm>
              <a:custGeom>
                <a:avLst/>
                <a:gdLst/>
                <a:ahLst/>
                <a:cxnLst/>
                <a:rect l="l" t="t" r="r" b="b"/>
                <a:pathLst>
                  <a:path w="13517" h="12080" extrusionOk="0">
                    <a:moveTo>
                      <a:pt x="12934" y="1"/>
                    </a:moveTo>
                    <a:lnTo>
                      <a:pt x="8840" y="1031"/>
                    </a:lnTo>
                    <a:lnTo>
                      <a:pt x="8785" y="1221"/>
                    </a:lnTo>
                    <a:lnTo>
                      <a:pt x="8731" y="1411"/>
                    </a:lnTo>
                    <a:lnTo>
                      <a:pt x="8596" y="1777"/>
                    </a:lnTo>
                    <a:lnTo>
                      <a:pt x="8419" y="2129"/>
                    </a:lnTo>
                    <a:lnTo>
                      <a:pt x="8230" y="2468"/>
                    </a:lnTo>
                    <a:lnTo>
                      <a:pt x="8013" y="2793"/>
                    </a:lnTo>
                    <a:lnTo>
                      <a:pt x="7782" y="3092"/>
                    </a:lnTo>
                    <a:lnTo>
                      <a:pt x="7525" y="3390"/>
                    </a:lnTo>
                    <a:lnTo>
                      <a:pt x="7254" y="3688"/>
                    </a:lnTo>
                    <a:lnTo>
                      <a:pt x="6969" y="3959"/>
                    </a:lnTo>
                    <a:lnTo>
                      <a:pt x="6684" y="4230"/>
                    </a:lnTo>
                    <a:lnTo>
                      <a:pt x="6386" y="4488"/>
                    </a:lnTo>
                    <a:lnTo>
                      <a:pt x="6074" y="4746"/>
                    </a:lnTo>
                    <a:lnTo>
                      <a:pt x="5451" y="5234"/>
                    </a:lnTo>
                    <a:lnTo>
                      <a:pt x="4827" y="5722"/>
                    </a:lnTo>
                    <a:lnTo>
                      <a:pt x="4447" y="5993"/>
                    </a:lnTo>
                    <a:lnTo>
                      <a:pt x="4054" y="6264"/>
                    </a:lnTo>
                    <a:lnTo>
                      <a:pt x="3254" y="6793"/>
                    </a:lnTo>
                    <a:lnTo>
                      <a:pt x="2848" y="7064"/>
                    </a:lnTo>
                    <a:lnTo>
                      <a:pt x="2454" y="7348"/>
                    </a:lnTo>
                    <a:lnTo>
                      <a:pt x="2075" y="7633"/>
                    </a:lnTo>
                    <a:lnTo>
                      <a:pt x="1722" y="7931"/>
                    </a:lnTo>
                    <a:lnTo>
                      <a:pt x="1370" y="8243"/>
                    </a:lnTo>
                    <a:lnTo>
                      <a:pt x="1221" y="8406"/>
                    </a:lnTo>
                    <a:lnTo>
                      <a:pt x="1058" y="8582"/>
                    </a:lnTo>
                    <a:lnTo>
                      <a:pt x="923" y="8758"/>
                    </a:lnTo>
                    <a:lnTo>
                      <a:pt x="773" y="8935"/>
                    </a:lnTo>
                    <a:lnTo>
                      <a:pt x="651" y="9124"/>
                    </a:lnTo>
                    <a:lnTo>
                      <a:pt x="529" y="9314"/>
                    </a:lnTo>
                    <a:lnTo>
                      <a:pt x="421" y="9518"/>
                    </a:lnTo>
                    <a:lnTo>
                      <a:pt x="326" y="9721"/>
                    </a:lnTo>
                    <a:lnTo>
                      <a:pt x="245" y="9938"/>
                    </a:lnTo>
                    <a:lnTo>
                      <a:pt x="163" y="10168"/>
                    </a:lnTo>
                    <a:lnTo>
                      <a:pt x="109" y="10399"/>
                    </a:lnTo>
                    <a:lnTo>
                      <a:pt x="55" y="10629"/>
                    </a:lnTo>
                    <a:lnTo>
                      <a:pt x="14" y="10887"/>
                    </a:lnTo>
                    <a:lnTo>
                      <a:pt x="1" y="11144"/>
                    </a:lnTo>
                    <a:lnTo>
                      <a:pt x="150" y="11280"/>
                    </a:lnTo>
                    <a:lnTo>
                      <a:pt x="313" y="11415"/>
                    </a:lnTo>
                    <a:lnTo>
                      <a:pt x="489" y="11524"/>
                    </a:lnTo>
                    <a:lnTo>
                      <a:pt x="679" y="11632"/>
                    </a:lnTo>
                    <a:lnTo>
                      <a:pt x="882" y="11714"/>
                    </a:lnTo>
                    <a:lnTo>
                      <a:pt x="1085" y="11795"/>
                    </a:lnTo>
                    <a:lnTo>
                      <a:pt x="1302" y="11863"/>
                    </a:lnTo>
                    <a:lnTo>
                      <a:pt x="1519" y="11931"/>
                    </a:lnTo>
                    <a:lnTo>
                      <a:pt x="1750" y="11971"/>
                    </a:lnTo>
                    <a:lnTo>
                      <a:pt x="1994" y="12012"/>
                    </a:lnTo>
                    <a:lnTo>
                      <a:pt x="2224" y="12039"/>
                    </a:lnTo>
                    <a:lnTo>
                      <a:pt x="2482" y="12066"/>
                    </a:lnTo>
                    <a:lnTo>
                      <a:pt x="2983" y="12080"/>
                    </a:lnTo>
                    <a:lnTo>
                      <a:pt x="3485" y="12080"/>
                    </a:lnTo>
                    <a:lnTo>
                      <a:pt x="4014" y="12039"/>
                    </a:lnTo>
                    <a:lnTo>
                      <a:pt x="4515" y="11985"/>
                    </a:lnTo>
                    <a:lnTo>
                      <a:pt x="5030" y="11917"/>
                    </a:lnTo>
                    <a:lnTo>
                      <a:pt x="5518" y="11836"/>
                    </a:lnTo>
                    <a:lnTo>
                      <a:pt x="5993" y="11741"/>
                    </a:lnTo>
                    <a:lnTo>
                      <a:pt x="6427" y="11646"/>
                    </a:lnTo>
                    <a:lnTo>
                      <a:pt x="6833" y="11538"/>
                    </a:lnTo>
                    <a:lnTo>
                      <a:pt x="7213" y="11443"/>
                    </a:lnTo>
                    <a:lnTo>
                      <a:pt x="7457" y="11361"/>
                    </a:lnTo>
                    <a:lnTo>
                      <a:pt x="7701" y="11253"/>
                    </a:lnTo>
                    <a:lnTo>
                      <a:pt x="7918" y="11158"/>
                    </a:lnTo>
                    <a:lnTo>
                      <a:pt x="8108" y="11036"/>
                    </a:lnTo>
                    <a:lnTo>
                      <a:pt x="8297" y="10927"/>
                    </a:lnTo>
                    <a:lnTo>
                      <a:pt x="8474" y="10792"/>
                    </a:lnTo>
                    <a:lnTo>
                      <a:pt x="8636" y="10656"/>
                    </a:lnTo>
                    <a:lnTo>
                      <a:pt x="8785" y="10521"/>
                    </a:lnTo>
                    <a:lnTo>
                      <a:pt x="9084" y="10209"/>
                    </a:lnTo>
                    <a:lnTo>
                      <a:pt x="9382" y="9870"/>
                    </a:lnTo>
                    <a:lnTo>
                      <a:pt x="9694" y="9518"/>
                    </a:lnTo>
                    <a:lnTo>
                      <a:pt x="10033" y="9138"/>
                    </a:lnTo>
                    <a:lnTo>
                      <a:pt x="10195" y="8975"/>
                    </a:lnTo>
                    <a:lnTo>
                      <a:pt x="10372" y="8840"/>
                    </a:lnTo>
                    <a:lnTo>
                      <a:pt x="10561" y="8704"/>
                    </a:lnTo>
                    <a:lnTo>
                      <a:pt x="10751" y="8596"/>
                    </a:lnTo>
                    <a:lnTo>
                      <a:pt x="10968" y="8487"/>
                    </a:lnTo>
                    <a:lnTo>
                      <a:pt x="11185" y="8406"/>
                    </a:lnTo>
                    <a:lnTo>
                      <a:pt x="11402" y="8325"/>
                    </a:lnTo>
                    <a:lnTo>
                      <a:pt x="11632" y="8270"/>
                    </a:lnTo>
                    <a:lnTo>
                      <a:pt x="11876" y="8216"/>
                    </a:lnTo>
                    <a:lnTo>
                      <a:pt x="12107" y="8162"/>
                    </a:lnTo>
                    <a:lnTo>
                      <a:pt x="12351" y="8135"/>
                    </a:lnTo>
                    <a:lnTo>
                      <a:pt x="12595" y="8108"/>
                    </a:lnTo>
                    <a:lnTo>
                      <a:pt x="13056" y="8067"/>
                    </a:lnTo>
                    <a:lnTo>
                      <a:pt x="13517" y="8053"/>
                    </a:lnTo>
                    <a:lnTo>
                      <a:pt x="13435" y="7552"/>
                    </a:lnTo>
                    <a:lnTo>
                      <a:pt x="13368" y="7010"/>
                    </a:lnTo>
                    <a:lnTo>
                      <a:pt x="13300" y="6427"/>
                    </a:lnTo>
                    <a:lnTo>
                      <a:pt x="13246" y="5830"/>
                    </a:lnTo>
                    <a:lnTo>
                      <a:pt x="13137" y="4596"/>
                    </a:lnTo>
                    <a:lnTo>
                      <a:pt x="13056" y="3390"/>
                    </a:lnTo>
                    <a:lnTo>
                      <a:pt x="13002" y="2251"/>
                    </a:lnTo>
                    <a:lnTo>
                      <a:pt x="12961" y="1262"/>
                    </a:lnTo>
                    <a:lnTo>
                      <a:pt x="12934" y="489"/>
                    </a:lnTo>
                    <a:lnTo>
                      <a:pt x="1293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5398;p97">
                <a:extLst>
                  <a:ext uri="{FF2B5EF4-FFF2-40B4-BE49-F238E27FC236}">
                    <a16:creationId xmlns:a16="http://schemas.microsoft.com/office/drawing/2014/main" id="{BF615BC0-D155-42B7-A6AD-F8173F057C06}"/>
                  </a:ext>
                </a:extLst>
              </p:cNvPr>
              <p:cNvSpPr/>
              <p:nvPr/>
            </p:nvSpPr>
            <p:spPr>
              <a:xfrm>
                <a:off x="1722672" y="4579639"/>
                <a:ext cx="372843" cy="138725"/>
              </a:xfrm>
              <a:custGeom>
                <a:avLst/>
                <a:gdLst/>
                <a:ahLst/>
                <a:cxnLst/>
                <a:rect l="l" t="t" r="r" b="b"/>
                <a:pathLst>
                  <a:path w="16580" h="6169" extrusionOk="0">
                    <a:moveTo>
                      <a:pt x="746" y="0"/>
                    </a:moveTo>
                    <a:lnTo>
                      <a:pt x="569" y="14"/>
                    </a:lnTo>
                    <a:lnTo>
                      <a:pt x="393" y="27"/>
                    </a:lnTo>
                    <a:lnTo>
                      <a:pt x="244" y="81"/>
                    </a:lnTo>
                    <a:lnTo>
                      <a:pt x="190" y="109"/>
                    </a:lnTo>
                    <a:lnTo>
                      <a:pt x="136" y="149"/>
                    </a:lnTo>
                    <a:lnTo>
                      <a:pt x="109" y="176"/>
                    </a:lnTo>
                    <a:lnTo>
                      <a:pt x="81" y="231"/>
                    </a:lnTo>
                    <a:lnTo>
                      <a:pt x="27" y="353"/>
                    </a:lnTo>
                    <a:lnTo>
                      <a:pt x="0" y="488"/>
                    </a:lnTo>
                    <a:lnTo>
                      <a:pt x="0" y="651"/>
                    </a:lnTo>
                    <a:lnTo>
                      <a:pt x="0" y="841"/>
                    </a:lnTo>
                    <a:lnTo>
                      <a:pt x="14" y="1030"/>
                    </a:lnTo>
                    <a:lnTo>
                      <a:pt x="41" y="1247"/>
                    </a:lnTo>
                    <a:lnTo>
                      <a:pt x="81" y="1451"/>
                    </a:lnTo>
                    <a:lnTo>
                      <a:pt x="122" y="1654"/>
                    </a:lnTo>
                    <a:lnTo>
                      <a:pt x="190" y="1857"/>
                    </a:lnTo>
                    <a:lnTo>
                      <a:pt x="244" y="2047"/>
                    </a:lnTo>
                    <a:lnTo>
                      <a:pt x="325" y="2237"/>
                    </a:lnTo>
                    <a:lnTo>
                      <a:pt x="407" y="2386"/>
                    </a:lnTo>
                    <a:lnTo>
                      <a:pt x="488" y="2522"/>
                    </a:lnTo>
                    <a:lnTo>
                      <a:pt x="569" y="2630"/>
                    </a:lnTo>
                    <a:lnTo>
                      <a:pt x="664" y="2698"/>
                    </a:lnTo>
                    <a:lnTo>
                      <a:pt x="732" y="2739"/>
                    </a:lnTo>
                    <a:lnTo>
                      <a:pt x="813" y="2752"/>
                    </a:lnTo>
                    <a:lnTo>
                      <a:pt x="908" y="2779"/>
                    </a:lnTo>
                    <a:lnTo>
                      <a:pt x="1003" y="2779"/>
                    </a:lnTo>
                    <a:lnTo>
                      <a:pt x="1234" y="2793"/>
                    </a:lnTo>
                    <a:lnTo>
                      <a:pt x="1478" y="2779"/>
                    </a:lnTo>
                    <a:lnTo>
                      <a:pt x="1979" y="2725"/>
                    </a:lnTo>
                    <a:lnTo>
                      <a:pt x="2183" y="2711"/>
                    </a:lnTo>
                    <a:lnTo>
                      <a:pt x="2359" y="2698"/>
                    </a:lnTo>
                    <a:lnTo>
                      <a:pt x="2793" y="2711"/>
                    </a:lnTo>
                    <a:lnTo>
                      <a:pt x="3213" y="2725"/>
                    </a:lnTo>
                    <a:lnTo>
                      <a:pt x="4026" y="2779"/>
                    </a:lnTo>
                    <a:lnTo>
                      <a:pt x="4392" y="2820"/>
                    </a:lnTo>
                    <a:lnTo>
                      <a:pt x="4542" y="2847"/>
                    </a:lnTo>
                    <a:lnTo>
                      <a:pt x="4664" y="2874"/>
                    </a:lnTo>
                    <a:lnTo>
                      <a:pt x="4718" y="2901"/>
                    </a:lnTo>
                    <a:lnTo>
                      <a:pt x="4758" y="2942"/>
                    </a:lnTo>
                    <a:lnTo>
                      <a:pt x="4799" y="2983"/>
                    </a:lnTo>
                    <a:lnTo>
                      <a:pt x="4840" y="3037"/>
                    </a:lnTo>
                    <a:lnTo>
                      <a:pt x="4881" y="3091"/>
                    </a:lnTo>
                    <a:lnTo>
                      <a:pt x="4908" y="3159"/>
                    </a:lnTo>
                    <a:lnTo>
                      <a:pt x="4962" y="3349"/>
                    </a:lnTo>
                    <a:lnTo>
                      <a:pt x="5003" y="3538"/>
                    </a:lnTo>
                    <a:lnTo>
                      <a:pt x="5030" y="3728"/>
                    </a:lnTo>
                    <a:lnTo>
                      <a:pt x="5111" y="4108"/>
                    </a:lnTo>
                    <a:lnTo>
                      <a:pt x="5165" y="4298"/>
                    </a:lnTo>
                    <a:lnTo>
                      <a:pt x="5233" y="4474"/>
                    </a:lnTo>
                    <a:lnTo>
                      <a:pt x="5328" y="4650"/>
                    </a:lnTo>
                    <a:lnTo>
                      <a:pt x="5382" y="4731"/>
                    </a:lnTo>
                    <a:lnTo>
                      <a:pt x="5450" y="4813"/>
                    </a:lnTo>
                    <a:lnTo>
                      <a:pt x="5572" y="4935"/>
                    </a:lnTo>
                    <a:lnTo>
                      <a:pt x="5707" y="5043"/>
                    </a:lnTo>
                    <a:lnTo>
                      <a:pt x="5870" y="5152"/>
                    </a:lnTo>
                    <a:lnTo>
                      <a:pt x="6046" y="5247"/>
                    </a:lnTo>
                    <a:lnTo>
                      <a:pt x="6236" y="5328"/>
                    </a:lnTo>
                    <a:lnTo>
                      <a:pt x="6426" y="5409"/>
                    </a:lnTo>
                    <a:lnTo>
                      <a:pt x="6629" y="5477"/>
                    </a:lnTo>
                    <a:lnTo>
                      <a:pt x="6833" y="5531"/>
                    </a:lnTo>
                    <a:lnTo>
                      <a:pt x="7253" y="5653"/>
                    </a:lnTo>
                    <a:lnTo>
                      <a:pt x="7673" y="5748"/>
                    </a:lnTo>
                    <a:lnTo>
                      <a:pt x="8405" y="5897"/>
                    </a:lnTo>
                    <a:lnTo>
                      <a:pt x="8622" y="5951"/>
                    </a:lnTo>
                    <a:lnTo>
                      <a:pt x="8893" y="5992"/>
                    </a:lnTo>
                    <a:lnTo>
                      <a:pt x="9205" y="6033"/>
                    </a:lnTo>
                    <a:lnTo>
                      <a:pt x="9558" y="6074"/>
                    </a:lnTo>
                    <a:lnTo>
                      <a:pt x="10344" y="6114"/>
                    </a:lnTo>
                    <a:lnTo>
                      <a:pt x="11171" y="6155"/>
                    </a:lnTo>
                    <a:lnTo>
                      <a:pt x="11984" y="6168"/>
                    </a:lnTo>
                    <a:lnTo>
                      <a:pt x="12716" y="6168"/>
                    </a:lnTo>
                    <a:lnTo>
                      <a:pt x="13326" y="6155"/>
                    </a:lnTo>
                    <a:lnTo>
                      <a:pt x="13720" y="6128"/>
                    </a:lnTo>
                    <a:lnTo>
                      <a:pt x="13896" y="6101"/>
                    </a:lnTo>
                    <a:lnTo>
                      <a:pt x="14072" y="6074"/>
                    </a:lnTo>
                    <a:lnTo>
                      <a:pt x="14262" y="6019"/>
                    </a:lnTo>
                    <a:lnTo>
                      <a:pt x="14465" y="5965"/>
                    </a:lnTo>
                    <a:lnTo>
                      <a:pt x="14669" y="5897"/>
                    </a:lnTo>
                    <a:lnTo>
                      <a:pt x="14872" y="5816"/>
                    </a:lnTo>
                    <a:lnTo>
                      <a:pt x="15075" y="5721"/>
                    </a:lnTo>
                    <a:lnTo>
                      <a:pt x="15279" y="5626"/>
                    </a:lnTo>
                    <a:lnTo>
                      <a:pt x="15482" y="5518"/>
                    </a:lnTo>
                    <a:lnTo>
                      <a:pt x="15672" y="5396"/>
                    </a:lnTo>
                    <a:lnTo>
                      <a:pt x="15848" y="5274"/>
                    </a:lnTo>
                    <a:lnTo>
                      <a:pt x="16011" y="5138"/>
                    </a:lnTo>
                    <a:lnTo>
                      <a:pt x="16146" y="5003"/>
                    </a:lnTo>
                    <a:lnTo>
                      <a:pt x="16282" y="4853"/>
                    </a:lnTo>
                    <a:lnTo>
                      <a:pt x="16390" y="4704"/>
                    </a:lnTo>
                    <a:lnTo>
                      <a:pt x="16472" y="4542"/>
                    </a:lnTo>
                    <a:lnTo>
                      <a:pt x="16526" y="4352"/>
                    </a:lnTo>
                    <a:lnTo>
                      <a:pt x="16566" y="4121"/>
                    </a:lnTo>
                    <a:lnTo>
                      <a:pt x="16580" y="3891"/>
                    </a:lnTo>
                    <a:lnTo>
                      <a:pt x="16580" y="3769"/>
                    </a:lnTo>
                    <a:lnTo>
                      <a:pt x="16553" y="3647"/>
                    </a:lnTo>
                    <a:lnTo>
                      <a:pt x="16539" y="3538"/>
                    </a:lnTo>
                    <a:lnTo>
                      <a:pt x="16499" y="3430"/>
                    </a:lnTo>
                    <a:lnTo>
                      <a:pt x="16458" y="3321"/>
                    </a:lnTo>
                    <a:lnTo>
                      <a:pt x="16404" y="3227"/>
                    </a:lnTo>
                    <a:lnTo>
                      <a:pt x="16336" y="3132"/>
                    </a:lnTo>
                    <a:lnTo>
                      <a:pt x="16255" y="3050"/>
                    </a:lnTo>
                    <a:lnTo>
                      <a:pt x="16173" y="2996"/>
                    </a:lnTo>
                    <a:lnTo>
                      <a:pt x="16078" y="2942"/>
                    </a:lnTo>
                    <a:lnTo>
                      <a:pt x="15916" y="2888"/>
                    </a:lnTo>
                    <a:lnTo>
                      <a:pt x="15767" y="2847"/>
                    </a:lnTo>
                    <a:lnTo>
                      <a:pt x="15604" y="2833"/>
                    </a:lnTo>
                    <a:lnTo>
                      <a:pt x="15441" y="2833"/>
                    </a:lnTo>
                    <a:lnTo>
                      <a:pt x="15292" y="2861"/>
                    </a:lnTo>
                    <a:lnTo>
                      <a:pt x="15129" y="2888"/>
                    </a:lnTo>
                    <a:lnTo>
                      <a:pt x="14967" y="2928"/>
                    </a:lnTo>
                    <a:lnTo>
                      <a:pt x="14804" y="2983"/>
                    </a:lnTo>
                    <a:lnTo>
                      <a:pt x="14492" y="3105"/>
                    </a:lnTo>
                    <a:lnTo>
                      <a:pt x="14194" y="3254"/>
                    </a:lnTo>
                    <a:lnTo>
                      <a:pt x="13909" y="3389"/>
                    </a:lnTo>
                    <a:lnTo>
                      <a:pt x="13638" y="3511"/>
                    </a:lnTo>
                    <a:lnTo>
                      <a:pt x="13448" y="3579"/>
                    </a:lnTo>
                    <a:lnTo>
                      <a:pt x="13259" y="3620"/>
                    </a:lnTo>
                    <a:lnTo>
                      <a:pt x="13082" y="3647"/>
                    </a:lnTo>
                    <a:lnTo>
                      <a:pt x="12920" y="3647"/>
                    </a:lnTo>
                    <a:lnTo>
                      <a:pt x="12757" y="3633"/>
                    </a:lnTo>
                    <a:lnTo>
                      <a:pt x="12608" y="3606"/>
                    </a:lnTo>
                    <a:lnTo>
                      <a:pt x="12459" y="3552"/>
                    </a:lnTo>
                    <a:lnTo>
                      <a:pt x="12323" y="3498"/>
                    </a:lnTo>
                    <a:lnTo>
                      <a:pt x="12201" y="3430"/>
                    </a:lnTo>
                    <a:lnTo>
                      <a:pt x="12079" y="3349"/>
                    </a:lnTo>
                    <a:lnTo>
                      <a:pt x="11957" y="3254"/>
                    </a:lnTo>
                    <a:lnTo>
                      <a:pt x="11835" y="3145"/>
                    </a:lnTo>
                    <a:lnTo>
                      <a:pt x="11618" y="2915"/>
                    </a:lnTo>
                    <a:lnTo>
                      <a:pt x="11401" y="2657"/>
                    </a:lnTo>
                    <a:lnTo>
                      <a:pt x="10968" y="2128"/>
                    </a:lnTo>
                    <a:lnTo>
                      <a:pt x="10751" y="1871"/>
                    </a:lnTo>
                    <a:lnTo>
                      <a:pt x="10507" y="1627"/>
                    </a:lnTo>
                    <a:lnTo>
                      <a:pt x="10385" y="1505"/>
                    </a:lnTo>
                    <a:lnTo>
                      <a:pt x="10263" y="1396"/>
                    </a:lnTo>
                    <a:lnTo>
                      <a:pt x="10127" y="1302"/>
                    </a:lnTo>
                    <a:lnTo>
                      <a:pt x="9978" y="1220"/>
                    </a:lnTo>
                    <a:lnTo>
                      <a:pt x="9829" y="1139"/>
                    </a:lnTo>
                    <a:lnTo>
                      <a:pt x="9680" y="1085"/>
                    </a:lnTo>
                    <a:lnTo>
                      <a:pt x="9517" y="1030"/>
                    </a:lnTo>
                    <a:lnTo>
                      <a:pt x="9341" y="990"/>
                    </a:lnTo>
                    <a:lnTo>
                      <a:pt x="1396" y="68"/>
                    </a:lnTo>
                    <a:lnTo>
                      <a:pt x="1261" y="27"/>
                    </a:lnTo>
                    <a:lnTo>
                      <a:pt x="1112" y="14"/>
                    </a:lnTo>
                    <a:lnTo>
                      <a:pt x="93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5399;p97">
                <a:extLst>
                  <a:ext uri="{FF2B5EF4-FFF2-40B4-BE49-F238E27FC236}">
                    <a16:creationId xmlns:a16="http://schemas.microsoft.com/office/drawing/2014/main" id="{1D84FFF4-2F25-44AB-B9CD-339A0A5E1321}"/>
                  </a:ext>
                </a:extLst>
              </p:cNvPr>
              <p:cNvSpPr/>
              <p:nvPr/>
            </p:nvSpPr>
            <p:spPr>
              <a:xfrm>
                <a:off x="1737289" y="4354046"/>
                <a:ext cx="337807" cy="317681"/>
              </a:xfrm>
              <a:custGeom>
                <a:avLst/>
                <a:gdLst/>
                <a:ahLst/>
                <a:cxnLst/>
                <a:rect l="l" t="t" r="r" b="b"/>
                <a:pathLst>
                  <a:path w="15022" h="14127" extrusionOk="0">
                    <a:moveTo>
                      <a:pt x="14" y="0"/>
                    </a:moveTo>
                    <a:lnTo>
                      <a:pt x="69" y="380"/>
                    </a:lnTo>
                    <a:lnTo>
                      <a:pt x="109" y="759"/>
                    </a:lnTo>
                    <a:lnTo>
                      <a:pt x="136" y="1152"/>
                    </a:lnTo>
                    <a:lnTo>
                      <a:pt x="163" y="1532"/>
                    </a:lnTo>
                    <a:lnTo>
                      <a:pt x="177" y="2318"/>
                    </a:lnTo>
                    <a:lnTo>
                      <a:pt x="177" y="3105"/>
                    </a:lnTo>
                    <a:lnTo>
                      <a:pt x="150" y="3877"/>
                    </a:lnTo>
                    <a:lnTo>
                      <a:pt x="123" y="4664"/>
                    </a:lnTo>
                    <a:lnTo>
                      <a:pt x="109" y="5436"/>
                    </a:lnTo>
                    <a:lnTo>
                      <a:pt x="96" y="6196"/>
                    </a:lnTo>
                    <a:lnTo>
                      <a:pt x="82" y="7077"/>
                    </a:lnTo>
                    <a:lnTo>
                      <a:pt x="69" y="7944"/>
                    </a:lnTo>
                    <a:lnTo>
                      <a:pt x="14" y="9652"/>
                    </a:lnTo>
                    <a:lnTo>
                      <a:pt x="1" y="9842"/>
                    </a:lnTo>
                    <a:lnTo>
                      <a:pt x="14" y="10005"/>
                    </a:lnTo>
                    <a:lnTo>
                      <a:pt x="28" y="10127"/>
                    </a:lnTo>
                    <a:lnTo>
                      <a:pt x="82" y="10235"/>
                    </a:lnTo>
                    <a:lnTo>
                      <a:pt x="163" y="10317"/>
                    </a:lnTo>
                    <a:lnTo>
                      <a:pt x="258" y="10398"/>
                    </a:lnTo>
                    <a:lnTo>
                      <a:pt x="407" y="10466"/>
                    </a:lnTo>
                    <a:lnTo>
                      <a:pt x="584" y="10534"/>
                    </a:lnTo>
                    <a:lnTo>
                      <a:pt x="909" y="10656"/>
                    </a:lnTo>
                    <a:lnTo>
                      <a:pt x="1234" y="10751"/>
                    </a:lnTo>
                    <a:lnTo>
                      <a:pt x="1546" y="10818"/>
                    </a:lnTo>
                    <a:lnTo>
                      <a:pt x="1872" y="10859"/>
                    </a:lnTo>
                    <a:lnTo>
                      <a:pt x="2536" y="10927"/>
                    </a:lnTo>
                    <a:lnTo>
                      <a:pt x="2861" y="10940"/>
                    </a:lnTo>
                    <a:lnTo>
                      <a:pt x="3336" y="10940"/>
                    </a:lnTo>
                    <a:lnTo>
                      <a:pt x="3498" y="10913"/>
                    </a:lnTo>
                    <a:lnTo>
                      <a:pt x="3661" y="10900"/>
                    </a:lnTo>
                    <a:lnTo>
                      <a:pt x="3824" y="10900"/>
                    </a:lnTo>
                    <a:lnTo>
                      <a:pt x="3932" y="10927"/>
                    </a:lnTo>
                    <a:lnTo>
                      <a:pt x="4014" y="10954"/>
                    </a:lnTo>
                    <a:lnTo>
                      <a:pt x="4054" y="10981"/>
                    </a:lnTo>
                    <a:lnTo>
                      <a:pt x="4081" y="11022"/>
                    </a:lnTo>
                    <a:lnTo>
                      <a:pt x="4136" y="11117"/>
                    </a:lnTo>
                    <a:lnTo>
                      <a:pt x="4163" y="11198"/>
                    </a:lnTo>
                    <a:lnTo>
                      <a:pt x="4231" y="11306"/>
                    </a:lnTo>
                    <a:lnTo>
                      <a:pt x="4461" y="11659"/>
                    </a:lnTo>
                    <a:lnTo>
                      <a:pt x="4691" y="11984"/>
                    </a:lnTo>
                    <a:lnTo>
                      <a:pt x="4908" y="12269"/>
                    </a:lnTo>
                    <a:lnTo>
                      <a:pt x="5139" y="12540"/>
                    </a:lnTo>
                    <a:lnTo>
                      <a:pt x="5261" y="12662"/>
                    </a:lnTo>
                    <a:lnTo>
                      <a:pt x="5396" y="12771"/>
                    </a:lnTo>
                    <a:lnTo>
                      <a:pt x="5532" y="12879"/>
                    </a:lnTo>
                    <a:lnTo>
                      <a:pt x="5695" y="12987"/>
                    </a:lnTo>
                    <a:lnTo>
                      <a:pt x="5844" y="13082"/>
                    </a:lnTo>
                    <a:lnTo>
                      <a:pt x="6020" y="13177"/>
                    </a:lnTo>
                    <a:lnTo>
                      <a:pt x="6210" y="13259"/>
                    </a:lnTo>
                    <a:lnTo>
                      <a:pt x="6413" y="13340"/>
                    </a:lnTo>
                    <a:lnTo>
                      <a:pt x="7105" y="13584"/>
                    </a:lnTo>
                    <a:lnTo>
                      <a:pt x="7430" y="13692"/>
                    </a:lnTo>
                    <a:lnTo>
                      <a:pt x="7769" y="13801"/>
                    </a:lnTo>
                    <a:lnTo>
                      <a:pt x="8108" y="13882"/>
                    </a:lnTo>
                    <a:lnTo>
                      <a:pt x="8447" y="13964"/>
                    </a:lnTo>
                    <a:lnTo>
                      <a:pt x="8799" y="14031"/>
                    </a:lnTo>
                    <a:lnTo>
                      <a:pt x="9179" y="14072"/>
                    </a:lnTo>
                    <a:lnTo>
                      <a:pt x="9531" y="14099"/>
                    </a:lnTo>
                    <a:lnTo>
                      <a:pt x="9870" y="14113"/>
                    </a:lnTo>
                    <a:lnTo>
                      <a:pt x="10223" y="14126"/>
                    </a:lnTo>
                    <a:lnTo>
                      <a:pt x="10575" y="14126"/>
                    </a:lnTo>
                    <a:lnTo>
                      <a:pt x="10928" y="14113"/>
                    </a:lnTo>
                    <a:lnTo>
                      <a:pt x="11280" y="14099"/>
                    </a:lnTo>
                    <a:lnTo>
                      <a:pt x="11619" y="14072"/>
                    </a:lnTo>
                    <a:lnTo>
                      <a:pt x="11971" y="14031"/>
                    </a:lnTo>
                    <a:lnTo>
                      <a:pt x="12270" y="13991"/>
                    </a:lnTo>
                    <a:lnTo>
                      <a:pt x="12568" y="13950"/>
                    </a:lnTo>
                    <a:lnTo>
                      <a:pt x="12839" y="13882"/>
                    </a:lnTo>
                    <a:lnTo>
                      <a:pt x="13110" y="13814"/>
                    </a:lnTo>
                    <a:lnTo>
                      <a:pt x="13381" y="13720"/>
                    </a:lnTo>
                    <a:lnTo>
                      <a:pt x="13639" y="13625"/>
                    </a:lnTo>
                    <a:lnTo>
                      <a:pt x="13910" y="13503"/>
                    </a:lnTo>
                    <a:lnTo>
                      <a:pt x="14168" y="13381"/>
                    </a:lnTo>
                    <a:lnTo>
                      <a:pt x="14249" y="13326"/>
                    </a:lnTo>
                    <a:lnTo>
                      <a:pt x="14371" y="13286"/>
                    </a:lnTo>
                    <a:lnTo>
                      <a:pt x="14642" y="13177"/>
                    </a:lnTo>
                    <a:lnTo>
                      <a:pt x="14764" y="13123"/>
                    </a:lnTo>
                    <a:lnTo>
                      <a:pt x="14873" y="13055"/>
                    </a:lnTo>
                    <a:lnTo>
                      <a:pt x="14967" y="12974"/>
                    </a:lnTo>
                    <a:lnTo>
                      <a:pt x="14995" y="12933"/>
                    </a:lnTo>
                    <a:lnTo>
                      <a:pt x="15022" y="12893"/>
                    </a:lnTo>
                    <a:lnTo>
                      <a:pt x="14737" y="11781"/>
                    </a:lnTo>
                    <a:lnTo>
                      <a:pt x="14520" y="10981"/>
                    </a:lnTo>
                    <a:lnTo>
                      <a:pt x="14425" y="10669"/>
                    </a:lnTo>
                    <a:lnTo>
                      <a:pt x="14371" y="10493"/>
                    </a:lnTo>
                    <a:lnTo>
                      <a:pt x="14276" y="10330"/>
                    </a:lnTo>
                    <a:lnTo>
                      <a:pt x="14168" y="10168"/>
                    </a:lnTo>
                    <a:lnTo>
                      <a:pt x="14059" y="10005"/>
                    </a:lnTo>
                    <a:lnTo>
                      <a:pt x="13951" y="9869"/>
                    </a:lnTo>
                    <a:lnTo>
                      <a:pt x="13842" y="9720"/>
                    </a:lnTo>
                    <a:lnTo>
                      <a:pt x="13720" y="9598"/>
                    </a:lnTo>
                    <a:lnTo>
                      <a:pt x="13463" y="9368"/>
                    </a:lnTo>
                    <a:lnTo>
                      <a:pt x="13205" y="9151"/>
                    </a:lnTo>
                    <a:lnTo>
                      <a:pt x="12934" y="8961"/>
                    </a:lnTo>
                    <a:lnTo>
                      <a:pt x="12636" y="8798"/>
                    </a:lnTo>
                    <a:lnTo>
                      <a:pt x="12351" y="8649"/>
                    </a:lnTo>
                    <a:lnTo>
                      <a:pt x="12039" y="8500"/>
                    </a:lnTo>
                    <a:lnTo>
                      <a:pt x="11727" y="8365"/>
                    </a:lnTo>
                    <a:lnTo>
                      <a:pt x="11077" y="8093"/>
                    </a:lnTo>
                    <a:lnTo>
                      <a:pt x="10751" y="7958"/>
                    </a:lnTo>
                    <a:lnTo>
                      <a:pt x="10412" y="7795"/>
                    </a:lnTo>
                    <a:lnTo>
                      <a:pt x="10073" y="7633"/>
                    </a:lnTo>
                    <a:lnTo>
                      <a:pt x="9748" y="7456"/>
                    </a:lnTo>
                    <a:lnTo>
                      <a:pt x="8731" y="6860"/>
                    </a:lnTo>
                    <a:lnTo>
                      <a:pt x="8257" y="6562"/>
                    </a:lnTo>
                    <a:lnTo>
                      <a:pt x="7796" y="6236"/>
                    </a:lnTo>
                    <a:lnTo>
                      <a:pt x="7565" y="6074"/>
                    </a:lnTo>
                    <a:lnTo>
                      <a:pt x="7349" y="5897"/>
                    </a:lnTo>
                    <a:lnTo>
                      <a:pt x="7145" y="5707"/>
                    </a:lnTo>
                    <a:lnTo>
                      <a:pt x="6928" y="5518"/>
                    </a:lnTo>
                    <a:lnTo>
                      <a:pt x="6739" y="5314"/>
                    </a:lnTo>
                    <a:lnTo>
                      <a:pt x="6535" y="5097"/>
                    </a:lnTo>
                    <a:lnTo>
                      <a:pt x="6359" y="4867"/>
                    </a:lnTo>
                    <a:lnTo>
                      <a:pt x="6169" y="4623"/>
                    </a:lnTo>
                    <a:lnTo>
                      <a:pt x="6020" y="4365"/>
                    </a:lnTo>
                    <a:lnTo>
                      <a:pt x="5884" y="4094"/>
                    </a:lnTo>
                    <a:lnTo>
                      <a:pt x="5762" y="3823"/>
                    </a:lnTo>
                    <a:lnTo>
                      <a:pt x="5654" y="3538"/>
                    </a:lnTo>
                    <a:lnTo>
                      <a:pt x="5464" y="2955"/>
                    </a:lnTo>
                    <a:lnTo>
                      <a:pt x="5288" y="2386"/>
                    </a:lnTo>
                    <a:lnTo>
                      <a:pt x="5207" y="2101"/>
                    </a:lnTo>
                    <a:lnTo>
                      <a:pt x="5152" y="1762"/>
                    </a:lnTo>
                    <a:lnTo>
                      <a:pt x="5098" y="1396"/>
                    </a:lnTo>
                    <a:lnTo>
                      <a:pt x="5044" y="1030"/>
                    </a:lnTo>
                    <a:lnTo>
                      <a:pt x="4976" y="447"/>
                    </a:lnTo>
                    <a:lnTo>
                      <a:pt x="4963" y="20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5400;p97">
                <a:extLst>
                  <a:ext uri="{FF2B5EF4-FFF2-40B4-BE49-F238E27FC236}">
                    <a16:creationId xmlns:a16="http://schemas.microsoft.com/office/drawing/2014/main" id="{1FFDE3EE-26F5-4EFC-A26D-77777B7BA5AB}"/>
                  </a:ext>
                </a:extLst>
              </p:cNvPr>
              <p:cNvSpPr/>
              <p:nvPr/>
            </p:nvSpPr>
            <p:spPr>
              <a:xfrm>
                <a:off x="647735" y="2749598"/>
                <a:ext cx="1235621" cy="1733741"/>
              </a:xfrm>
              <a:custGeom>
                <a:avLst/>
                <a:gdLst/>
                <a:ahLst/>
                <a:cxnLst/>
                <a:rect l="l" t="t" r="r" b="b"/>
                <a:pathLst>
                  <a:path w="54947" h="77098" extrusionOk="0">
                    <a:moveTo>
                      <a:pt x="41159" y="0"/>
                    </a:moveTo>
                    <a:lnTo>
                      <a:pt x="27670" y="1342"/>
                    </a:lnTo>
                    <a:lnTo>
                      <a:pt x="27426" y="1288"/>
                    </a:lnTo>
                    <a:lnTo>
                      <a:pt x="27182" y="1261"/>
                    </a:lnTo>
                    <a:lnTo>
                      <a:pt x="26925" y="1234"/>
                    </a:lnTo>
                    <a:lnTo>
                      <a:pt x="26409" y="1234"/>
                    </a:lnTo>
                    <a:lnTo>
                      <a:pt x="26152" y="1261"/>
                    </a:lnTo>
                    <a:lnTo>
                      <a:pt x="25881" y="1301"/>
                    </a:lnTo>
                    <a:lnTo>
                      <a:pt x="25623" y="1342"/>
                    </a:lnTo>
                    <a:lnTo>
                      <a:pt x="25352" y="1410"/>
                    </a:lnTo>
                    <a:lnTo>
                      <a:pt x="25094" y="1491"/>
                    </a:lnTo>
                    <a:lnTo>
                      <a:pt x="24837" y="1573"/>
                    </a:lnTo>
                    <a:lnTo>
                      <a:pt x="24579" y="1668"/>
                    </a:lnTo>
                    <a:lnTo>
                      <a:pt x="24322" y="1776"/>
                    </a:lnTo>
                    <a:lnTo>
                      <a:pt x="24064" y="1898"/>
                    </a:lnTo>
                    <a:lnTo>
                      <a:pt x="23820" y="2020"/>
                    </a:lnTo>
                    <a:lnTo>
                      <a:pt x="23576" y="2169"/>
                    </a:lnTo>
                    <a:lnTo>
                      <a:pt x="10711" y="895"/>
                    </a:lnTo>
                    <a:lnTo>
                      <a:pt x="8447" y="18749"/>
                    </a:lnTo>
                    <a:lnTo>
                      <a:pt x="6698" y="32577"/>
                    </a:lnTo>
                    <a:lnTo>
                      <a:pt x="5505" y="42080"/>
                    </a:lnTo>
                    <a:lnTo>
                      <a:pt x="5234" y="44303"/>
                    </a:lnTo>
                    <a:lnTo>
                      <a:pt x="4976" y="46513"/>
                    </a:lnTo>
                    <a:lnTo>
                      <a:pt x="4461" y="50933"/>
                    </a:lnTo>
                    <a:lnTo>
                      <a:pt x="3959" y="55339"/>
                    </a:lnTo>
                    <a:lnTo>
                      <a:pt x="3702" y="57548"/>
                    </a:lnTo>
                    <a:lnTo>
                      <a:pt x="3417" y="59772"/>
                    </a:lnTo>
                    <a:lnTo>
                      <a:pt x="3390" y="60056"/>
                    </a:lnTo>
                    <a:lnTo>
                      <a:pt x="3336" y="60314"/>
                    </a:lnTo>
                    <a:lnTo>
                      <a:pt x="3268" y="60585"/>
                    </a:lnTo>
                    <a:lnTo>
                      <a:pt x="3187" y="60843"/>
                    </a:lnTo>
                    <a:lnTo>
                      <a:pt x="3105" y="61100"/>
                    </a:lnTo>
                    <a:lnTo>
                      <a:pt x="3010" y="61358"/>
                    </a:lnTo>
                    <a:lnTo>
                      <a:pt x="2807" y="61859"/>
                    </a:lnTo>
                    <a:lnTo>
                      <a:pt x="2604" y="62361"/>
                    </a:lnTo>
                    <a:lnTo>
                      <a:pt x="2400" y="62863"/>
                    </a:lnTo>
                    <a:lnTo>
                      <a:pt x="2305" y="63134"/>
                    </a:lnTo>
                    <a:lnTo>
                      <a:pt x="2224" y="63391"/>
                    </a:lnTo>
                    <a:lnTo>
                      <a:pt x="2143" y="63662"/>
                    </a:lnTo>
                    <a:lnTo>
                      <a:pt x="2089" y="63934"/>
                    </a:lnTo>
                    <a:lnTo>
                      <a:pt x="2007" y="64218"/>
                    </a:lnTo>
                    <a:lnTo>
                      <a:pt x="1967" y="64489"/>
                    </a:lnTo>
                    <a:lnTo>
                      <a:pt x="1926" y="64761"/>
                    </a:lnTo>
                    <a:lnTo>
                      <a:pt x="1926" y="65032"/>
                    </a:lnTo>
                    <a:lnTo>
                      <a:pt x="1926" y="65303"/>
                    </a:lnTo>
                    <a:lnTo>
                      <a:pt x="1939" y="65560"/>
                    </a:lnTo>
                    <a:lnTo>
                      <a:pt x="1953" y="65832"/>
                    </a:lnTo>
                    <a:lnTo>
                      <a:pt x="1994" y="66089"/>
                    </a:lnTo>
                    <a:lnTo>
                      <a:pt x="2143" y="67160"/>
                    </a:lnTo>
                    <a:lnTo>
                      <a:pt x="2211" y="67702"/>
                    </a:lnTo>
                    <a:lnTo>
                      <a:pt x="2224" y="67973"/>
                    </a:lnTo>
                    <a:lnTo>
                      <a:pt x="2238" y="68245"/>
                    </a:lnTo>
                    <a:lnTo>
                      <a:pt x="2224" y="68570"/>
                    </a:lnTo>
                    <a:lnTo>
                      <a:pt x="2197" y="68868"/>
                    </a:lnTo>
                    <a:lnTo>
                      <a:pt x="2143" y="69153"/>
                    </a:lnTo>
                    <a:lnTo>
                      <a:pt x="2089" y="69424"/>
                    </a:lnTo>
                    <a:lnTo>
                      <a:pt x="2007" y="69682"/>
                    </a:lnTo>
                    <a:lnTo>
                      <a:pt x="1926" y="69926"/>
                    </a:lnTo>
                    <a:lnTo>
                      <a:pt x="1817" y="70156"/>
                    </a:lnTo>
                    <a:lnTo>
                      <a:pt x="1709" y="70387"/>
                    </a:lnTo>
                    <a:lnTo>
                      <a:pt x="1479" y="70848"/>
                    </a:lnTo>
                    <a:lnTo>
                      <a:pt x="1234" y="71322"/>
                    </a:lnTo>
                    <a:lnTo>
                      <a:pt x="977" y="71837"/>
                    </a:lnTo>
                    <a:lnTo>
                      <a:pt x="855" y="72122"/>
                    </a:lnTo>
                    <a:lnTo>
                      <a:pt x="746" y="72420"/>
                    </a:lnTo>
                    <a:lnTo>
                      <a:pt x="692" y="72691"/>
                    </a:lnTo>
                    <a:lnTo>
                      <a:pt x="652" y="72976"/>
                    </a:lnTo>
                    <a:lnTo>
                      <a:pt x="584" y="73532"/>
                    </a:lnTo>
                    <a:lnTo>
                      <a:pt x="489" y="74630"/>
                    </a:lnTo>
                    <a:lnTo>
                      <a:pt x="421" y="75159"/>
                    </a:lnTo>
                    <a:lnTo>
                      <a:pt x="380" y="75430"/>
                    </a:lnTo>
                    <a:lnTo>
                      <a:pt x="326" y="75701"/>
                    </a:lnTo>
                    <a:lnTo>
                      <a:pt x="272" y="75958"/>
                    </a:lnTo>
                    <a:lnTo>
                      <a:pt x="191" y="76216"/>
                    </a:lnTo>
                    <a:lnTo>
                      <a:pt x="109" y="76474"/>
                    </a:lnTo>
                    <a:lnTo>
                      <a:pt x="1" y="76731"/>
                    </a:lnTo>
                    <a:lnTo>
                      <a:pt x="163" y="76785"/>
                    </a:lnTo>
                    <a:lnTo>
                      <a:pt x="340" y="76853"/>
                    </a:lnTo>
                    <a:lnTo>
                      <a:pt x="516" y="76894"/>
                    </a:lnTo>
                    <a:lnTo>
                      <a:pt x="706" y="76948"/>
                    </a:lnTo>
                    <a:lnTo>
                      <a:pt x="1112" y="77016"/>
                    </a:lnTo>
                    <a:lnTo>
                      <a:pt x="1546" y="77070"/>
                    </a:lnTo>
                    <a:lnTo>
                      <a:pt x="1994" y="77097"/>
                    </a:lnTo>
                    <a:lnTo>
                      <a:pt x="2468" y="77097"/>
                    </a:lnTo>
                    <a:lnTo>
                      <a:pt x="2956" y="77084"/>
                    </a:lnTo>
                    <a:lnTo>
                      <a:pt x="3444" y="77056"/>
                    </a:lnTo>
                    <a:lnTo>
                      <a:pt x="3932" y="77002"/>
                    </a:lnTo>
                    <a:lnTo>
                      <a:pt x="4407" y="76934"/>
                    </a:lnTo>
                    <a:lnTo>
                      <a:pt x="4881" y="76867"/>
                    </a:lnTo>
                    <a:lnTo>
                      <a:pt x="5329" y="76772"/>
                    </a:lnTo>
                    <a:lnTo>
                      <a:pt x="5762" y="76663"/>
                    </a:lnTo>
                    <a:lnTo>
                      <a:pt x="6169" y="76541"/>
                    </a:lnTo>
                    <a:lnTo>
                      <a:pt x="6549" y="76406"/>
                    </a:lnTo>
                    <a:lnTo>
                      <a:pt x="6888" y="76270"/>
                    </a:lnTo>
                    <a:lnTo>
                      <a:pt x="8243" y="71241"/>
                    </a:lnTo>
                    <a:lnTo>
                      <a:pt x="9355" y="67052"/>
                    </a:lnTo>
                    <a:lnTo>
                      <a:pt x="10263" y="63635"/>
                    </a:lnTo>
                    <a:lnTo>
                      <a:pt x="10575" y="62320"/>
                    </a:lnTo>
                    <a:lnTo>
                      <a:pt x="11022" y="60531"/>
                    </a:lnTo>
                    <a:lnTo>
                      <a:pt x="11592" y="58335"/>
                    </a:lnTo>
                    <a:lnTo>
                      <a:pt x="12270" y="55772"/>
                    </a:lnTo>
                    <a:lnTo>
                      <a:pt x="13883" y="49740"/>
                    </a:lnTo>
                    <a:lnTo>
                      <a:pt x="15754" y="42826"/>
                    </a:lnTo>
                    <a:lnTo>
                      <a:pt x="17747" y="35437"/>
                    </a:lnTo>
                    <a:lnTo>
                      <a:pt x="19740" y="27940"/>
                    </a:lnTo>
                    <a:lnTo>
                      <a:pt x="20716" y="24280"/>
                    </a:lnTo>
                    <a:lnTo>
                      <a:pt x="21637" y="20728"/>
                    </a:lnTo>
                    <a:lnTo>
                      <a:pt x="22505" y="17353"/>
                    </a:lnTo>
                    <a:lnTo>
                      <a:pt x="23305" y="14207"/>
                    </a:lnTo>
                    <a:lnTo>
                      <a:pt x="24796" y="14085"/>
                    </a:lnTo>
                    <a:lnTo>
                      <a:pt x="26287" y="13991"/>
                    </a:lnTo>
                    <a:lnTo>
                      <a:pt x="29256" y="13828"/>
                    </a:lnTo>
                    <a:lnTo>
                      <a:pt x="30192" y="16987"/>
                    </a:lnTo>
                    <a:lnTo>
                      <a:pt x="31195" y="20362"/>
                    </a:lnTo>
                    <a:lnTo>
                      <a:pt x="32252" y="23887"/>
                    </a:lnTo>
                    <a:lnTo>
                      <a:pt x="33364" y="27520"/>
                    </a:lnTo>
                    <a:lnTo>
                      <a:pt x="35655" y="34949"/>
                    </a:lnTo>
                    <a:lnTo>
                      <a:pt x="37919" y="42243"/>
                    </a:lnTo>
                    <a:lnTo>
                      <a:pt x="40034" y="49048"/>
                    </a:lnTo>
                    <a:lnTo>
                      <a:pt x="41864" y="54986"/>
                    </a:lnTo>
                    <a:lnTo>
                      <a:pt x="42623" y="57521"/>
                    </a:lnTo>
                    <a:lnTo>
                      <a:pt x="43274" y="59677"/>
                    </a:lnTo>
                    <a:lnTo>
                      <a:pt x="43789" y="61439"/>
                    </a:lnTo>
                    <a:lnTo>
                      <a:pt x="44155" y="62754"/>
                    </a:lnTo>
                    <a:lnTo>
                      <a:pt x="44359" y="63459"/>
                    </a:lnTo>
                    <a:lnTo>
                      <a:pt x="44576" y="64272"/>
                    </a:lnTo>
                    <a:lnTo>
                      <a:pt x="44806" y="65181"/>
                    </a:lnTo>
                    <a:lnTo>
                      <a:pt x="45050" y="66170"/>
                    </a:lnTo>
                    <a:lnTo>
                      <a:pt x="45552" y="68245"/>
                    </a:lnTo>
                    <a:lnTo>
                      <a:pt x="46040" y="70346"/>
                    </a:lnTo>
                    <a:lnTo>
                      <a:pt x="46473" y="72285"/>
                    </a:lnTo>
                    <a:lnTo>
                      <a:pt x="46826" y="73884"/>
                    </a:lnTo>
                    <a:lnTo>
                      <a:pt x="47151" y="75375"/>
                    </a:lnTo>
                    <a:lnTo>
                      <a:pt x="47504" y="75511"/>
                    </a:lnTo>
                    <a:lnTo>
                      <a:pt x="47911" y="75647"/>
                    </a:lnTo>
                    <a:lnTo>
                      <a:pt x="48358" y="75769"/>
                    </a:lnTo>
                    <a:lnTo>
                      <a:pt x="48859" y="75877"/>
                    </a:lnTo>
                    <a:lnTo>
                      <a:pt x="49388" y="75972"/>
                    </a:lnTo>
                    <a:lnTo>
                      <a:pt x="49930" y="76053"/>
                    </a:lnTo>
                    <a:lnTo>
                      <a:pt x="50500" y="76121"/>
                    </a:lnTo>
                    <a:lnTo>
                      <a:pt x="51069" y="76162"/>
                    </a:lnTo>
                    <a:lnTo>
                      <a:pt x="51652" y="76202"/>
                    </a:lnTo>
                    <a:lnTo>
                      <a:pt x="52208" y="76216"/>
                    </a:lnTo>
                    <a:lnTo>
                      <a:pt x="52750" y="76202"/>
                    </a:lnTo>
                    <a:lnTo>
                      <a:pt x="53279" y="76175"/>
                    </a:lnTo>
                    <a:lnTo>
                      <a:pt x="53767" y="76121"/>
                    </a:lnTo>
                    <a:lnTo>
                      <a:pt x="54214" y="76053"/>
                    </a:lnTo>
                    <a:lnTo>
                      <a:pt x="54418" y="76013"/>
                    </a:lnTo>
                    <a:lnTo>
                      <a:pt x="54608" y="75958"/>
                    </a:lnTo>
                    <a:lnTo>
                      <a:pt x="54784" y="75904"/>
                    </a:lnTo>
                    <a:lnTo>
                      <a:pt x="54946" y="75836"/>
                    </a:lnTo>
                    <a:lnTo>
                      <a:pt x="54824" y="75579"/>
                    </a:lnTo>
                    <a:lnTo>
                      <a:pt x="54730" y="75321"/>
                    </a:lnTo>
                    <a:lnTo>
                      <a:pt x="54648" y="75064"/>
                    </a:lnTo>
                    <a:lnTo>
                      <a:pt x="54580" y="74806"/>
                    </a:lnTo>
                    <a:lnTo>
                      <a:pt x="54513" y="74535"/>
                    </a:lnTo>
                    <a:lnTo>
                      <a:pt x="54458" y="74277"/>
                    </a:lnTo>
                    <a:lnTo>
                      <a:pt x="54377" y="73735"/>
                    </a:lnTo>
                    <a:lnTo>
                      <a:pt x="54228" y="72637"/>
                    </a:lnTo>
                    <a:lnTo>
                      <a:pt x="54133" y="72081"/>
                    </a:lnTo>
                    <a:lnTo>
                      <a:pt x="54092" y="71796"/>
                    </a:lnTo>
                    <a:lnTo>
                      <a:pt x="54025" y="71525"/>
                    </a:lnTo>
                    <a:lnTo>
                      <a:pt x="53903" y="71227"/>
                    </a:lnTo>
                    <a:lnTo>
                      <a:pt x="53767" y="70942"/>
                    </a:lnTo>
                    <a:lnTo>
                      <a:pt x="53496" y="70427"/>
                    </a:lnTo>
                    <a:lnTo>
                      <a:pt x="53225" y="69953"/>
                    </a:lnTo>
                    <a:lnTo>
                      <a:pt x="52981" y="69492"/>
                    </a:lnTo>
                    <a:lnTo>
                      <a:pt x="52859" y="69261"/>
                    </a:lnTo>
                    <a:lnTo>
                      <a:pt x="52750" y="69031"/>
                    </a:lnTo>
                    <a:lnTo>
                      <a:pt x="52655" y="68787"/>
                    </a:lnTo>
                    <a:lnTo>
                      <a:pt x="52560" y="68529"/>
                    </a:lnTo>
                    <a:lnTo>
                      <a:pt x="52493" y="68258"/>
                    </a:lnTo>
                    <a:lnTo>
                      <a:pt x="52438" y="67987"/>
                    </a:lnTo>
                    <a:lnTo>
                      <a:pt x="52384" y="67675"/>
                    </a:lnTo>
                    <a:lnTo>
                      <a:pt x="52371" y="67363"/>
                    </a:lnTo>
                    <a:lnTo>
                      <a:pt x="52357" y="67079"/>
                    </a:lnTo>
                    <a:lnTo>
                      <a:pt x="52371" y="66808"/>
                    </a:lnTo>
                    <a:lnTo>
                      <a:pt x="52411" y="66265"/>
                    </a:lnTo>
                    <a:lnTo>
                      <a:pt x="52520" y="65208"/>
                    </a:lnTo>
                    <a:lnTo>
                      <a:pt x="52547" y="64937"/>
                    </a:lnTo>
                    <a:lnTo>
                      <a:pt x="52560" y="64666"/>
                    </a:lnTo>
                    <a:lnTo>
                      <a:pt x="52560" y="64408"/>
                    </a:lnTo>
                    <a:lnTo>
                      <a:pt x="52547" y="64137"/>
                    </a:lnTo>
                    <a:lnTo>
                      <a:pt x="52533" y="63866"/>
                    </a:lnTo>
                    <a:lnTo>
                      <a:pt x="52479" y="63595"/>
                    </a:lnTo>
                    <a:lnTo>
                      <a:pt x="52425" y="63324"/>
                    </a:lnTo>
                    <a:lnTo>
                      <a:pt x="52344" y="63052"/>
                    </a:lnTo>
                    <a:lnTo>
                      <a:pt x="52262" y="62768"/>
                    </a:lnTo>
                    <a:lnTo>
                      <a:pt x="52181" y="62497"/>
                    </a:lnTo>
                    <a:lnTo>
                      <a:pt x="52086" y="62239"/>
                    </a:lnTo>
                    <a:lnTo>
                      <a:pt x="51991" y="61981"/>
                    </a:lnTo>
                    <a:lnTo>
                      <a:pt x="51761" y="61466"/>
                    </a:lnTo>
                    <a:lnTo>
                      <a:pt x="51530" y="60965"/>
                    </a:lnTo>
                    <a:lnTo>
                      <a:pt x="51313" y="60463"/>
                    </a:lnTo>
                    <a:lnTo>
                      <a:pt x="51205" y="60205"/>
                    </a:lnTo>
                    <a:lnTo>
                      <a:pt x="51110" y="59948"/>
                    </a:lnTo>
                    <a:lnTo>
                      <a:pt x="51015" y="59690"/>
                    </a:lnTo>
                    <a:lnTo>
                      <a:pt x="50947" y="59433"/>
                    </a:lnTo>
                    <a:lnTo>
                      <a:pt x="50879" y="59162"/>
                    </a:lnTo>
                    <a:lnTo>
                      <a:pt x="50839" y="58877"/>
                    </a:lnTo>
                    <a:lnTo>
                      <a:pt x="50473" y="56654"/>
                    </a:lnTo>
                    <a:lnTo>
                      <a:pt x="50120" y="54444"/>
                    </a:lnTo>
                    <a:lnTo>
                      <a:pt x="49429" y="50038"/>
                    </a:lnTo>
                    <a:lnTo>
                      <a:pt x="48751" y="45618"/>
                    </a:lnTo>
                    <a:lnTo>
                      <a:pt x="48399" y="43409"/>
                    </a:lnTo>
                    <a:lnTo>
                      <a:pt x="48033" y="41185"/>
                    </a:lnTo>
                    <a:lnTo>
                      <a:pt x="46460" y="31682"/>
                    </a:lnTo>
                    <a:lnTo>
                      <a:pt x="44155" y="17868"/>
                    </a:lnTo>
                    <a:lnTo>
                      <a:pt x="41159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5401;p97">
                <a:extLst>
                  <a:ext uri="{FF2B5EF4-FFF2-40B4-BE49-F238E27FC236}">
                    <a16:creationId xmlns:a16="http://schemas.microsoft.com/office/drawing/2014/main" id="{F545CBB6-DD66-49A8-BDE8-19868263260D}"/>
                  </a:ext>
                </a:extLst>
              </p:cNvPr>
              <p:cNvSpPr/>
              <p:nvPr/>
            </p:nvSpPr>
            <p:spPr>
              <a:xfrm>
                <a:off x="1112637" y="3055673"/>
                <a:ext cx="244821" cy="17990"/>
              </a:xfrm>
              <a:custGeom>
                <a:avLst/>
                <a:gdLst/>
                <a:ahLst/>
                <a:cxnLst/>
                <a:rect l="l" t="t" r="r" b="b"/>
                <a:pathLst>
                  <a:path w="10887" h="800" extrusionOk="0">
                    <a:moveTo>
                      <a:pt x="6793" y="0"/>
                    </a:moveTo>
                    <a:lnTo>
                      <a:pt x="6115" y="14"/>
                    </a:lnTo>
                    <a:lnTo>
                      <a:pt x="5424" y="41"/>
                    </a:lnTo>
                    <a:lnTo>
                      <a:pt x="5085" y="68"/>
                    </a:lnTo>
                    <a:lnTo>
                      <a:pt x="4732" y="95"/>
                    </a:lnTo>
                    <a:lnTo>
                      <a:pt x="4054" y="190"/>
                    </a:lnTo>
                    <a:lnTo>
                      <a:pt x="2712" y="393"/>
                    </a:lnTo>
                    <a:lnTo>
                      <a:pt x="1357" y="569"/>
                    </a:lnTo>
                    <a:lnTo>
                      <a:pt x="679" y="664"/>
                    </a:lnTo>
                    <a:lnTo>
                      <a:pt x="1" y="732"/>
                    </a:lnTo>
                    <a:lnTo>
                      <a:pt x="340" y="759"/>
                    </a:lnTo>
                    <a:lnTo>
                      <a:pt x="692" y="786"/>
                    </a:lnTo>
                    <a:lnTo>
                      <a:pt x="1031" y="800"/>
                    </a:lnTo>
                    <a:lnTo>
                      <a:pt x="1370" y="800"/>
                    </a:lnTo>
                    <a:lnTo>
                      <a:pt x="2062" y="786"/>
                    </a:lnTo>
                    <a:lnTo>
                      <a:pt x="2739" y="746"/>
                    </a:lnTo>
                    <a:lnTo>
                      <a:pt x="3431" y="691"/>
                    </a:lnTo>
                    <a:lnTo>
                      <a:pt x="4109" y="624"/>
                    </a:lnTo>
                    <a:lnTo>
                      <a:pt x="4448" y="583"/>
                    </a:lnTo>
                    <a:lnTo>
                      <a:pt x="4786" y="556"/>
                    </a:lnTo>
                    <a:lnTo>
                      <a:pt x="5112" y="529"/>
                    </a:lnTo>
                    <a:lnTo>
                      <a:pt x="5451" y="502"/>
                    </a:lnTo>
                    <a:lnTo>
                      <a:pt x="6129" y="461"/>
                    </a:lnTo>
                    <a:lnTo>
                      <a:pt x="6806" y="434"/>
                    </a:lnTo>
                    <a:lnTo>
                      <a:pt x="8176" y="380"/>
                    </a:lnTo>
                    <a:lnTo>
                      <a:pt x="8854" y="325"/>
                    </a:lnTo>
                    <a:lnTo>
                      <a:pt x="9545" y="271"/>
                    </a:lnTo>
                    <a:lnTo>
                      <a:pt x="9884" y="217"/>
                    </a:lnTo>
                    <a:lnTo>
                      <a:pt x="10223" y="176"/>
                    </a:lnTo>
                    <a:lnTo>
                      <a:pt x="10562" y="108"/>
                    </a:lnTo>
                    <a:lnTo>
                      <a:pt x="10887" y="41"/>
                    </a:lnTo>
                    <a:lnTo>
                      <a:pt x="9531" y="41"/>
                    </a:lnTo>
                    <a:lnTo>
                      <a:pt x="8162" y="14"/>
                    </a:lnTo>
                    <a:lnTo>
                      <a:pt x="748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5402;p97">
                <a:extLst>
                  <a:ext uri="{FF2B5EF4-FFF2-40B4-BE49-F238E27FC236}">
                    <a16:creationId xmlns:a16="http://schemas.microsoft.com/office/drawing/2014/main" id="{8BE537F3-99AD-4937-9F96-F55EA6D8A193}"/>
                  </a:ext>
                </a:extLst>
              </p:cNvPr>
              <p:cNvSpPr/>
              <p:nvPr/>
            </p:nvSpPr>
            <p:spPr>
              <a:xfrm>
                <a:off x="1190083" y="2871232"/>
                <a:ext cx="96359" cy="198182"/>
              </a:xfrm>
              <a:custGeom>
                <a:avLst/>
                <a:gdLst/>
                <a:ahLst/>
                <a:cxnLst/>
                <a:rect l="l" t="t" r="r" b="b"/>
                <a:pathLst>
                  <a:path w="4285" h="8813" extrusionOk="0">
                    <a:moveTo>
                      <a:pt x="3796" y="0"/>
                    </a:moveTo>
                    <a:lnTo>
                      <a:pt x="3850" y="515"/>
                    </a:lnTo>
                    <a:lnTo>
                      <a:pt x="3878" y="1044"/>
                    </a:lnTo>
                    <a:lnTo>
                      <a:pt x="3905" y="2101"/>
                    </a:lnTo>
                    <a:lnTo>
                      <a:pt x="3932" y="3145"/>
                    </a:lnTo>
                    <a:lnTo>
                      <a:pt x="3945" y="4189"/>
                    </a:lnTo>
                    <a:lnTo>
                      <a:pt x="3932" y="4718"/>
                    </a:lnTo>
                    <a:lnTo>
                      <a:pt x="3932" y="4840"/>
                    </a:lnTo>
                    <a:lnTo>
                      <a:pt x="3918" y="4962"/>
                    </a:lnTo>
                    <a:lnTo>
                      <a:pt x="3905" y="5220"/>
                    </a:lnTo>
                    <a:lnTo>
                      <a:pt x="3837" y="5735"/>
                    </a:lnTo>
                    <a:lnTo>
                      <a:pt x="3769" y="6250"/>
                    </a:lnTo>
                    <a:lnTo>
                      <a:pt x="3688" y="6765"/>
                    </a:lnTo>
                    <a:lnTo>
                      <a:pt x="3606" y="7294"/>
                    </a:lnTo>
                    <a:lnTo>
                      <a:pt x="3552" y="7822"/>
                    </a:lnTo>
                    <a:lnTo>
                      <a:pt x="3526" y="8174"/>
                    </a:lnTo>
                    <a:lnTo>
                      <a:pt x="3526" y="8174"/>
                    </a:lnTo>
                    <a:lnTo>
                      <a:pt x="3268" y="8216"/>
                    </a:lnTo>
                    <a:lnTo>
                      <a:pt x="2847" y="8270"/>
                    </a:lnTo>
                    <a:lnTo>
                      <a:pt x="2427" y="8297"/>
                    </a:lnTo>
                    <a:lnTo>
                      <a:pt x="1993" y="8338"/>
                    </a:lnTo>
                    <a:lnTo>
                      <a:pt x="1573" y="8351"/>
                    </a:lnTo>
                    <a:lnTo>
                      <a:pt x="719" y="8351"/>
                    </a:lnTo>
                    <a:lnTo>
                      <a:pt x="538" y="8345"/>
                    </a:lnTo>
                    <a:lnTo>
                      <a:pt x="538" y="8345"/>
                    </a:lnTo>
                    <a:lnTo>
                      <a:pt x="583" y="8107"/>
                    </a:lnTo>
                    <a:lnTo>
                      <a:pt x="651" y="7592"/>
                    </a:lnTo>
                    <a:lnTo>
                      <a:pt x="705" y="7090"/>
                    </a:lnTo>
                    <a:lnTo>
                      <a:pt x="746" y="6575"/>
                    </a:lnTo>
                    <a:lnTo>
                      <a:pt x="760" y="6074"/>
                    </a:lnTo>
                    <a:lnTo>
                      <a:pt x="760" y="5558"/>
                    </a:lnTo>
                    <a:lnTo>
                      <a:pt x="746" y="5057"/>
                    </a:lnTo>
                    <a:lnTo>
                      <a:pt x="719" y="4542"/>
                    </a:lnTo>
                    <a:lnTo>
                      <a:pt x="678" y="4040"/>
                    </a:lnTo>
                    <a:lnTo>
                      <a:pt x="610" y="3538"/>
                    </a:lnTo>
                    <a:lnTo>
                      <a:pt x="543" y="3037"/>
                    </a:lnTo>
                    <a:lnTo>
                      <a:pt x="461" y="2535"/>
                    </a:lnTo>
                    <a:lnTo>
                      <a:pt x="366" y="2034"/>
                    </a:lnTo>
                    <a:lnTo>
                      <a:pt x="258" y="1546"/>
                    </a:lnTo>
                    <a:lnTo>
                      <a:pt x="149" y="1058"/>
                    </a:lnTo>
                    <a:lnTo>
                      <a:pt x="27" y="570"/>
                    </a:lnTo>
                    <a:lnTo>
                      <a:pt x="95" y="1058"/>
                    </a:lnTo>
                    <a:lnTo>
                      <a:pt x="163" y="1559"/>
                    </a:lnTo>
                    <a:lnTo>
                      <a:pt x="217" y="2061"/>
                    </a:lnTo>
                    <a:lnTo>
                      <a:pt x="271" y="2562"/>
                    </a:lnTo>
                    <a:lnTo>
                      <a:pt x="326" y="3064"/>
                    </a:lnTo>
                    <a:lnTo>
                      <a:pt x="353" y="3566"/>
                    </a:lnTo>
                    <a:lnTo>
                      <a:pt x="380" y="4067"/>
                    </a:lnTo>
                    <a:lnTo>
                      <a:pt x="407" y="4555"/>
                    </a:lnTo>
                    <a:lnTo>
                      <a:pt x="407" y="5057"/>
                    </a:lnTo>
                    <a:lnTo>
                      <a:pt x="407" y="5558"/>
                    </a:lnTo>
                    <a:lnTo>
                      <a:pt x="380" y="6060"/>
                    </a:lnTo>
                    <a:lnTo>
                      <a:pt x="353" y="6548"/>
                    </a:lnTo>
                    <a:lnTo>
                      <a:pt x="299" y="7050"/>
                    </a:lnTo>
                    <a:lnTo>
                      <a:pt x="231" y="7538"/>
                    </a:lnTo>
                    <a:lnTo>
                      <a:pt x="149" y="8026"/>
                    </a:lnTo>
                    <a:lnTo>
                      <a:pt x="55" y="8514"/>
                    </a:lnTo>
                    <a:lnTo>
                      <a:pt x="0" y="8771"/>
                    </a:lnTo>
                    <a:lnTo>
                      <a:pt x="258" y="8785"/>
                    </a:lnTo>
                    <a:lnTo>
                      <a:pt x="705" y="8798"/>
                    </a:lnTo>
                    <a:lnTo>
                      <a:pt x="1139" y="8812"/>
                    </a:lnTo>
                    <a:lnTo>
                      <a:pt x="1586" y="8798"/>
                    </a:lnTo>
                    <a:lnTo>
                      <a:pt x="2020" y="8785"/>
                    </a:lnTo>
                    <a:lnTo>
                      <a:pt x="2454" y="8758"/>
                    </a:lnTo>
                    <a:lnTo>
                      <a:pt x="2901" y="8717"/>
                    </a:lnTo>
                    <a:lnTo>
                      <a:pt x="3335" y="8663"/>
                    </a:lnTo>
                    <a:lnTo>
                      <a:pt x="3783" y="8595"/>
                    </a:lnTo>
                    <a:lnTo>
                      <a:pt x="3959" y="8554"/>
                    </a:lnTo>
                    <a:lnTo>
                      <a:pt x="3959" y="8378"/>
                    </a:lnTo>
                    <a:lnTo>
                      <a:pt x="3986" y="7863"/>
                    </a:lnTo>
                    <a:lnTo>
                      <a:pt x="4040" y="7348"/>
                    </a:lnTo>
                    <a:lnTo>
                      <a:pt x="4094" y="6833"/>
                    </a:lnTo>
                    <a:lnTo>
                      <a:pt x="4162" y="6318"/>
                    </a:lnTo>
                    <a:lnTo>
                      <a:pt x="4230" y="5789"/>
                    </a:lnTo>
                    <a:lnTo>
                      <a:pt x="4271" y="5247"/>
                    </a:lnTo>
                    <a:lnTo>
                      <a:pt x="4284" y="4989"/>
                    </a:lnTo>
                    <a:lnTo>
                      <a:pt x="4284" y="4853"/>
                    </a:lnTo>
                    <a:lnTo>
                      <a:pt x="4284" y="4718"/>
                    </a:lnTo>
                    <a:lnTo>
                      <a:pt x="4271" y="4189"/>
                    </a:lnTo>
                    <a:lnTo>
                      <a:pt x="4230" y="3660"/>
                    </a:lnTo>
                    <a:lnTo>
                      <a:pt x="4203" y="3132"/>
                    </a:lnTo>
                    <a:lnTo>
                      <a:pt x="4162" y="2603"/>
                    </a:lnTo>
                    <a:lnTo>
                      <a:pt x="4108" y="2088"/>
                    </a:lnTo>
                    <a:lnTo>
                      <a:pt x="4054" y="1559"/>
                    </a:lnTo>
                    <a:lnTo>
                      <a:pt x="3986" y="1030"/>
                    </a:lnTo>
                    <a:lnTo>
                      <a:pt x="3905" y="515"/>
                    </a:lnTo>
                    <a:lnTo>
                      <a:pt x="3850" y="258"/>
                    </a:lnTo>
                    <a:lnTo>
                      <a:pt x="379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5403;p97">
                <a:extLst>
                  <a:ext uri="{FF2B5EF4-FFF2-40B4-BE49-F238E27FC236}">
                    <a16:creationId xmlns:a16="http://schemas.microsoft.com/office/drawing/2014/main" id="{FF555015-3198-4F63-8709-1516EC361941}"/>
                  </a:ext>
                </a:extLst>
              </p:cNvPr>
              <p:cNvSpPr/>
              <p:nvPr/>
            </p:nvSpPr>
            <p:spPr>
              <a:xfrm>
                <a:off x="895905" y="2867567"/>
                <a:ext cx="89028" cy="62830"/>
              </a:xfrm>
              <a:custGeom>
                <a:avLst/>
                <a:gdLst/>
                <a:ahLst/>
                <a:cxnLst/>
                <a:rect l="l" t="t" r="r" b="b"/>
                <a:pathLst>
                  <a:path w="3959" h="2794" extrusionOk="0">
                    <a:moveTo>
                      <a:pt x="3959" y="1"/>
                    </a:moveTo>
                    <a:lnTo>
                      <a:pt x="3796" y="285"/>
                    </a:lnTo>
                    <a:lnTo>
                      <a:pt x="3620" y="556"/>
                    </a:lnTo>
                    <a:lnTo>
                      <a:pt x="3443" y="827"/>
                    </a:lnTo>
                    <a:lnTo>
                      <a:pt x="3254" y="1071"/>
                    </a:lnTo>
                    <a:lnTo>
                      <a:pt x="3050" y="1302"/>
                    </a:lnTo>
                    <a:lnTo>
                      <a:pt x="2833" y="1519"/>
                    </a:lnTo>
                    <a:lnTo>
                      <a:pt x="2603" y="1709"/>
                    </a:lnTo>
                    <a:lnTo>
                      <a:pt x="2359" y="1885"/>
                    </a:lnTo>
                    <a:lnTo>
                      <a:pt x="2101" y="2048"/>
                    </a:lnTo>
                    <a:lnTo>
                      <a:pt x="1830" y="2183"/>
                    </a:lnTo>
                    <a:lnTo>
                      <a:pt x="1546" y="2292"/>
                    </a:lnTo>
                    <a:lnTo>
                      <a:pt x="1247" y="2400"/>
                    </a:lnTo>
                    <a:lnTo>
                      <a:pt x="949" y="2495"/>
                    </a:lnTo>
                    <a:lnTo>
                      <a:pt x="637" y="2563"/>
                    </a:lnTo>
                    <a:lnTo>
                      <a:pt x="0" y="2712"/>
                    </a:lnTo>
                    <a:lnTo>
                      <a:pt x="325" y="2766"/>
                    </a:lnTo>
                    <a:lnTo>
                      <a:pt x="651" y="2793"/>
                    </a:lnTo>
                    <a:lnTo>
                      <a:pt x="990" y="2793"/>
                    </a:lnTo>
                    <a:lnTo>
                      <a:pt x="1329" y="2753"/>
                    </a:lnTo>
                    <a:lnTo>
                      <a:pt x="1491" y="2725"/>
                    </a:lnTo>
                    <a:lnTo>
                      <a:pt x="1668" y="2685"/>
                    </a:lnTo>
                    <a:lnTo>
                      <a:pt x="1830" y="2644"/>
                    </a:lnTo>
                    <a:lnTo>
                      <a:pt x="1993" y="2590"/>
                    </a:lnTo>
                    <a:lnTo>
                      <a:pt x="2156" y="2522"/>
                    </a:lnTo>
                    <a:lnTo>
                      <a:pt x="2305" y="2454"/>
                    </a:lnTo>
                    <a:lnTo>
                      <a:pt x="2467" y="2359"/>
                    </a:lnTo>
                    <a:lnTo>
                      <a:pt x="2603" y="2278"/>
                    </a:lnTo>
                    <a:lnTo>
                      <a:pt x="2752" y="2170"/>
                    </a:lnTo>
                    <a:lnTo>
                      <a:pt x="2888" y="2061"/>
                    </a:lnTo>
                    <a:lnTo>
                      <a:pt x="3023" y="1953"/>
                    </a:lnTo>
                    <a:lnTo>
                      <a:pt x="3145" y="1831"/>
                    </a:lnTo>
                    <a:lnTo>
                      <a:pt x="3254" y="1695"/>
                    </a:lnTo>
                    <a:lnTo>
                      <a:pt x="3362" y="1560"/>
                    </a:lnTo>
                    <a:lnTo>
                      <a:pt x="3457" y="1424"/>
                    </a:lnTo>
                    <a:lnTo>
                      <a:pt x="3552" y="1275"/>
                    </a:lnTo>
                    <a:lnTo>
                      <a:pt x="3633" y="1126"/>
                    </a:lnTo>
                    <a:lnTo>
                      <a:pt x="3701" y="977"/>
                    </a:lnTo>
                    <a:lnTo>
                      <a:pt x="3769" y="814"/>
                    </a:lnTo>
                    <a:lnTo>
                      <a:pt x="3823" y="651"/>
                    </a:lnTo>
                    <a:lnTo>
                      <a:pt x="3877" y="489"/>
                    </a:lnTo>
                    <a:lnTo>
                      <a:pt x="3904" y="326"/>
                    </a:lnTo>
                    <a:lnTo>
                      <a:pt x="3945" y="163"/>
                    </a:lnTo>
                    <a:lnTo>
                      <a:pt x="395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5404;p97">
                <a:extLst>
                  <a:ext uri="{FF2B5EF4-FFF2-40B4-BE49-F238E27FC236}">
                    <a16:creationId xmlns:a16="http://schemas.microsoft.com/office/drawing/2014/main" id="{31D97201-AC67-4489-9140-4665DA50AB98}"/>
                  </a:ext>
                </a:extLst>
              </p:cNvPr>
              <p:cNvSpPr/>
              <p:nvPr/>
            </p:nvSpPr>
            <p:spPr>
              <a:xfrm>
                <a:off x="1485184" y="2840739"/>
                <a:ext cx="69531" cy="80820"/>
              </a:xfrm>
              <a:custGeom>
                <a:avLst/>
                <a:gdLst/>
                <a:ahLst/>
                <a:cxnLst/>
                <a:rect l="l" t="t" r="r" b="b"/>
                <a:pathLst>
                  <a:path w="3092" h="3594" extrusionOk="0">
                    <a:moveTo>
                      <a:pt x="68" y="1"/>
                    </a:moveTo>
                    <a:lnTo>
                      <a:pt x="41" y="163"/>
                    </a:lnTo>
                    <a:lnTo>
                      <a:pt x="14" y="326"/>
                    </a:lnTo>
                    <a:lnTo>
                      <a:pt x="14" y="489"/>
                    </a:lnTo>
                    <a:lnTo>
                      <a:pt x="0" y="665"/>
                    </a:lnTo>
                    <a:lnTo>
                      <a:pt x="14" y="827"/>
                    </a:lnTo>
                    <a:lnTo>
                      <a:pt x="27" y="1004"/>
                    </a:lnTo>
                    <a:lnTo>
                      <a:pt x="82" y="1343"/>
                    </a:lnTo>
                    <a:lnTo>
                      <a:pt x="122" y="1505"/>
                    </a:lnTo>
                    <a:lnTo>
                      <a:pt x="177" y="1668"/>
                    </a:lnTo>
                    <a:lnTo>
                      <a:pt x="231" y="1831"/>
                    </a:lnTo>
                    <a:lnTo>
                      <a:pt x="299" y="1993"/>
                    </a:lnTo>
                    <a:lnTo>
                      <a:pt x="366" y="2142"/>
                    </a:lnTo>
                    <a:lnTo>
                      <a:pt x="448" y="2292"/>
                    </a:lnTo>
                    <a:lnTo>
                      <a:pt x="543" y="2441"/>
                    </a:lnTo>
                    <a:lnTo>
                      <a:pt x="637" y="2590"/>
                    </a:lnTo>
                    <a:lnTo>
                      <a:pt x="760" y="2725"/>
                    </a:lnTo>
                    <a:lnTo>
                      <a:pt x="868" y="2861"/>
                    </a:lnTo>
                    <a:lnTo>
                      <a:pt x="1004" y="2983"/>
                    </a:lnTo>
                    <a:lnTo>
                      <a:pt x="1139" y="3091"/>
                    </a:lnTo>
                    <a:lnTo>
                      <a:pt x="1275" y="3200"/>
                    </a:lnTo>
                    <a:lnTo>
                      <a:pt x="1424" y="3281"/>
                    </a:lnTo>
                    <a:lnTo>
                      <a:pt x="1586" y="3363"/>
                    </a:lnTo>
                    <a:lnTo>
                      <a:pt x="1749" y="3444"/>
                    </a:lnTo>
                    <a:lnTo>
                      <a:pt x="1912" y="3498"/>
                    </a:lnTo>
                    <a:lnTo>
                      <a:pt x="2088" y="3539"/>
                    </a:lnTo>
                    <a:lnTo>
                      <a:pt x="2251" y="3566"/>
                    </a:lnTo>
                    <a:lnTo>
                      <a:pt x="2427" y="3579"/>
                    </a:lnTo>
                    <a:lnTo>
                      <a:pt x="2590" y="3593"/>
                    </a:lnTo>
                    <a:lnTo>
                      <a:pt x="2766" y="3579"/>
                    </a:lnTo>
                    <a:lnTo>
                      <a:pt x="2929" y="3552"/>
                    </a:lnTo>
                    <a:lnTo>
                      <a:pt x="3091" y="3525"/>
                    </a:lnTo>
                    <a:lnTo>
                      <a:pt x="2766" y="3457"/>
                    </a:lnTo>
                    <a:lnTo>
                      <a:pt x="2468" y="3363"/>
                    </a:lnTo>
                    <a:lnTo>
                      <a:pt x="2169" y="3254"/>
                    </a:lnTo>
                    <a:lnTo>
                      <a:pt x="2034" y="3186"/>
                    </a:lnTo>
                    <a:lnTo>
                      <a:pt x="1898" y="3105"/>
                    </a:lnTo>
                    <a:lnTo>
                      <a:pt x="1776" y="3037"/>
                    </a:lnTo>
                    <a:lnTo>
                      <a:pt x="1641" y="2942"/>
                    </a:lnTo>
                    <a:lnTo>
                      <a:pt x="1410" y="2753"/>
                    </a:lnTo>
                    <a:lnTo>
                      <a:pt x="1207" y="2549"/>
                    </a:lnTo>
                    <a:lnTo>
                      <a:pt x="1017" y="2319"/>
                    </a:lnTo>
                    <a:lnTo>
                      <a:pt x="841" y="2061"/>
                    </a:lnTo>
                    <a:lnTo>
                      <a:pt x="678" y="1804"/>
                    </a:lnTo>
                    <a:lnTo>
                      <a:pt x="543" y="1519"/>
                    </a:lnTo>
                    <a:lnTo>
                      <a:pt x="434" y="1234"/>
                    </a:lnTo>
                    <a:lnTo>
                      <a:pt x="326" y="936"/>
                    </a:lnTo>
                    <a:lnTo>
                      <a:pt x="231" y="638"/>
                    </a:lnTo>
                    <a:lnTo>
                      <a:pt x="149" y="312"/>
                    </a:lnTo>
                    <a:lnTo>
                      <a:pt x="6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5405;p97">
                <a:extLst>
                  <a:ext uri="{FF2B5EF4-FFF2-40B4-BE49-F238E27FC236}">
                    <a16:creationId xmlns:a16="http://schemas.microsoft.com/office/drawing/2014/main" id="{0F080B6E-1C2F-4A02-A1BC-B0271DA5C7A8}"/>
                  </a:ext>
                </a:extLst>
              </p:cNvPr>
              <p:cNvSpPr/>
              <p:nvPr/>
            </p:nvSpPr>
            <p:spPr>
              <a:xfrm>
                <a:off x="986438" y="1710639"/>
                <a:ext cx="410667" cy="150621"/>
              </a:xfrm>
              <a:custGeom>
                <a:avLst/>
                <a:gdLst/>
                <a:ahLst/>
                <a:cxnLst/>
                <a:rect l="l" t="t" r="r" b="b"/>
                <a:pathLst>
                  <a:path w="18262" h="6698" extrusionOk="0">
                    <a:moveTo>
                      <a:pt x="1532" y="1"/>
                    </a:moveTo>
                    <a:lnTo>
                      <a:pt x="1112" y="109"/>
                    </a:lnTo>
                    <a:lnTo>
                      <a:pt x="0" y="394"/>
                    </a:lnTo>
                    <a:lnTo>
                      <a:pt x="258" y="828"/>
                    </a:lnTo>
                    <a:lnTo>
                      <a:pt x="529" y="1261"/>
                    </a:lnTo>
                    <a:lnTo>
                      <a:pt x="827" y="1668"/>
                    </a:lnTo>
                    <a:lnTo>
                      <a:pt x="1126" y="2075"/>
                    </a:lnTo>
                    <a:lnTo>
                      <a:pt x="1437" y="2468"/>
                    </a:lnTo>
                    <a:lnTo>
                      <a:pt x="1763" y="2861"/>
                    </a:lnTo>
                    <a:lnTo>
                      <a:pt x="2102" y="3227"/>
                    </a:lnTo>
                    <a:lnTo>
                      <a:pt x="2468" y="3580"/>
                    </a:lnTo>
                    <a:lnTo>
                      <a:pt x="2834" y="3932"/>
                    </a:lnTo>
                    <a:lnTo>
                      <a:pt x="3213" y="4258"/>
                    </a:lnTo>
                    <a:lnTo>
                      <a:pt x="3607" y="4569"/>
                    </a:lnTo>
                    <a:lnTo>
                      <a:pt x="4013" y="4868"/>
                    </a:lnTo>
                    <a:lnTo>
                      <a:pt x="4433" y="5152"/>
                    </a:lnTo>
                    <a:lnTo>
                      <a:pt x="4867" y="5423"/>
                    </a:lnTo>
                    <a:lnTo>
                      <a:pt x="5315" y="5667"/>
                    </a:lnTo>
                    <a:lnTo>
                      <a:pt x="5762" y="5898"/>
                    </a:lnTo>
                    <a:lnTo>
                      <a:pt x="6033" y="6020"/>
                    </a:lnTo>
                    <a:lnTo>
                      <a:pt x="6304" y="6128"/>
                    </a:lnTo>
                    <a:lnTo>
                      <a:pt x="6575" y="6237"/>
                    </a:lnTo>
                    <a:lnTo>
                      <a:pt x="6860" y="6332"/>
                    </a:lnTo>
                    <a:lnTo>
                      <a:pt x="7158" y="6413"/>
                    </a:lnTo>
                    <a:lnTo>
                      <a:pt x="7457" y="6481"/>
                    </a:lnTo>
                    <a:lnTo>
                      <a:pt x="7755" y="6535"/>
                    </a:lnTo>
                    <a:lnTo>
                      <a:pt x="8067" y="6589"/>
                    </a:lnTo>
                    <a:lnTo>
                      <a:pt x="8379" y="6630"/>
                    </a:lnTo>
                    <a:lnTo>
                      <a:pt x="8690" y="6657"/>
                    </a:lnTo>
                    <a:lnTo>
                      <a:pt x="9002" y="6684"/>
                    </a:lnTo>
                    <a:lnTo>
                      <a:pt x="9327" y="6698"/>
                    </a:lnTo>
                    <a:lnTo>
                      <a:pt x="9965" y="6698"/>
                    </a:lnTo>
                    <a:lnTo>
                      <a:pt x="10290" y="6684"/>
                    </a:lnTo>
                    <a:lnTo>
                      <a:pt x="10615" y="6671"/>
                    </a:lnTo>
                    <a:lnTo>
                      <a:pt x="11253" y="6603"/>
                    </a:lnTo>
                    <a:lnTo>
                      <a:pt x="11903" y="6494"/>
                    </a:lnTo>
                    <a:lnTo>
                      <a:pt x="12527" y="6372"/>
                    </a:lnTo>
                    <a:lnTo>
                      <a:pt x="13137" y="6223"/>
                    </a:lnTo>
                    <a:lnTo>
                      <a:pt x="13733" y="6047"/>
                    </a:lnTo>
                    <a:lnTo>
                      <a:pt x="14303" y="5844"/>
                    </a:lnTo>
                    <a:lnTo>
                      <a:pt x="14845" y="5613"/>
                    </a:lnTo>
                    <a:lnTo>
                      <a:pt x="15103" y="5491"/>
                    </a:lnTo>
                    <a:lnTo>
                      <a:pt x="15347" y="5356"/>
                    </a:lnTo>
                    <a:lnTo>
                      <a:pt x="15550" y="5261"/>
                    </a:lnTo>
                    <a:lnTo>
                      <a:pt x="15740" y="5139"/>
                    </a:lnTo>
                    <a:lnTo>
                      <a:pt x="15943" y="5017"/>
                    </a:lnTo>
                    <a:lnTo>
                      <a:pt x="16147" y="4881"/>
                    </a:lnTo>
                    <a:lnTo>
                      <a:pt x="16350" y="4732"/>
                    </a:lnTo>
                    <a:lnTo>
                      <a:pt x="16553" y="4583"/>
                    </a:lnTo>
                    <a:lnTo>
                      <a:pt x="16757" y="4407"/>
                    </a:lnTo>
                    <a:lnTo>
                      <a:pt x="16946" y="4244"/>
                    </a:lnTo>
                    <a:lnTo>
                      <a:pt x="17136" y="4068"/>
                    </a:lnTo>
                    <a:lnTo>
                      <a:pt x="17326" y="3878"/>
                    </a:lnTo>
                    <a:lnTo>
                      <a:pt x="17502" y="3688"/>
                    </a:lnTo>
                    <a:lnTo>
                      <a:pt x="17665" y="3485"/>
                    </a:lnTo>
                    <a:lnTo>
                      <a:pt x="17828" y="3281"/>
                    </a:lnTo>
                    <a:lnTo>
                      <a:pt x="17990" y="3078"/>
                    </a:lnTo>
                    <a:lnTo>
                      <a:pt x="18126" y="2861"/>
                    </a:lnTo>
                    <a:lnTo>
                      <a:pt x="18261" y="2644"/>
                    </a:lnTo>
                    <a:lnTo>
                      <a:pt x="17380" y="2116"/>
                    </a:lnTo>
                    <a:lnTo>
                      <a:pt x="17245" y="2292"/>
                    </a:lnTo>
                    <a:lnTo>
                      <a:pt x="17109" y="2468"/>
                    </a:lnTo>
                    <a:lnTo>
                      <a:pt x="16960" y="2644"/>
                    </a:lnTo>
                    <a:lnTo>
                      <a:pt x="16811" y="2807"/>
                    </a:lnTo>
                    <a:lnTo>
                      <a:pt x="16648" y="2970"/>
                    </a:lnTo>
                    <a:lnTo>
                      <a:pt x="16472" y="3132"/>
                    </a:lnTo>
                    <a:lnTo>
                      <a:pt x="16119" y="3431"/>
                    </a:lnTo>
                    <a:lnTo>
                      <a:pt x="15740" y="3702"/>
                    </a:lnTo>
                    <a:lnTo>
                      <a:pt x="15347" y="3959"/>
                    </a:lnTo>
                    <a:lnTo>
                      <a:pt x="14926" y="4190"/>
                    </a:lnTo>
                    <a:lnTo>
                      <a:pt x="14506" y="4393"/>
                    </a:lnTo>
                    <a:lnTo>
                      <a:pt x="14072" y="4569"/>
                    </a:lnTo>
                    <a:lnTo>
                      <a:pt x="13625" y="4732"/>
                    </a:lnTo>
                    <a:lnTo>
                      <a:pt x="13178" y="4868"/>
                    </a:lnTo>
                    <a:lnTo>
                      <a:pt x="12730" y="4976"/>
                    </a:lnTo>
                    <a:lnTo>
                      <a:pt x="12283" y="5071"/>
                    </a:lnTo>
                    <a:lnTo>
                      <a:pt x="11849" y="5125"/>
                    </a:lnTo>
                    <a:lnTo>
                      <a:pt x="11402" y="5166"/>
                    </a:lnTo>
                    <a:lnTo>
                      <a:pt x="10981" y="5179"/>
                    </a:lnTo>
                    <a:lnTo>
                      <a:pt x="10182" y="5179"/>
                    </a:lnTo>
                    <a:lnTo>
                      <a:pt x="9355" y="5166"/>
                    </a:lnTo>
                    <a:lnTo>
                      <a:pt x="8934" y="5152"/>
                    </a:lnTo>
                    <a:lnTo>
                      <a:pt x="8528" y="5125"/>
                    </a:lnTo>
                    <a:lnTo>
                      <a:pt x="8107" y="5084"/>
                    </a:lnTo>
                    <a:lnTo>
                      <a:pt x="7701" y="5044"/>
                    </a:lnTo>
                    <a:lnTo>
                      <a:pt x="7294" y="4976"/>
                    </a:lnTo>
                    <a:lnTo>
                      <a:pt x="6887" y="4908"/>
                    </a:lnTo>
                    <a:lnTo>
                      <a:pt x="6481" y="4813"/>
                    </a:lnTo>
                    <a:lnTo>
                      <a:pt x="6101" y="4705"/>
                    </a:lnTo>
                    <a:lnTo>
                      <a:pt x="5708" y="4583"/>
                    </a:lnTo>
                    <a:lnTo>
                      <a:pt x="5342" y="4434"/>
                    </a:lnTo>
                    <a:lnTo>
                      <a:pt x="4976" y="4258"/>
                    </a:lnTo>
                    <a:lnTo>
                      <a:pt x="4623" y="4068"/>
                    </a:lnTo>
                    <a:lnTo>
                      <a:pt x="4352" y="3891"/>
                    </a:lnTo>
                    <a:lnTo>
                      <a:pt x="4095" y="3715"/>
                    </a:lnTo>
                    <a:lnTo>
                      <a:pt x="3851" y="3512"/>
                    </a:lnTo>
                    <a:lnTo>
                      <a:pt x="3607" y="3295"/>
                    </a:lnTo>
                    <a:lnTo>
                      <a:pt x="3376" y="3065"/>
                    </a:lnTo>
                    <a:lnTo>
                      <a:pt x="3146" y="2834"/>
                    </a:lnTo>
                    <a:lnTo>
                      <a:pt x="2929" y="2576"/>
                    </a:lnTo>
                    <a:lnTo>
                      <a:pt x="2725" y="2319"/>
                    </a:lnTo>
                    <a:lnTo>
                      <a:pt x="2536" y="2048"/>
                    </a:lnTo>
                    <a:lnTo>
                      <a:pt x="2346" y="1777"/>
                    </a:lnTo>
                    <a:lnTo>
                      <a:pt x="2183" y="1492"/>
                    </a:lnTo>
                    <a:lnTo>
                      <a:pt x="2020" y="1207"/>
                    </a:lnTo>
                    <a:lnTo>
                      <a:pt x="1885" y="909"/>
                    </a:lnTo>
                    <a:lnTo>
                      <a:pt x="1749" y="611"/>
                    </a:lnTo>
                    <a:lnTo>
                      <a:pt x="1627" y="313"/>
                    </a:lnTo>
                    <a:lnTo>
                      <a:pt x="1532" y="1"/>
                    </a:lnTo>
                    <a:close/>
                  </a:path>
                </a:pathLst>
              </a:custGeom>
              <a:solidFill>
                <a:srgbClr val="316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5406;p97">
                <a:extLst>
                  <a:ext uri="{FF2B5EF4-FFF2-40B4-BE49-F238E27FC236}">
                    <a16:creationId xmlns:a16="http://schemas.microsoft.com/office/drawing/2014/main" id="{C33C10D4-1B5F-47AA-95EB-47C7B216DFA0}"/>
                  </a:ext>
                </a:extLst>
              </p:cNvPr>
              <p:cNvSpPr/>
              <p:nvPr/>
            </p:nvSpPr>
            <p:spPr>
              <a:xfrm>
                <a:off x="818458" y="1719477"/>
                <a:ext cx="311587" cy="405787"/>
              </a:xfrm>
              <a:custGeom>
                <a:avLst/>
                <a:gdLst/>
                <a:ahLst/>
                <a:cxnLst/>
                <a:rect l="l" t="t" r="r" b="b"/>
                <a:pathLst>
                  <a:path w="13856" h="18045" extrusionOk="0">
                    <a:moveTo>
                      <a:pt x="7470" y="1"/>
                    </a:moveTo>
                    <a:lnTo>
                      <a:pt x="6752" y="191"/>
                    </a:lnTo>
                    <a:lnTo>
                      <a:pt x="6020" y="408"/>
                    </a:lnTo>
                    <a:lnTo>
                      <a:pt x="5301" y="638"/>
                    </a:lnTo>
                    <a:lnTo>
                      <a:pt x="4596" y="896"/>
                    </a:lnTo>
                    <a:lnTo>
                      <a:pt x="3891" y="1167"/>
                    </a:lnTo>
                    <a:lnTo>
                      <a:pt x="3539" y="1316"/>
                    </a:lnTo>
                    <a:lnTo>
                      <a:pt x="3200" y="1465"/>
                    </a:lnTo>
                    <a:lnTo>
                      <a:pt x="2861" y="1628"/>
                    </a:lnTo>
                    <a:lnTo>
                      <a:pt x="2536" y="1804"/>
                    </a:lnTo>
                    <a:lnTo>
                      <a:pt x="2210" y="1980"/>
                    </a:lnTo>
                    <a:lnTo>
                      <a:pt x="1885" y="2170"/>
                    </a:lnTo>
                    <a:lnTo>
                      <a:pt x="1451" y="2414"/>
                    </a:lnTo>
                    <a:lnTo>
                      <a:pt x="1261" y="2536"/>
                    </a:lnTo>
                    <a:lnTo>
                      <a:pt x="1072" y="2658"/>
                    </a:lnTo>
                    <a:lnTo>
                      <a:pt x="909" y="2794"/>
                    </a:lnTo>
                    <a:lnTo>
                      <a:pt x="746" y="2929"/>
                    </a:lnTo>
                    <a:lnTo>
                      <a:pt x="611" y="3065"/>
                    </a:lnTo>
                    <a:lnTo>
                      <a:pt x="475" y="3214"/>
                    </a:lnTo>
                    <a:lnTo>
                      <a:pt x="367" y="3363"/>
                    </a:lnTo>
                    <a:lnTo>
                      <a:pt x="272" y="3539"/>
                    </a:lnTo>
                    <a:lnTo>
                      <a:pt x="190" y="3715"/>
                    </a:lnTo>
                    <a:lnTo>
                      <a:pt x="123" y="3905"/>
                    </a:lnTo>
                    <a:lnTo>
                      <a:pt x="68" y="4122"/>
                    </a:lnTo>
                    <a:lnTo>
                      <a:pt x="28" y="4339"/>
                    </a:lnTo>
                    <a:lnTo>
                      <a:pt x="1" y="4583"/>
                    </a:lnTo>
                    <a:lnTo>
                      <a:pt x="1" y="4841"/>
                    </a:lnTo>
                    <a:lnTo>
                      <a:pt x="1" y="5302"/>
                    </a:lnTo>
                    <a:lnTo>
                      <a:pt x="14" y="5762"/>
                    </a:lnTo>
                    <a:lnTo>
                      <a:pt x="41" y="6223"/>
                    </a:lnTo>
                    <a:lnTo>
                      <a:pt x="82" y="6671"/>
                    </a:lnTo>
                    <a:lnTo>
                      <a:pt x="123" y="7118"/>
                    </a:lnTo>
                    <a:lnTo>
                      <a:pt x="177" y="7552"/>
                    </a:lnTo>
                    <a:lnTo>
                      <a:pt x="245" y="7986"/>
                    </a:lnTo>
                    <a:lnTo>
                      <a:pt x="326" y="8406"/>
                    </a:lnTo>
                    <a:lnTo>
                      <a:pt x="814" y="10860"/>
                    </a:lnTo>
                    <a:lnTo>
                      <a:pt x="1289" y="13273"/>
                    </a:lnTo>
                    <a:lnTo>
                      <a:pt x="1519" y="14466"/>
                    </a:lnTo>
                    <a:lnTo>
                      <a:pt x="1722" y="15659"/>
                    </a:lnTo>
                    <a:lnTo>
                      <a:pt x="1926" y="16852"/>
                    </a:lnTo>
                    <a:lnTo>
                      <a:pt x="2115" y="18045"/>
                    </a:lnTo>
                    <a:lnTo>
                      <a:pt x="2441" y="17760"/>
                    </a:lnTo>
                    <a:lnTo>
                      <a:pt x="3024" y="17164"/>
                    </a:lnTo>
                    <a:lnTo>
                      <a:pt x="3607" y="16567"/>
                    </a:lnTo>
                    <a:lnTo>
                      <a:pt x="4813" y="15388"/>
                    </a:lnTo>
                    <a:lnTo>
                      <a:pt x="6020" y="14208"/>
                    </a:lnTo>
                    <a:lnTo>
                      <a:pt x="6603" y="13612"/>
                    </a:lnTo>
                    <a:lnTo>
                      <a:pt x="7186" y="13015"/>
                    </a:lnTo>
                    <a:lnTo>
                      <a:pt x="8026" y="12121"/>
                    </a:lnTo>
                    <a:lnTo>
                      <a:pt x="8880" y="11226"/>
                    </a:lnTo>
                    <a:lnTo>
                      <a:pt x="10588" y="9450"/>
                    </a:lnTo>
                    <a:lnTo>
                      <a:pt x="11429" y="8542"/>
                    </a:lnTo>
                    <a:lnTo>
                      <a:pt x="12256" y="7633"/>
                    </a:lnTo>
                    <a:lnTo>
                      <a:pt x="13069" y="6711"/>
                    </a:lnTo>
                    <a:lnTo>
                      <a:pt x="13463" y="6237"/>
                    </a:lnTo>
                    <a:lnTo>
                      <a:pt x="13856" y="5762"/>
                    </a:lnTo>
                    <a:lnTo>
                      <a:pt x="13544" y="5640"/>
                    </a:lnTo>
                    <a:lnTo>
                      <a:pt x="13232" y="5505"/>
                    </a:lnTo>
                    <a:lnTo>
                      <a:pt x="12785" y="5274"/>
                    </a:lnTo>
                    <a:lnTo>
                      <a:pt x="12337" y="5030"/>
                    </a:lnTo>
                    <a:lnTo>
                      <a:pt x="11903" y="4759"/>
                    </a:lnTo>
                    <a:lnTo>
                      <a:pt x="11483" y="4475"/>
                    </a:lnTo>
                    <a:lnTo>
                      <a:pt x="11077" y="4176"/>
                    </a:lnTo>
                    <a:lnTo>
                      <a:pt x="10683" y="3865"/>
                    </a:lnTo>
                    <a:lnTo>
                      <a:pt x="10304" y="3539"/>
                    </a:lnTo>
                    <a:lnTo>
                      <a:pt x="9938" y="3187"/>
                    </a:lnTo>
                    <a:lnTo>
                      <a:pt x="9572" y="2834"/>
                    </a:lnTo>
                    <a:lnTo>
                      <a:pt x="9233" y="2468"/>
                    </a:lnTo>
                    <a:lnTo>
                      <a:pt x="8907" y="2075"/>
                    </a:lnTo>
                    <a:lnTo>
                      <a:pt x="8596" y="1682"/>
                    </a:lnTo>
                    <a:lnTo>
                      <a:pt x="8297" y="1275"/>
                    </a:lnTo>
                    <a:lnTo>
                      <a:pt x="7999" y="868"/>
                    </a:lnTo>
                    <a:lnTo>
                      <a:pt x="7728" y="435"/>
                    </a:lnTo>
                    <a:lnTo>
                      <a:pt x="747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5407;p97">
                <a:extLst>
                  <a:ext uri="{FF2B5EF4-FFF2-40B4-BE49-F238E27FC236}">
                    <a16:creationId xmlns:a16="http://schemas.microsoft.com/office/drawing/2014/main" id="{3C2C345D-AAD4-4580-8E8D-21F6DFF81EDB}"/>
                  </a:ext>
                </a:extLst>
              </p:cNvPr>
              <p:cNvSpPr/>
              <p:nvPr/>
            </p:nvSpPr>
            <p:spPr>
              <a:xfrm>
                <a:off x="1244952" y="1770096"/>
                <a:ext cx="267084" cy="388719"/>
              </a:xfrm>
              <a:custGeom>
                <a:avLst/>
                <a:gdLst/>
                <a:ahLst/>
                <a:cxnLst/>
                <a:rect l="l" t="t" r="r" b="b"/>
                <a:pathLst>
                  <a:path w="11877" h="17286" extrusionOk="0">
                    <a:moveTo>
                      <a:pt x="6765" y="0"/>
                    </a:moveTo>
                    <a:lnTo>
                      <a:pt x="6630" y="217"/>
                    </a:lnTo>
                    <a:lnTo>
                      <a:pt x="6494" y="434"/>
                    </a:lnTo>
                    <a:lnTo>
                      <a:pt x="6332" y="637"/>
                    </a:lnTo>
                    <a:lnTo>
                      <a:pt x="6169" y="841"/>
                    </a:lnTo>
                    <a:lnTo>
                      <a:pt x="6006" y="1044"/>
                    </a:lnTo>
                    <a:lnTo>
                      <a:pt x="5830" y="1234"/>
                    </a:lnTo>
                    <a:lnTo>
                      <a:pt x="5640" y="1424"/>
                    </a:lnTo>
                    <a:lnTo>
                      <a:pt x="5450" y="1600"/>
                    </a:lnTo>
                    <a:lnTo>
                      <a:pt x="5261" y="1763"/>
                    </a:lnTo>
                    <a:lnTo>
                      <a:pt x="5057" y="1939"/>
                    </a:lnTo>
                    <a:lnTo>
                      <a:pt x="4854" y="2088"/>
                    </a:lnTo>
                    <a:lnTo>
                      <a:pt x="4651" y="2237"/>
                    </a:lnTo>
                    <a:lnTo>
                      <a:pt x="4447" y="2373"/>
                    </a:lnTo>
                    <a:lnTo>
                      <a:pt x="4244" y="2495"/>
                    </a:lnTo>
                    <a:lnTo>
                      <a:pt x="4054" y="2617"/>
                    </a:lnTo>
                    <a:lnTo>
                      <a:pt x="3851" y="2712"/>
                    </a:lnTo>
                    <a:lnTo>
                      <a:pt x="3430" y="2929"/>
                    </a:lnTo>
                    <a:lnTo>
                      <a:pt x="2997" y="3118"/>
                    </a:lnTo>
                    <a:lnTo>
                      <a:pt x="2536" y="3295"/>
                    </a:lnTo>
                    <a:lnTo>
                      <a:pt x="2048" y="3457"/>
                    </a:lnTo>
                    <a:lnTo>
                      <a:pt x="1560" y="3593"/>
                    </a:lnTo>
                    <a:lnTo>
                      <a:pt x="1044" y="3728"/>
                    </a:lnTo>
                    <a:lnTo>
                      <a:pt x="529" y="3837"/>
                    </a:lnTo>
                    <a:lnTo>
                      <a:pt x="1" y="3918"/>
                    </a:lnTo>
                    <a:lnTo>
                      <a:pt x="312" y="4433"/>
                    </a:lnTo>
                    <a:lnTo>
                      <a:pt x="461" y="4691"/>
                    </a:lnTo>
                    <a:lnTo>
                      <a:pt x="638" y="4935"/>
                    </a:lnTo>
                    <a:lnTo>
                      <a:pt x="1871" y="6643"/>
                    </a:lnTo>
                    <a:lnTo>
                      <a:pt x="2509" y="7524"/>
                    </a:lnTo>
                    <a:lnTo>
                      <a:pt x="3159" y="8392"/>
                    </a:lnTo>
                    <a:lnTo>
                      <a:pt x="3824" y="9246"/>
                    </a:lnTo>
                    <a:lnTo>
                      <a:pt x="4515" y="10073"/>
                    </a:lnTo>
                    <a:lnTo>
                      <a:pt x="4854" y="10466"/>
                    </a:lnTo>
                    <a:lnTo>
                      <a:pt x="5206" y="10859"/>
                    </a:lnTo>
                    <a:lnTo>
                      <a:pt x="5559" y="11239"/>
                    </a:lnTo>
                    <a:lnTo>
                      <a:pt x="5911" y="11605"/>
                    </a:lnTo>
                    <a:lnTo>
                      <a:pt x="6643" y="12323"/>
                    </a:lnTo>
                    <a:lnTo>
                      <a:pt x="7362" y="13042"/>
                    </a:lnTo>
                    <a:lnTo>
                      <a:pt x="8812" y="14506"/>
                    </a:lnTo>
                    <a:lnTo>
                      <a:pt x="9545" y="15224"/>
                    </a:lnTo>
                    <a:lnTo>
                      <a:pt x="10290" y="15929"/>
                    </a:lnTo>
                    <a:lnTo>
                      <a:pt x="11063" y="16621"/>
                    </a:lnTo>
                    <a:lnTo>
                      <a:pt x="11443" y="16960"/>
                    </a:lnTo>
                    <a:lnTo>
                      <a:pt x="11836" y="17285"/>
                    </a:lnTo>
                    <a:lnTo>
                      <a:pt x="11809" y="16323"/>
                    </a:lnTo>
                    <a:lnTo>
                      <a:pt x="11781" y="15374"/>
                    </a:lnTo>
                    <a:lnTo>
                      <a:pt x="11741" y="13449"/>
                    </a:lnTo>
                    <a:lnTo>
                      <a:pt x="11714" y="12500"/>
                    </a:lnTo>
                    <a:lnTo>
                      <a:pt x="11687" y="11537"/>
                    </a:lnTo>
                    <a:lnTo>
                      <a:pt x="11646" y="10575"/>
                    </a:lnTo>
                    <a:lnTo>
                      <a:pt x="11578" y="9612"/>
                    </a:lnTo>
                    <a:lnTo>
                      <a:pt x="11565" y="9368"/>
                    </a:lnTo>
                    <a:lnTo>
                      <a:pt x="11565" y="9124"/>
                    </a:lnTo>
                    <a:lnTo>
                      <a:pt x="11565" y="8636"/>
                    </a:lnTo>
                    <a:lnTo>
                      <a:pt x="11605" y="8161"/>
                    </a:lnTo>
                    <a:lnTo>
                      <a:pt x="11646" y="7701"/>
                    </a:lnTo>
                    <a:lnTo>
                      <a:pt x="11768" y="6806"/>
                    </a:lnTo>
                    <a:lnTo>
                      <a:pt x="11822" y="6372"/>
                    </a:lnTo>
                    <a:lnTo>
                      <a:pt x="11849" y="5938"/>
                    </a:lnTo>
                    <a:lnTo>
                      <a:pt x="11876" y="5518"/>
                    </a:lnTo>
                    <a:lnTo>
                      <a:pt x="11876" y="5315"/>
                    </a:lnTo>
                    <a:lnTo>
                      <a:pt x="11863" y="5111"/>
                    </a:lnTo>
                    <a:lnTo>
                      <a:pt x="11849" y="4908"/>
                    </a:lnTo>
                    <a:lnTo>
                      <a:pt x="11822" y="4704"/>
                    </a:lnTo>
                    <a:lnTo>
                      <a:pt x="11781" y="4501"/>
                    </a:lnTo>
                    <a:lnTo>
                      <a:pt x="11727" y="4298"/>
                    </a:lnTo>
                    <a:lnTo>
                      <a:pt x="11659" y="4108"/>
                    </a:lnTo>
                    <a:lnTo>
                      <a:pt x="11592" y="3905"/>
                    </a:lnTo>
                    <a:lnTo>
                      <a:pt x="11497" y="3715"/>
                    </a:lnTo>
                    <a:lnTo>
                      <a:pt x="11388" y="3525"/>
                    </a:lnTo>
                    <a:lnTo>
                      <a:pt x="11266" y="3335"/>
                    </a:lnTo>
                    <a:lnTo>
                      <a:pt x="11131" y="3132"/>
                    </a:lnTo>
                    <a:lnTo>
                      <a:pt x="10968" y="2942"/>
                    </a:lnTo>
                    <a:lnTo>
                      <a:pt x="10792" y="2766"/>
                    </a:lnTo>
                    <a:lnTo>
                      <a:pt x="10616" y="2603"/>
                    </a:lnTo>
                    <a:lnTo>
                      <a:pt x="10439" y="2440"/>
                    </a:lnTo>
                    <a:lnTo>
                      <a:pt x="10005" y="2102"/>
                    </a:lnTo>
                    <a:lnTo>
                      <a:pt x="9517" y="1736"/>
                    </a:lnTo>
                    <a:lnTo>
                      <a:pt x="8989" y="1383"/>
                    </a:lnTo>
                    <a:lnTo>
                      <a:pt x="8433" y="1017"/>
                    </a:lnTo>
                    <a:lnTo>
                      <a:pt x="7864" y="665"/>
                    </a:lnTo>
                    <a:lnTo>
                      <a:pt x="6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5408;p97">
                <a:extLst>
                  <a:ext uri="{FF2B5EF4-FFF2-40B4-BE49-F238E27FC236}">
                    <a16:creationId xmlns:a16="http://schemas.microsoft.com/office/drawing/2014/main" id="{08B2A872-5AA1-4AB6-9B20-76565904D5D3}"/>
                  </a:ext>
                </a:extLst>
              </p:cNvPr>
              <p:cNvSpPr/>
              <p:nvPr/>
            </p:nvSpPr>
            <p:spPr>
              <a:xfrm>
                <a:off x="848029" y="1849049"/>
                <a:ext cx="753938" cy="1040811"/>
              </a:xfrm>
              <a:custGeom>
                <a:avLst/>
                <a:gdLst/>
                <a:ahLst/>
                <a:cxnLst/>
                <a:rect l="l" t="t" r="r" b="b"/>
                <a:pathLst>
                  <a:path w="33527" h="46284" extrusionOk="0">
                    <a:moveTo>
                      <a:pt x="12541" y="0"/>
                    </a:moveTo>
                    <a:lnTo>
                      <a:pt x="12148" y="475"/>
                    </a:lnTo>
                    <a:lnTo>
                      <a:pt x="11754" y="949"/>
                    </a:lnTo>
                    <a:lnTo>
                      <a:pt x="10941" y="1871"/>
                    </a:lnTo>
                    <a:lnTo>
                      <a:pt x="10114" y="2780"/>
                    </a:lnTo>
                    <a:lnTo>
                      <a:pt x="9273" y="3688"/>
                    </a:lnTo>
                    <a:lnTo>
                      <a:pt x="7565" y="5464"/>
                    </a:lnTo>
                    <a:lnTo>
                      <a:pt x="6711" y="6359"/>
                    </a:lnTo>
                    <a:lnTo>
                      <a:pt x="5871" y="7253"/>
                    </a:lnTo>
                    <a:lnTo>
                      <a:pt x="5288" y="7850"/>
                    </a:lnTo>
                    <a:lnTo>
                      <a:pt x="4705" y="8446"/>
                    </a:lnTo>
                    <a:lnTo>
                      <a:pt x="3498" y="9626"/>
                    </a:lnTo>
                    <a:lnTo>
                      <a:pt x="2292" y="10805"/>
                    </a:lnTo>
                    <a:lnTo>
                      <a:pt x="1709" y="11402"/>
                    </a:lnTo>
                    <a:lnTo>
                      <a:pt x="1126" y="11998"/>
                    </a:lnTo>
                    <a:lnTo>
                      <a:pt x="800" y="12283"/>
                    </a:lnTo>
                    <a:lnTo>
                      <a:pt x="977" y="13544"/>
                    </a:lnTo>
                    <a:lnTo>
                      <a:pt x="1126" y="14804"/>
                    </a:lnTo>
                    <a:lnTo>
                      <a:pt x="1248" y="16079"/>
                    </a:lnTo>
                    <a:lnTo>
                      <a:pt x="1356" y="17367"/>
                    </a:lnTo>
                    <a:lnTo>
                      <a:pt x="1519" y="19346"/>
                    </a:lnTo>
                    <a:lnTo>
                      <a:pt x="1600" y="20308"/>
                    </a:lnTo>
                    <a:lnTo>
                      <a:pt x="1668" y="21271"/>
                    </a:lnTo>
                    <a:lnTo>
                      <a:pt x="1722" y="22234"/>
                    </a:lnTo>
                    <a:lnTo>
                      <a:pt x="1763" y="23210"/>
                    </a:lnTo>
                    <a:lnTo>
                      <a:pt x="1790" y="24186"/>
                    </a:lnTo>
                    <a:lnTo>
                      <a:pt x="1804" y="25175"/>
                    </a:lnTo>
                    <a:lnTo>
                      <a:pt x="1817" y="25650"/>
                    </a:lnTo>
                    <a:lnTo>
                      <a:pt x="1844" y="26165"/>
                    </a:lnTo>
                    <a:lnTo>
                      <a:pt x="1885" y="26694"/>
                    </a:lnTo>
                    <a:lnTo>
                      <a:pt x="1926" y="27236"/>
                    </a:lnTo>
                    <a:lnTo>
                      <a:pt x="1953" y="27778"/>
                    </a:lnTo>
                    <a:lnTo>
                      <a:pt x="1953" y="28049"/>
                    </a:lnTo>
                    <a:lnTo>
                      <a:pt x="1939" y="28320"/>
                    </a:lnTo>
                    <a:lnTo>
                      <a:pt x="1926" y="28578"/>
                    </a:lnTo>
                    <a:lnTo>
                      <a:pt x="1899" y="28822"/>
                    </a:lnTo>
                    <a:lnTo>
                      <a:pt x="1858" y="29066"/>
                    </a:lnTo>
                    <a:lnTo>
                      <a:pt x="1804" y="29310"/>
                    </a:lnTo>
                    <a:lnTo>
                      <a:pt x="1722" y="29541"/>
                    </a:lnTo>
                    <a:lnTo>
                      <a:pt x="1627" y="29771"/>
                    </a:lnTo>
                    <a:lnTo>
                      <a:pt x="1465" y="30164"/>
                    </a:lnTo>
                    <a:lnTo>
                      <a:pt x="1302" y="30530"/>
                    </a:lnTo>
                    <a:lnTo>
                      <a:pt x="1167" y="30883"/>
                    </a:lnTo>
                    <a:lnTo>
                      <a:pt x="1099" y="31059"/>
                    </a:lnTo>
                    <a:lnTo>
                      <a:pt x="1058" y="31235"/>
                    </a:lnTo>
                    <a:lnTo>
                      <a:pt x="1017" y="31411"/>
                    </a:lnTo>
                    <a:lnTo>
                      <a:pt x="990" y="31615"/>
                    </a:lnTo>
                    <a:lnTo>
                      <a:pt x="977" y="31818"/>
                    </a:lnTo>
                    <a:lnTo>
                      <a:pt x="977" y="32035"/>
                    </a:lnTo>
                    <a:lnTo>
                      <a:pt x="990" y="32279"/>
                    </a:lnTo>
                    <a:lnTo>
                      <a:pt x="1017" y="32537"/>
                    </a:lnTo>
                    <a:lnTo>
                      <a:pt x="1072" y="32808"/>
                    </a:lnTo>
                    <a:lnTo>
                      <a:pt x="1126" y="33052"/>
                    </a:lnTo>
                    <a:lnTo>
                      <a:pt x="1248" y="33540"/>
                    </a:lnTo>
                    <a:lnTo>
                      <a:pt x="1370" y="33974"/>
                    </a:lnTo>
                    <a:lnTo>
                      <a:pt x="1465" y="34407"/>
                    </a:lnTo>
                    <a:lnTo>
                      <a:pt x="1505" y="34611"/>
                    </a:lnTo>
                    <a:lnTo>
                      <a:pt x="1533" y="34814"/>
                    </a:lnTo>
                    <a:lnTo>
                      <a:pt x="1533" y="35031"/>
                    </a:lnTo>
                    <a:lnTo>
                      <a:pt x="1519" y="35234"/>
                    </a:lnTo>
                    <a:lnTo>
                      <a:pt x="1492" y="35451"/>
                    </a:lnTo>
                    <a:lnTo>
                      <a:pt x="1438" y="35655"/>
                    </a:lnTo>
                    <a:lnTo>
                      <a:pt x="1356" y="35885"/>
                    </a:lnTo>
                    <a:lnTo>
                      <a:pt x="1248" y="36102"/>
                    </a:lnTo>
                    <a:lnTo>
                      <a:pt x="1139" y="36333"/>
                    </a:lnTo>
                    <a:lnTo>
                      <a:pt x="1031" y="36536"/>
                    </a:lnTo>
                    <a:lnTo>
                      <a:pt x="800" y="36902"/>
                    </a:lnTo>
                    <a:lnTo>
                      <a:pt x="584" y="37254"/>
                    </a:lnTo>
                    <a:lnTo>
                      <a:pt x="380" y="37580"/>
                    </a:lnTo>
                    <a:lnTo>
                      <a:pt x="285" y="37756"/>
                    </a:lnTo>
                    <a:lnTo>
                      <a:pt x="204" y="37932"/>
                    </a:lnTo>
                    <a:lnTo>
                      <a:pt x="136" y="38108"/>
                    </a:lnTo>
                    <a:lnTo>
                      <a:pt x="82" y="38298"/>
                    </a:lnTo>
                    <a:lnTo>
                      <a:pt x="41" y="38502"/>
                    </a:lnTo>
                    <a:lnTo>
                      <a:pt x="14" y="38732"/>
                    </a:lnTo>
                    <a:lnTo>
                      <a:pt x="1" y="38963"/>
                    </a:lnTo>
                    <a:lnTo>
                      <a:pt x="14" y="39234"/>
                    </a:lnTo>
                    <a:lnTo>
                      <a:pt x="55" y="39762"/>
                    </a:lnTo>
                    <a:lnTo>
                      <a:pt x="82" y="40386"/>
                    </a:lnTo>
                    <a:lnTo>
                      <a:pt x="109" y="41755"/>
                    </a:lnTo>
                    <a:lnTo>
                      <a:pt x="123" y="42880"/>
                    </a:lnTo>
                    <a:lnTo>
                      <a:pt x="123" y="43355"/>
                    </a:lnTo>
                    <a:lnTo>
                      <a:pt x="3742" y="44250"/>
                    </a:lnTo>
                    <a:lnTo>
                      <a:pt x="6576" y="44955"/>
                    </a:lnTo>
                    <a:lnTo>
                      <a:pt x="8609" y="45470"/>
                    </a:lnTo>
                    <a:lnTo>
                      <a:pt x="9084" y="45592"/>
                    </a:lnTo>
                    <a:lnTo>
                      <a:pt x="9572" y="45700"/>
                    </a:lnTo>
                    <a:lnTo>
                      <a:pt x="10046" y="45795"/>
                    </a:lnTo>
                    <a:lnTo>
                      <a:pt x="10534" y="45890"/>
                    </a:lnTo>
                    <a:lnTo>
                      <a:pt x="11009" y="45958"/>
                    </a:lnTo>
                    <a:lnTo>
                      <a:pt x="11497" y="46026"/>
                    </a:lnTo>
                    <a:lnTo>
                      <a:pt x="11971" y="46093"/>
                    </a:lnTo>
                    <a:lnTo>
                      <a:pt x="12459" y="46134"/>
                    </a:lnTo>
                    <a:lnTo>
                      <a:pt x="13422" y="46215"/>
                    </a:lnTo>
                    <a:lnTo>
                      <a:pt x="14384" y="46256"/>
                    </a:lnTo>
                    <a:lnTo>
                      <a:pt x="15360" y="46283"/>
                    </a:lnTo>
                    <a:lnTo>
                      <a:pt x="16323" y="46283"/>
                    </a:lnTo>
                    <a:lnTo>
                      <a:pt x="17299" y="46270"/>
                    </a:lnTo>
                    <a:lnTo>
                      <a:pt x="18275" y="46229"/>
                    </a:lnTo>
                    <a:lnTo>
                      <a:pt x="19251" y="46188"/>
                    </a:lnTo>
                    <a:lnTo>
                      <a:pt x="20241" y="46134"/>
                    </a:lnTo>
                    <a:lnTo>
                      <a:pt x="22220" y="46026"/>
                    </a:lnTo>
                    <a:lnTo>
                      <a:pt x="23210" y="45971"/>
                    </a:lnTo>
                    <a:lnTo>
                      <a:pt x="24213" y="45917"/>
                    </a:lnTo>
                    <a:lnTo>
                      <a:pt x="24728" y="45876"/>
                    </a:lnTo>
                    <a:lnTo>
                      <a:pt x="25257" y="45809"/>
                    </a:lnTo>
                    <a:lnTo>
                      <a:pt x="25799" y="45741"/>
                    </a:lnTo>
                    <a:lnTo>
                      <a:pt x="26341" y="45660"/>
                    </a:lnTo>
                    <a:lnTo>
                      <a:pt x="26884" y="45551"/>
                    </a:lnTo>
                    <a:lnTo>
                      <a:pt x="27412" y="45429"/>
                    </a:lnTo>
                    <a:lnTo>
                      <a:pt x="27941" y="45294"/>
                    </a:lnTo>
                    <a:lnTo>
                      <a:pt x="28456" y="45144"/>
                    </a:lnTo>
                    <a:lnTo>
                      <a:pt x="29609" y="44833"/>
                    </a:lnTo>
                    <a:lnTo>
                      <a:pt x="30300" y="44643"/>
                    </a:lnTo>
                    <a:lnTo>
                      <a:pt x="31032" y="44426"/>
                    </a:lnTo>
                    <a:lnTo>
                      <a:pt x="31751" y="44195"/>
                    </a:lnTo>
                    <a:lnTo>
                      <a:pt x="32442" y="43965"/>
                    </a:lnTo>
                    <a:lnTo>
                      <a:pt x="32754" y="43843"/>
                    </a:lnTo>
                    <a:lnTo>
                      <a:pt x="33039" y="43721"/>
                    </a:lnTo>
                    <a:lnTo>
                      <a:pt x="33296" y="43585"/>
                    </a:lnTo>
                    <a:lnTo>
                      <a:pt x="33527" y="43463"/>
                    </a:lnTo>
                    <a:lnTo>
                      <a:pt x="33405" y="42704"/>
                    </a:lnTo>
                    <a:lnTo>
                      <a:pt x="33120" y="40928"/>
                    </a:lnTo>
                    <a:lnTo>
                      <a:pt x="32957" y="39911"/>
                    </a:lnTo>
                    <a:lnTo>
                      <a:pt x="32781" y="38949"/>
                    </a:lnTo>
                    <a:lnTo>
                      <a:pt x="32605" y="38136"/>
                    </a:lnTo>
                    <a:lnTo>
                      <a:pt x="32537" y="37810"/>
                    </a:lnTo>
                    <a:lnTo>
                      <a:pt x="32469" y="37553"/>
                    </a:lnTo>
                    <a:lnTo>
                      <a:pt x="32401" y="37281"/>
                    </a:lnTo>
                    <a:lnTo>
                      <a:pt x="32306" y="37037"/>
                    </a:lnTo>
                    <a:lnTo>
                      <a:pt x="32184" y="36821"/>
                    </a:lnTo>
                    <a:lnTo>
                      <a:pt x="32062" y="36631"/>
                    </a:lnTo>
                    <a:lnTo>
                      <a:pt x="31927" y="36455"/>
                    </a:lnTo>
                    <a:lnTo>
                      <a:pt x="31791" y="36305"/>
                    </a:lnTo>
                    <a:lnTo>
                      <a:pt x="31493" y="36007"/>
                    </a:lnTo>
                    <a:lnTo>
                      <a:pt x="31344" y="35872"/>
                    </a:lnTo>
                    <a:lnTo>
                      <a:pt x="31208" y="35722"/>
                    </a:lnTo>
                    <a:lnTo>
                      <a:pt x="31086" y="35573"/>
                    </a:lnTo>
                    <a:lnTo>
                      <a:pt x="30964" y="35411"/>
                    </a:lnTo>
                    <a:lnTo>
                      <a:pt x="30869" y="35221"/>
                    </a:lnTo>
                    <a:lnTo>
                      <a:pt x="30775" y="35031"/>
                    </a:lnTo>
                    <a:lnTo>
                      <a:pt x="30720" y="34801"/>
                    </a:lnTo>
                    <a:lnTo>
                      <a:pt x="30680" y="34543"/>
                    </a:lnTo>
                    <a:lnTo>
                      <a:pt x="30653" y="34028"/>
                    </a:lnTo>
                    <a:lnTo>
                      <a:pt x="30653" y="33540"/>
                    </a:lnTo>
                    <a:lnTo>
                      <a:pt x="30639" y="32645"/>
                    </a:lnTo>
                    <a:lnTo>
                      <a:pt x="30625" y="32211"/>
                    </a:lnTo>
                    <a:lnTo>
                      <a:pt x="30598" y="31981"/>
                    </a:lnTo>
                    <a:lnTo>
                      <a:pt x="30571" y="31750"/>
                    </a:lnTo>
                    <a:lnTo>
                      <a:pt x="30544" y="31520"/>
                    </a:lnTo>
                    <a:lnTo>
                      <a:pt x="30490" y="31276"/>
                    </a:lnTo>
                    <a:lnTo>
                      <a:pt x="30422" y="31018"/>
                    </a:lnTo>
                    <a:lnTo>
                      <a:pt x="30354" y="30747"/>
                    </a:lnTo>
                    <a:lnTo>
                      <a:pt x="30287" y="30503"/>
                    </a:lnTo>
                    <a:lnTo>
                      <a:pt x="30232" y="30218"/>
                    </a:lnTo>
                    <a:lnTo>
                      <a:pt x="30178" y="29893"/>
                    </a:lnTo>
                    <a:lnTo>
                      <a:pt x="30137" y="29513"/>
                    </a:lnTo>
                    <a:lnTo>
                      <a:pt x="30056" y="28659"/>
                    </a:lnTo>
                    <a:lnTo>
                      <a:pt x="29975" y="27683"/>
                    </a:lnTo>
                    <a:lnTo>
                      <a:pt x="29920" y="26612"/>
                    </a:lnTo>
                    <a:lnTo>
                      <a:pt x="29866" y="25460"/>
                    </a:lnTo>
                    <a:lnTo>
                      <a:pt x="29826" y="24253"/>
                    </a:lnTo>
                    <a:lnTo>
                      <a:pt x="29798" y="23033"/>
                    </a:lnTo>
                    <a:lnTo>
                      <a:pt x="29744" y="20593"/>
                    </a:lnTo>
                    <a:lnTo>
                      <a:pt x="29690" y="18329"/>
                    </a:lnTo>
                    <a:lnTo>
                      <a:pt x="29636" y="16445"/>
                    </a:lnTo>
                    <a:lnTo>
                      <a:pt x="29609" y="15713"/>
                    </a:lnTo>
                    <a:lnTo>
                      <a:pt x="29568" y="15143"/>
                    </a:lnTo>
                    <a:lnTo>
                      <a:pt x="29527" y="14452"/>
                    </a:lnTo>
                    <a:lnTo>
                      <a:pt x="29487" y="13774"/>
                    </a:lnTo>
                    <a:lnTo>
                      <a:pt x="29094" y="13449"/>
                    </a:lnTo>
                    <a:lnTo>
                      <a:pt x="28714" y="13110"/>
                    </a:lnTo>
                    <a:lnTo>
                      <a:pt x="27941" y="12418"/>
                    </a:lnTo>
                    <a:lnTo>
                      <a:pt x="27196" y="11713"/>
                    </a:lnTo>
                    <a:lnTo>
                      <a:pt x="26463" y="10995"/>
                    </a:lnTo>
                    <a:lnTo>
                      <a:pt x="25013" y="9531"/>
                    </a:lnTo>
                    <a:lnTo>
                      <a:pt x="24294" y="8812"/>
                    </a:lnTo>
                    <a:lnTo>
                      <a:pt x="23562" y="8094"/>
                    </a:lnTo>
                    <a:lnTo>
                      <a:pt x="23210" y="7728"/>
                    </a:lnTo>
                    <a:lnTo>
                      <a:pt x="22857" y="7348"/>
                    </a:lnTo>
                    <a:lnTo>
                      <a:pt x="22505" y="6955"/>
                    </a:lnTo>
                    <a:lnTo>
                      <a:pt x="22166" y="6562"/>
                    </a:lnTo>
                    <a:lnTo>
                      <a:pt x="21475" y="5735"/>
                    </a:lnTo>
                    <a:lnTo>
                      <a:pt x="20810" y="4881"/>
                    </a:lnTo>
                    <a:lnTo>
                      <a:pt x="20160" y="4013"/>
                    </a:lnTo>
                    <a:lnTo>
                      <a:pt x="19522" y="3132"/>
                    </a:lnTo>
                    <a:lnTo>
                      <a:pt x="18289" y="1424"/>
                    </a:lnTo>
                    <a:lnTo>
                      <a:pt x="18112" y="1180"/>
                    </a:lnTo>
                    <a:lnTo>
                      <a:pt x="17963" y="922"/>
                    </a:lnTo>
                    <a:lnTo>
                      <a:pt x="17652" y="407"/>
                    </a:lnTo>
                    <a:lnTo>
                      <a:pt x="17326" y="448"/>
                    </a:lnTo>
                    <a:lnTo>
                      <a:pt x="16987" y="489"/>
                    </a:lnTo>
                    <a:lnTo>
                      <a:pt x="16662" y="516"/>
                    </a:lnTo>
                    <a:lnTo>
                      <a:pt x="16323" y="529"/>
                    </a:lnTo>
                    <a:lnTo>
                      <a:pt x="15998" y="543"/>
                    </a:lnTo>
                    <a:lnTo>
                      <a:pt x="15659" y="543"/>
                    </a:lnTo>
                    <a:lnTo>
                      <a:pt x="15333" y="529"/>
                    </a:lnTo>
                    <a:lnTo>
                      <a:pt x="15008" y="516"/>
                    </a:lnTo>
                    <a:lnTo>
                      <a:pt x="14683" y="489"/>
                    </a:lnTo>
                    <a:lnTo>
                      <a:pt x="14357" y="448"/>
                    </a:lnTo>
                    <a:lnTo>
                      <a:pt x="14045" y="407"/>
                    </a:lnTo>
                    <a:lnTo>
                      <a:pt x="13734" y="353"/>
                    </a:lnTo>
                    <a:lnTo>
                      <a:pt x="13422" y="272"/>
                    </a:lnTo>
                    <a:lnTo>
                      <a:pt x="13124" y="204"/>
                    </a:lnTo>
                    <a:lnTo>
                      <a:pt x="12825" y="109"/>
                    </a:lnTo>
                    <a:lnTo>
                      <a:pt x="12541" y="0"/>
                    </a:lnTo>
                    <a:close/>
                  </a:path>
                </a:pathLst>
              </a:custGeom>
              <a:solidFill>
                <a:srgbClr val="ABE2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5409;p97">
                <a:extLst>
                  <a:ext uri="{FF2B5EF4-FFF2-40B4-BE49-F238E27FC236}">
                    <a16:creationId xmlns:a16="http://schemas.microsoft.com/office/drawing/2014/main" id="{311F2CA7-ADDA-45B2-8BEF-1F5332F58DCE}"/>
                  </a:ext>
                </a:extLst>
              </p:cNvPr>
              <p:cNvSpPr/>
              <p:nvPr/>
            </p:nvSpPr>
            <p:spPr>
              <a:xfrm>
                <a:off x="1140701" y="2006348"/>
                <a:ext cx="420404" cy="349096"/>
              </a:xfrm>
              <a:custGeom>
                <a:avLst/>
                <a:gdLst/>
                <a:ahLst/>
                <a:cxnLst/>
                <a:rect l="l" t="t" r="r" b="b"/>
                <a:pathLst>
                  <a:path w="18695" h="15524" extrusionOk="0">
                    <a:moveTo>
                      <a:pt x="14126" y="1"/>
                    </a:moveTo>
                    <a:lnTo>
                      <a:pt x="13774" y="14"/>
                    </a:lnTo>
                    <a:lnTo>
                      <a:pt x="13408" y="41"/>
                    </a:lnTo>
                    <a:lnTo>
                      <a:pt x="13055" y="69"/>
                    </a:lnTo>
                    <a:lnTo>
                      <a:pt x="12703" y="109"/>
                    </a:lnTo>
                    <a:lnTo>
                      <a:pt x="12716" y="1994"/>
                    </a:lnTo>
                    <a:lnTo>
                      <a:pt x="12716" y="2929"/>
                    </a:lnTo>
                    <a:lnTo>
                      <a:pt x="12716" y="3878"/>
                    </a:lnTo>
                    <a:lnTo>
                      <a:pt x="12689" y="4813"/>
                    </a:lnTo>
                    <a:lnTo>
                      <a:pt x="12635" y="5735"/>
                    </a:lnTo>
                    <a:lnTo>
                      <a:pt x="12594" y="6196"/>
                    </a:lnTo>
                    <a:lnTo>
                      <a:pt x="12554" y="6671"/>
                    </a:lnTo>
                    <a:lnTo>
                      <a:pt x="12500" y="7132"/>
                    </a:lnTo>
                    <a:lnTo>
                      <a:pt x="12432" y="7593"/>
                    </a:lnTo>
                    <a:lnTo>
                      <a:pt x="12378" y="7850"/>
                    </a:lnTo>
                    <a:lnTo>
                      <a:pt x="12350" y="7959"/>
                    </a:lnTo>
                    <a:lnTo>
                      <a:pt x="12323" y="8040"/>
                    </a:lnTo>
                    <a:lnTo>
                      <a:pt x="12296" y="8094"/>
                    </a:lnTo>
                    <a:lnTo>
                      <a:pt x="12255" y="8148"/>
                    </a:lnTo>
                    <a:lnTo>
                      <a:pt x="12201" y="8175"/>
                    </a:lnTo>
                    <a:lnTo>
                      <a:pt x="12147" y="8203"/>
                    </a:lnTo>
                    <a:lnTo>
                      <a:pt x="12093" y="8216"/>
                    </a:lnTo>
                    <a:lnTo>
                      <a:pt x="12025" y="8216"/>
                    </a:lnTo>
                    <a:lnTo>
                      <a:pt x="11849" y="8203"/>
                    </a:lnTo>
                    <a:lnTo>
                      <a:pt x="11632" y="8175"/>
                    </a:lnTo>
                    <a:lnTo>
                      <a:pt x="11374" y="8148"/>
                    </a:lnTo>
                    <a:lnTo>
                      <a:pt x="10900" y="8094"/>
                    </a:lnTo>
                    <a:lnTo>
                      <a:pt x="10425" y="8040"/>
                    </a:lnTo>
                    <a:lnTo>
                      <a:pt x="9937" y="7999"/>
                    </a:lnTo>
                    <a:lnTo>
                      <a:pt x="9707" y="7986"/>
                    </a:lnTo>
                    <a:lnTo>
                      <a:pt x="9476" y="7972"/>
                    </a:lnTo>
                    <a:lnTo>
                      <a:pt x="8934" y="7945"/>
                    </a:lnTo>
                    <a:lnTo>
                      <a:pt x="8419" y="7918"/>
                    </a:lnTo>
                    <a:lnTo>
                      <a:pt x="7890" y="7877"/>
                    </a:lnTo>
                    <a:lnTo>
                      <a:pt x="7619" y="7850"/>
                    </a:lnTo>
                    <a:lnTo>
                      <a:pt x="7361" y="7809"/>
                    </a:lnTo>
                    <a:lnTo>
                      <a:pt x="7145" y="7782"/>
                    </a:lnTo>
                    <a:lnTo>
                      <a:pt x="6928" y="7782"/>
                    </a:lnTo>
                    <a:lnTo>
                      <a:pt x="6711" y="7796"/>
                    </a:lnTo>
                    <a:lnTo>
                      <a:pt x="6494" y="7809"/>
                    </a:lnTo>
                    <a:lnTo>
                      <a:pt x="6290" y="7837"/>
                    </a:lnTo>
                    <a:lnTo>
                      <a:pt x="5870" y="7837"/>
                    </a:lnTo>
                    <a:lnTo>
                      <a:pt x="5680" y="7809"/>
                    </a:lnTo>
                    <a:lnTo>
                      <a:pt x="5653" y="7796"/>
                    </a:lnTo>
                    <a:lnTo>
                      <a:pt x="5626" y="7782"/>
                    </a:lnTo>
                    <a:lnTo>
                      <a:pt x="5599" y="7742"/>
                    </a:lnTo>
                    <a:lnTo>
                      <a:pt x="5572" y="7701"/>
                    </a:lnTo>
                    <a:lnTo>
                      <a:pt x="0" y="10494"/>
                    </a:lnTo>
                    <a:lnTo>
                      <a:pt x="163" y="10656"/>
                    </a:lnTo>
                    <a:lnTo>
                      <a:pt x="353" y="10819"/>
                    </a:lnTo>
                    <a:lnTo>
                      <a:pt x="542" y="10955"/>
                    </a:lnTo>
                    <a:lnTo>
                      <a:pt x="732" y="11090"/>
                    </a:lnTo>
                    <a:lnTo>
                      <a:pt x="949" y="11212"/>
                    </a:lnTo>
                    <a:lnTo>
                      <a:pt x="1152" y="11334"/>
                    </a:lnTo>
                    <a:lnTo>
                      <a:pt x="1369" y="11443"/>
                    </a:lnTo>
                    <a:lnTo>
                      <a:pt x="1586" y="11538"/>
                    </a:lnTo>
                    <a:lnTo>
                      <a:pt x="2034" y="11727"/>
                    </a:lnTo>
                    <a:lnTo>
                      <a:pt x="2495" y="11890"/>
                    </a:lnTo>
                    <a:lnTo>
                      <a:pt x="2956" y="12053"/>
                    </a:lnTo>
                    <a:lnTo>
                      <a:pt x="3389" y="12215"/>
                    </a:lnTo>
                    <a:lnTo>
                      <a:pt x="4569" y="12636"/>
                    </a:lnTo>
                    <a:lnTo>
                      <a:pt x="5735" y="13042"/>
                    </a:lnTo>
                    <a:lnTo>
                      <a:pt x="6914" y="13422"/>
                    </a:lnTo>
                    <a:lnTo>
                      <a:pt x="7497" y="13598"/>
                    </a:lnTo>
                    <a:lnTo>
                      <a:pt x="8080" y="13774"/>
                    </a:lnTo>
                    <a:lnTo>
                      <a:pt x="9192" y="14100"/>
                    </a:lnTo>
                    <a:lnTo>
                      <a:pt x="10303" y="14412"/>
                    </a:lnTo>
                    <a:lnTo>
                      <a:pt x="11429" y="14683"/>
                    </a:lnTo>
                    <a:lnTo>
                      <a:pt x="11984" y="14818"/>
                    </a:lnTo>
                    <a:lnTo>
                      <a:pt x="12554" y="14940"/>
                    </a:lnTo>
                    <a:lnTo>
                      <a:pt x="13123" y="15049"/>
                    </a:lnTo>
                    <a:lnTo>
                      <a:pt x="13693" y="15144"/>
                    </a:lnTo>
                    <a:lnTo>
                      <a:pt x="14248" y="15239"/>
                    </a:lnTo>
                    <a:lnTo>
                      <a:pt x="14818" y="15320"/>
                    </a:lnTo>
                    <a:lnTo>
                      <a:pt x="15401" y="15388"/>
                    </a:lnTo>
                    <a:lnTo>
                      <a:pt x="15970" y="15442"/>
                    </a:lnTo>
                    <a:lnTo>
                      <a:pt x="16539" y="15483"/>
                    </a:lnTo>
                    <a:lnTo>
                      <a:pt x="17109" y="15510"/>
                    </a:lnTo>
                    <a:lnTo>
                      <a:pt x="17353" y="15523"/>
                    </a:lnTo>
                    <a:lnTo>
                      <a:pt x="17543" y="15523"/>
                    </a:lnTo>
                    <a:lnTo>
                      <a:pt x="17719" y="15510"/>
                    </a:lnTo>
                    <a:lnTo>
                      <a:pt x="17787" y="15496"/>
                    </a:lnTo>
                    <a:lnTo>
                      <a:pt x="17854" y="15469"/>
                    </a:lnTo>
                    <a:lnTo>
                      <a:pt x="17922" y="15428"/>
                    </a:lnTo>
                    <a:lnTo>
                      <a:pt x="17976" y="15388"/>
                    </a:lnTo>
                    <a:lnTo>
                      <a:pt x="18031" y="15320"/>
                    </a:lnTo>
                    <a:lnTo>
                      <a:pt x="18071" y="15252"/>
                    </a:lnTo>
                    <a:lnTo>
                      <a:pt x="18126" y="15171"/>
                    </a:lnTo>
                    <a:lnTo>
                      <a:pt x="18166" y="15076"/>
                    </a:lnTo>
                    <a:lnTo>
                      <a:pt x="18234" y="14832"/>
                    </a:lnTo>
                    <a:lnTo>
                      <a:pt x="18275" y="14588"/>
                    </a:lnTo>
                    <a:lnTo>
                      <a:pt x="18315" y="14330"/>
                    </a:lnTo>
                    <a:lnTo>
                      <a:pt x="18342" y="14073"/>
                    </a:lnTo>
                    <a:lnTo>
                      <a:pt x="18356" y="13801"/>
                    </a:lnTo>
                    <a:lnTo>
                      <a:pt x="18370" y="13286"/>
                    </a:lnTo>
                    <a:lnTo>
                      <a:pt x="18397" y="12771"/>
                    </a:lnTo>
                    <a:lnTo>
                      <a:pt x="18437" y="12188"/>
                    </a:lnTo>
                    <a:lnTo>
                      <a:pt x="18464" y="11605"/>
                    </a:lnTo>
                    <a:lnTo>
                      <a:pt x="18505" y="10426"/>
                    </a:lnTo>
                    <a:lnTo>
                      <a:pt x="18532" y="9260"/>
                    </a:lnTo>
                    <a:lnTo>
                      <a:pt x="18559" y="8094"/>
                    </a:lnTo>
                    <a:lnTo>
                      <a:pt x="18587" y="7118"/>
                    </a:lnTo>
                    <a:lnTo>
                      <a:pt x="18627" y="6128"/>
                    </a:lnTo>
                    <a:lnTo>
                      <a:pt x="18654" y="5139"/>
                    </a:lnTo>
                    <a:lnTo>
                      <a:pt x="18695" y="4136"/>
                    </a:lnTo>
                    <a:lnTo>
                      <a:pt x="18695" y="3132"/>
                    </a:lnTo>
                    <a:lnTo>
                      <a:pt x="18695" y="2129"/>
                    </a:lnTo>
                    <a:lnTo>
                      <a:pt x="18668" y="1641"/>
                    </a:lnTo>
                    <a:lnTo>
                      <a:pt x="18641" y="1140"/>
                    </a:lnTo>
                    <a:lnTo>
                      <a:pt x="18614" y="651"/>
                    </a:lnTo>
                    <a:lnTo>
                      <a:pt x="18559" y="177"/>
                    </a:lnTo>
                    <a:lnTo>
                      <a:pt x="17841" y="136"/>
                    </a:lnTo>
                    <a:lnTo>
                      <a:pt x="17109" y="96"/>
                    </a:lnTo>
                    <a:lnTo>
                      <a:pt x="16363" y="55"/>
                    </a:lnTo>
                    <a:lnTo>
                      <a:pt x="15618" y="14"/>
                    </a:lnTo>
                    <a:lnTo>
                      <a:pt x="14872" y="1"/>
                    </a:lnTo>
                    <a:close/>
                  </a:path>
                </a:pathLst>
              </a:custGeom>
              <a:solidFill>
                <a:srgbClr val="8250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5410;p97">
                <a:extLst>
                  <a:ext uri="{FF2B5EF4-FFF2-40B4-BE49-F238E27FC236}">
                    <a16:creationId xmlns:a16="http://schemas.microsoft.com/office/drawing/2014/main" id="{C20F4BF6-0719-4597-B3FE-CC832A9FEEFD}"/>
                  </a:ext>
                </a:extLst>
              </p:cNvPr>
              <p:cNvSpPr/>
              <p:nvPr/>
            </p:nvSpPr>
            <p:spPr>
              <a:xfrm>
                <a:off x="815108" y="1990494"/>
                <a:ext cx="598775" cy="363106"/>
              </a:xfrm>
              <a:custGeom>
                <a:avLst/>
                <a:gdLst/>
                <a:ahLst/>
                <a:cxnLst/>
                <a:rect l="l" t="t" r="r" b="b"/>
                <a:pathLst>
                  <a:path w="26627" h="16147" extrusionOk="0">
                    <a:moveTo>
                      <a:pt x="0" y="1"/>
                    </a:moveTo>
                    <a:lnTo>
                      <a:pt x="14" y="380"/>
                    </a:lnTo>
                    <a:lnTo>
                      <a:pt x="55" y="787"/>
                    </a:lnTo>
                    <a:lnTo>
                      <a:pt x="163" y="1750"/>
                    </a:lnTo>
                    <a:lnTo>
                      <a:pt x="312" y="2834"/>
                    </a:lnTo>
                    <a:lnTo>
                      <a:pt x="502" y="4027"/>
                    </a:lnTo>
                    <a:lnTo>
                      <a:pt x="733" y="5301"/>
                    </a:lnTo>
                    <a:lnTo>
                      <a:pt x="977" y="6616"/>
                    </a:lnTo>
                    <a:lnTo>
                      <a:pt x="1234" y="7959"/>
                    </a:lnTo>
                    <a:lnTo>
                      <a:pt x="1505" y="9274"/>
                    </a:lnTo>
                    <a:lnTo>
                      <a:pt x="1790" y="10561"/>
                    </a:lnTo>
                    <a:lnTo>
                      <a:pt x="2061" y="11782"/>
                    </a:lnTo>
                    <a:lnTo>
                      <a:pt x="2319" y="12893"/>
                    </a:lnTo>
                    <a:lnTo>
                      <a:pt x="2549" y="13883"/>
                    </a:lnTo>
                    <a:lnTo>
                      <a:pt x="2766" y="14723"/>
                    </a:lnTo>
                    <a:lnTo>
                      <a:pt x="2956" y="15374"/>
                    </a:lnTo>
                    <a:lnTo>
                      <a:pt x="3091" y="15794"/>
                    </a:lnTo>
                    <a:lnTo>
                      <a:pt x="3146" y="15930"/>
                    </a:lnTo>
                    <a:lnTo>
                      <a:pt x="3186" y="15984"/>
                    </a:lnTo>
                    <a:lnTo>
                      <a:pt x="3268" y="16038"/>
                    </a:lnTo>
                    <a:lnTo>
                      <a:pt x="3363" y="16079"/>
                    </a:lnTo>
                    <a:lnTo>
                      <a:pt x="3457" y="16106"/>
                    </a:lnTo>
                    <a:lnTo>
                      <a:pt x="3579" y="16133"/>
                    </a:lnTo>
                    <a:lnTo>
                      <a:pt x="3701" y="16147"/>
                    </a:lnTo>
                    <a:lnTo>
                      <a:pt x="4135" y="16147"/>
                    </a:lnTo>
                    <a:lnTo>
                      <a:pt x="4461" y="16106"/>
                    </a:lnTo>
                    <a:lnTo>
                      <a:pt x="4813" y="16052"/>
                    </a:lnTo>
                    <a:lnTo>
                      <a:pt x="5179" y="15971"/>
                    </a:lnTo>
                    <a:lnTo>
                      <a:pt x="5545" y="15889"/>
                    </a:lnTo>
                    <a:lnTo>
                      <a:pt x="6304" y="15686"/>
                    </a:lnTo>
                    <a:lnTo>
                      <a:pt x="6996" y="15469"/>
                    </a:lnTo>
                    <a:lnTo>
                      <a:pt x="7592" y="15293"/>
                    </a:lnTo>
                    <a:lnTo>
                      <a:pt x="8026" y="15171"/>
                    </a:lnTo>
                    <a:lnTo>
                      <a:pt x="8785" y="14913"/>
                    </a:lnTo>
                    <a:lnTo>
                      <a:pt x="9666" y="14588"/>
                    </a:lnTo>
                    <a:lnTo>
                      <a:pt x="10670" y="14208"/>
                    </a:lnTo>
                    <a:lnTo>
                      <a:pt x="11754" y="13761"/>
                    </a:lnTo>
                    <a:lnTo>
                      <a:pt x="12907" y="13286"/>
                    </a:lnTo>
                    <a:lnTo>
                      <a:pt x="14113" y="12785"/>
                    </a:lnTo>
                    <a:lnTo>
                      <a:pt x="16540" y="11741"/>
                    </a:lnTo>
                    <a:lnTo>
                      <a:pt x="18885" y="10738"/>
                    </a:lnTo>
                    <a:lnTo>
                      <a:pt x="20959" y="9870"/>
                    </a:lnTo>
                    <a:lnTo>
                      <a:pt x="21827" y="9518"/>
                    </a:lnTo>
                    <a:lnTo>
                      <a:pt x="22573" y="9233"/>
                    </a:lnTo>
                    <a:lnTo>
                      <a:pt x="23155" y="9030"/>
                    </a:lnTo>
                    <a:lnTo>
                      <a:pt x="23386" y="8962"/>
                    </a:lnTo>
                    <a:lnTo>
                      <a:pt x="23562" y="8921"/>
                    </a:lnTo>
                    <a:lnTo>
                      <a:pt x="23684" y="8908"/>
                    </a:lnTo>
                    <a:lnTo>
                      <a:pt x="23847" y="8894"/>
                    </a:lnTo>
                    <a:lnTo>
                      <a:pt x="24226" y="8894"/>
                    </a:lnTo>
                    <a:lnTo>
                      <a:pt x="24674" y="8908"/>
                    </a:lnTo>
                    <a:lnTo>
                      <a:pt x="25148" y="8948"/>
                    </a:lnTo>
                    <a:lnTo>
                      <a:pt x="25609" y="8962"/>
                    </a:lnTo>
                    <a:lnTo>
                      <a:pt x="26043" y="8962"/>
                    </a:lnTo>
                    <a:lnTo>
                      <a:pt x="26219" y="8948"/>
                    </a:lnTo>
                    <a:lnTo>
                      <a:pt x="26382" y="8935"/>
                    </a:lnTo>
                    <a:lnTo>
                      <a:pt x="26518" y="8894"/>
                    </a:lnTo>
                    <a:lnTo>
                      <a:pt x="26626" y="8853"/>
                    </a:lnTo>
                    <a:lnTo>
                      <a:pt x="26274" y="8257"/>
                    </a:lnTo>
                    <a:lnTo>
                      <a:pt x="25948" y="7715"/>
                    </a:lnTo>
                    <a:lnTo>
                      <a:pt x="25650" y="7213"/>
                    </a:lnTo>
                    <a:lnTo>
                      <a:pt x="25419" y="6901"/>
                    </a:lnTo>
                    <a:lnTo>
                      <a:pt x="25189" y="6589"/>
                    </a:lnTo>
                    <a:lnTo>
                      <a:pt x="24959" y="6291"/>
                    </a:lnTo>
                    <a:lnTo>
                      <a:pt x="24715" y="6020"/>
                    </a:lnTo>
                    <a:lnTo>
                      <a:pt x="24457" y="5749"/>
                    </a:lnTo>
                    <a:lnTo>
                      <a:pt x="24199" y="5518"/>
                    </a:lnTo>
                    <a:lnTo>
                      <a:pt x="23942" y="5315"/>
                    </a:lnTo>
                    <a:lnTo>
                      <a:pt x="23806" y="5220"/>
                    </a:lnTo>
                    <a:lnTo>
                      <a:pt x="23671" y="5139"/>
                    </a:lnTo>
                    <a:lnTo>
                      <a:pt x="23522" y="5057"/>
                    </a:lnTo>
                    <a:lnTo>
                      <a:pt x="23386" y="4990"/>
                    </a:lnTo>
                    <a:lnTo>
                      <a:pt x="23237" y="4935"/>
                    </a:lnTo>
                    <a:lnTo>
                      <a:pt x="23088" y="4895"/>
                    </a:lnTo>
                    <a:lnTo>
                      <a:pt x="22939" y="4854"/>
                    </a:lnTo>
                    <a:lnTo>
                      <a:pt x="22789" y="4827"/>
                    </a:lnTo>
                    <a:lnTo>
                      <a:pt x="22640" y="4813"/>
                    </a:lnTo>
                    <a:lnTo>
                      <a:pt x="22478" y="4813"/>
                    </a:lnTo>
                    <a:lnTo>
                      <a:pt x="22315" y="4827"/>
                    </a:lnTo>
                    <a:lnTo>
                      <a:pt x="22152" y="4841"/>
                    </a:lnTo>
                    <a:lnTo>
                      <a:pt x="21990" y="4881"/>
                    </a:lnTo>
                    <a:lnTo>
                      <a:pt x="21813" y="4935"/>
                    </a:lnTo>
                    <a:lnTo>
                      <a:pt x="21651" y="5003"/>
                    </a:lnTo>
                    <a:lnTo>
                      <a:pt x="21474" y="5071"/>
                    </a:lnTo>
                    <a:lnTo>
                      <a:pt x="21298" y="5166"/>
                    </a:lnTo>
                    <a:lnTo>
                      <a:pt x="21108" y="5288"/>
                    </a:lnTo>
                    <a:lnTo>
                      <a:pt x="20797" y="5464"/>
                    </a:lnTo>
                    <a:lnTo>
                      <a:pt x="20458" y="5640"/>
                    </a:lnTo>
                    <a:lnTo>
                      <a:pt x="20092" y="5817"/>
                    </a:lnTo>
                    <a:lnTo>
                      <a:pt x="19685" y="5966"/>
                    </a:lnTo>
                    <a:lnTo>
                      <a:pt x="19265" y="6128"/>
                    </a:lnTo>
                    <a:lnTo>
                      <a:pt x="18817" y="6264"/>
                    </a:lnTo>
                    <a:lnTo>
                      <a:pt x="18356" y="6400"/>
                    </a:lnTo>
                    <a:lnTo>
                      <a:pt x="17882" y="6535"/>
                    </a:lnTo>
                    <a:lnTo>
                      <a:pt x="17394" y="6657"/>
                    </a:lnTo>
                    <a:lnTo>
                      <a:pt x="16892" y="6766"/>
                    </a:lnTo>
                    <a:lnTo>
                      <a:pt x="16377" y="6874"/>
                    </a:lnTo>
                    <a:lnTo>
                      <a:pt x="15862" y="6969"/>
                    </a:lnTo>
                    <a:lnTo>
                      <a:pt x="15347" y="7050"/>
                    </a:lnTo>
                    <a:lnTo>
                      <a:pt x="14832" y="7132"/>
                    </a:lnTo>
                    <a:lnTo>
                      <a:pt x="13801" y="7267"/>
                    </a:lnTo>
                    <a:lnTo>
                      <a:pt x="12812" y="7376"/>
                    </a:lnTo>
                    <a:lnTo>
                      <a:pt x="11876" y="7443"/>
                    </a:lnTo>
                    <a:lnTo>
                      <a:pt x="11022" y="7471"/>
                    </a:lnTo>
                    <a:lnTo>
                      <a:pt x="10629" y="7484"/>
                    </a:lnTo>
                    <a:lnTo>
                      <a:pt x="10263" y="7471"/>
                    </a:lnTo>
                    <a:lnTo>
                      <a:pt x="9924" y="7471"/>
                    </a:lnTo>
                    <a:lnTo>
                      <a:pt x="9612" y="7443"/>
                    </a:lnTo>
                    <a:lnTo>
                      <a:pt x="9341" y="7416"/>
                    </a:lnTo>
                    <a:lnTo>
                      <a:pt x="9111" y="7376"/>
                    </a:lnTo>
                    <a:lnTo>
                      <a:pt x="8921" y="7335"/>
                    </a:lnTo>
                    <a:lnTo>
                      <a:pt x="8772" y="7281"/>
                    </a:lnTo>
                    <a:lnTo>
                      <a:pt x="8718" y="7240"/>
                    </a:lnTo>
                    <a:lnTo>
                      <a:pt x="8677" y="7213"/>
                    </a:lnTo>
                    <a:lnTo>
                      <a:pt x="8636" y="7172"/>
                    </a:lnTo>
                    <a:lnTo>
                      <a:pt x="8623" y="7145"/>
                    </a:lnTo>
                    <a:lnTo>
                      <a:pt x="8460" y="6725"/>
                    </a:lnTo>
                    <a:lnTo>
                      <a:pt x="8297" y="6250"/>
                    </a:lnTo>
                    <a:lnTo>
                      <a:pt x="8135" y="5735"/>
                    </a:lnTo>
                    <a:lnTo>
                      <a:pt x="7985" y="5179"/>
                    </a:lnTo>
                    <a:lnTo>
                      <a:pt x="7850" y="4610"/>
                    </a:lnTo>
                    <a:lnTo>
                      <a:pt x="7714" y="4041"/>
                    </a:lnTo>
                    <a:lnTo>
                      <a:pt x="7470" y="2902"/>
                    </a:lnTo>
                    <a:lnTo>
                      <a:pt x="7267" y="1872"/>
                    </a:lnTo>
                    <a:lnTo>
                      <a:pt x="7118" y="1018"/>
                    </a:lnTo>
                    <a:lnTo>
                      <a:pt x="6982" y="23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5411;p97">
                <a:extLst>
                  <a:ext uri="{FF2B5EF4-FFF2-40B4-BE49-F238E27FC236}">
                    <a16:creationId xmlns:a16="http://schemas.microsoft.com/office/drawing/2014/main" id="{5820A9A0-EB07-42A7-8878-D65E8084CB4F}"/>
                  </a:ext>
                </a:extLst>
              </p:cNvPr>
              <p:cNvSpPr/>
              <p:nvPr/>
            </p:nvSpPr>
            <p:spPr>
              <a:xfrm>
                <a:off x="794082" y="1755457"/>
                <a:ext cx="199689" cy="271649"/>
              </a:xfrm>
              <a:custGeom>
                <a:avLst/>
                <a:gdLst/>
                <a:ahLst/>
                <a:cxnLst/>
                <a:rect l="l" t="t" r="r" b="b"/>
                <a:pathLst>
                  <a:path w="8880" h="12080" extrusionOk="0">
                    <a:moveTo>
                      <a:pt x="4013" y="1"/>
                    </a:moveTo>
                    <a:lnTo>
                      <a:pt x="3376" y="299"/>
                    </a:lnTo>
                    <a:lnTo>
                      <a:pt x="2752" y="583"/>
                    </a:lnTo>
                    <a:lnTo>
                      <a:pt x="2440" y="733"/>
                    </a:lnTo>
                    <a:lnTo>
                      <a:pt x="2142" y="882"/>
                    </a:lnTo>
                    <a:lnTo>
                      <a:pt x="1857" y="1031"/>
                    </a:lnTo>
                    <a:lnTo>
                      <a:pt x="1586" y="1207"/>
                    </a:lnTo>
                    <a:lnTo>
                      <a:pt x="1315" y="1383"/>
                    </a:lnTo>
                    <a:lnTo>
                      <a:pt x="1071" y="1573"/>
                    </a:lnTo>
                    <a:lnTo>
                      <a:pt x="841" y="1790"/>
                    </a:lnTo>
                    <a:lnTo>
                      <a:pt x="637" y="2034"/>
                    </a:lnTo>
                    <a:lnTo>
                      <a:pt x="542" y="2156"/>
                    </a:lnTo>
                    <a:lnTo>
                      <a:pt x="461" y="2292"/>
                    </a:lnTo>
                    <a:lnTo>
                      <a:pt x="380" y="2427"/>
                    </a:lnTo>
                    <a:lnTo>
                      <a:pt x="298" y="2576"/>
                    </a:lnTo>
                    <a:lnTo>
                      <a:pt x="231" y="2739"/>
                    </a:lnTo>
                    <a:lnTo>
                      <a:pt x="176" y="2888"/>
                    </a:lnTo>
                    <a:lnTo>
                      <a:pt x="122" y="3064"/>
                    </a:lnTo>
                    <a:lnTo>
                      <a:pt x="68" y="3241"/>
                    </a:lnTo>
                    <a:lnTo>
                      <a:pt x="54" y="3376"/>
                    </a:lnTo>
                    <a:lnTo>
                      <a:pt x="27" y="3552"/>
                    </a:lnTo>
                    <a:lnTo>
                      <a:pt x="14" y="3973"/>
                    </a:lnTo>
                    <a:lnTo>
                      <a:pt x="0" y="4501"/>
                    </a:lnTo>
                    <a:lnTo>
                      <a:pt x="14" y="5111"/>
                    </a:lnTo>
                    <a:lnTo>
                      <a:pt x="27" y="5789"/>
                    </a:lnTo>
                    <a:lnTo>
                      <a:pt x="54" y="6508"/>
                    </a:lnTo>
                    <a:lnTo>
                      <a:pt x="136" y="7985"/>
                    </a:lnTo>
                    <a:lnTo>
                      <a:pt x="231" y="9409"/>
                    </a:lnTo>
                    <a:lnTo>
                      <a:pt x="312" y="10615"/>
                    </a:lnTo>
                    <a:lnTo>
                      <a:pt x="407" y="11781"/>
                    </a:lnTo>
                    <a:lnTo>
                      <a:pt x="1410" y="11890"/>
                    </a:lnTo>
                    <a:lnTo>
                      <a:pt x="2454" y="11985"/>
                    </a:lnTo>
                    <a:lnTo>
                      <a:pt x="3010" y="12012"/>
                    </a:lnTo>
                    <a:lnTo>
                      <a:pt x="3552" y="12039"/>
                    </a:lnTo>
                    <a:lnTo>
                      <a:pt x="4108" y="12066"/>
                    </a:lnTo>
                    <a:lnTo>
                      <a:pt x="4664" y="12080"/>
                    </a:lnTo>
                    <a:lnTo>
                      <a:pt x="5219" y="12080"/>
                    </a:lnTo>
                    <a:lnTo>
                      <a:pt x="5775" y="12066"/>
                    </a:lnTo>
                    <a:lnTo>
                      <a:pt x="6318" y="12052"/>
                    </a:lnTo>
                    <a:lnTo>
                      <a:pt x="6860" y="12012"/>
                    </a:lnTo>
                    <a:lnTo>
                      <a:pt x="7389" y="11971"/>
                    </a:lnTo>
                    <a:lnTo>
                      <a:pt x="7904" y="11917"/>
                    </a:lnTo>
                    <a:lnTo>
                      <a:pt x="8405" y="11849"/>
                    </a:lnTo>
                    <a:lnTo>
                      <a:pt x="8880" y="11781"/>
                    </a:lnTo>
                    <a:lnTo>
                      <a:pt x="8839" y="11537"/>
                    </a:lnTo>
                    <a:lnTo>
                      <a:pt x="8744" y="11063"/>
                    </a:lnTo>
                    <a:lnTo>
                      <a:pt x="8419" y="9585"/>
                    </a:lnTo>
                    <a:lnTo>
                      <a:pt x="7971" y="7741"/>
                    </a:lnTo>
                    <a:lnTo>
                      <a:pt x="7727" y="6806"/>
                    </a:lnTo>
                    <a:lnTo>
                      <a:pt x="7497" y="5925"/>
                    </a:lnTo>
                    <a:lnTo>
                      <a:pt x="401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5412;p97">
                <a:extLst>
                  <a:ext uri="{FF2B5EF4-FFF2-40B4-BE49-F238E27FC236}">
                    <a16:creationId xmlns:a16="http://schemas.microsoft.com/office/drawing/2014/main" id="{E09675C7-1F55-4AC2-B092-8BB102CF0756}"/>
                  </a:ext>
                </a:extLst>
              </p:cNvPr>
              <p:cNvSpPr/>
              <p:nvPr/>
            </p:nvSpPr>
            <p:spPr>
              <a:xfrm>
                <a:off x="794082" y="1755457"/>
                <a:ext cx="199689" cy="271649"/>
              </a:xfrm>
              <a:custGeom>
                <a:avLst/>
                <a:gdLst/>
                <a:ahLst/>
                <a:cxnLst/>
                <a:rect l="l" t="t" r="r" b="b"/>
                <a:pathLst>
                  <a:path w="8880" h="12080" fill="none" extrusionOk="0">
                    <a:moveTo>
                      <a:pt x="4013" y="1"/>
                    </a:moveTo>
                    <a:lnTo>
                      <a:pt x="4013" y="1"/>
                    </a:lnTo>
                    <a:lnTo>
                      <a:pt x="3376" y="299"/>
                    </a:lnTo>
                    <a:lnTo>
                      <a:pt x="2752" y="583"/>
                    </a:lnTo>
                    <a:lnTo>
                      <a:pt x="2440" y="733"/>
                    </a:lnTo>
                    <a:lnTo>
                      <a:pt x="2142" y="882"/>
                    </a:lnTo>
                    <a:lnTo>
                      <a:pt x="1857" y="1031"/>
                    </a:lnTo>
                    <a:lnTo>
                      <a:pt x="1586" y="1207"/>
                    </a:lnTo>
                    <a:lnTo>
                      <a:pt x="1315" y="1383"/>
                    </a:lnTo>
                    <a:lnTo>
                      <a:pt x="1071" y="1573"/>
                    </a:lnTo>
                    <a:lnTo>
                      <a:pt x="841" y="1790"/>
                    </a:lnTo>
                    <a:lnTo>
                      <a:pt x="637" y="2034"/>
                    </a:lnTo>
                    <a:lnTo>
                      <a:pt x="542" y="2156"/>
                    </a:lnTo>
                    <a:lnTo>
                      <a:pt x="461" y="2292"/>
                    </a:lnTo>
                    <a:lnTo>
                      <a:pt x="380" y="2427"/>
                    </a:lnTo>
                    <a:lnTo>
                      <a:pt x="298" y="2576"/>
                    </a:lnTo>
                    <a:lnTo>
                      <a:pt x="231" y="2739"/>
                    </a:lnTo>
                    <a:lnTo>
                      <a:pt x="176" y="2888"/>
                    </a:lnTo>
                    <a:lnTo>
                      <a:pt x="122" y="3064"/>
                    </a:lnTo>
                    <a:lnTo>
                      <a:pt x="68" y="3241"/>
                    </a:lnTo>
                    <a:lnTo>
                      <a:pt x="68" y="3241"/>
                    </a:lnTo>
                    <a:lnTo>
                      <a:pt x="54" y="3376"/>
                    </a:lnTo>
                    <a:lnTo>
                      <a:pt x="27" y="3552"/>
                    </a:lnTo>
                    <a:lnTo>
                      <a:pt x="14" y="3973"/>
                    </a:lnTo>
                    <a:lnTo>
                      <a:pt x="0" y="4501"/>
                    </a:lnTo>
                    <a:lnTo>
                      <a:pt x="14" y="5111"/>
                    </a:lnTo>
                    <a:lnTo>
                      <a:pt x="27" y="5789"/>
                    </a:lnTo>
                    <a:lnTo>
                      <a:pt x="54" y="6508"/>
                    </a:lnTo>
                    <a:lnTo>
                      <a:pt x="136" y="7985"/>
                    </a:lnTo>
                    <a:lnTo>
                      <a:pt x="231" y="9409"/>
                    </a:lnTo>
                    <a:lnTo>
                      <a:pt x="312" y="10615"/>
                    </a:lnTo>
                    <a:lnTo>
                      <a:pt x="407" y="11781"/>
                    </a:lnTo>
                    <a:lnTo>
                      <a:pt x="407" y="11781"/>
                    </a:lnTo>
                    <a:lnTo>
                      <a:pt x="1410" y="11890"/>
                    </a:lnTo>
                    <a:lnTo>
                      <a:pt x="2454" y="11985"/>
                    </a:lnTo>
                    <a:lnTo>
                      <a:pt x="3010" y="12012"/>
                    </a:lnTo>
                    <a:lnTo>
                      <a:pt x="3552" y="12039"/>
                    </a:lnTo>
                    <a:lnTo>
                      <a:pt x="4108" y="12066"/>
                    </a:lnTo>
                    <a:lnTo>
                      <a:pt x="4664" y="12080"/>
                    </a:lnTo>
                    <a:lnTo>
                      <a:pt x="5219" y="12080"/>
                    </a:lnTo>
                    <a:lnTo>
                      <a:pt x="5775" y="12066"/>
                    </a:lnTo>
                    <a:lnTo>
                      <a:pt x="6318" y="12052"/>
                    </a:lnTo>
                    <a:lnTo>
                      <a:pt x="6860" y="12012"/>
                    </a:lnTo>
                    <a:lnTo>
                      <a:pt x="7389" y="11971"/>
                    </a:lnTo>
                    <a:lnTo>
                      <a:pt x="7904" y="11917"/>
                    </a:lnTo>
                    <a:lnTo>
                      <a:pt x="8405" y="11849"/>
                    </a:lnTo>
                    <a:lnTo>
                      <a:pt x="8880" y="11781"/>
                    </a:lnTo>
                    <a:lnTo>
                      <a:pt x="8880" y="11781"/>
                    </a:lnTo>
                    <a:lnTo>
                      <a:pt x="8880" y="11781"/>
                    </a:lnTo>
                    <a:lnTo>
                      <a:pt x="8839" y="11537"/>
                    </a:lnTo>
                    <a:lnTo>
                      <a:pt x="8744" y="11063"/>
                    </a:lnTo>
                    <a:lnTo>
                      <a:pt x="8419" y="9585"/>
                    </a:lnTo>
                    <a:lnTo>
                      <a:pt x="7971" y="7741"/>
                    </a:lnTo>
                    <a:lnTo>
                      <a:pt x="7727" y="6806"/>
                    </a:lnTo>
                    <a:lnTo>
                      <a:pt x="7497" y="592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5413;p97">
                <a:extLst>
                  <a:ext uri="{FF2B5EF4-FFF2-40B4-BE49-F238E27FC236}">
                    <a16:creationId xmlns:a16="http://schemas.microsoft.com/office/drawing/2014/main" id="{AA407DE9-DECB-4DCC-93B8-9048D177F6ED}"/>
                  </a:ext>
                </a:extLst>
              </p:cNvPr>
              <p:cNvSpPr/>
              <p:nvPr/>
            </p:nvSpPr>
            <p:spPr>
              <a:xfrm>
                <a:off x="790417" y="1755457"/>
                <a:ext cx="207312" cy="276214"/>
              </a:xfrm>
              <a:custGeom>
                <a:avLst/>
                <a:gdLst/>
                <a:ahLst/>
                <a:cxnLst/>
                <a:rect l="l" t="t" r="r" b="b"/>
                <a:pathLst>
                  <a:path w="9219" h="12283" extrusionOk="0">
                    <a:moveTo>
                      <a:pt x="4176" y="1"/>
                    </a:moveTo>
                    <a:lnTo>
                      <a:pt x="3783" y="163"/>
                    </a:lnTo>
                    <a:lnTo>
                      <a:pt x="3376" y="339"/>
                    </a:lnTo>
                    <a:lnTo>
                      <a:pt x="2983" y="502"/>
                    </a:lnTo>
                    <a:lnTo>
                      <a:pt x="2576" y="678"/>
                    </a:lnTo>
                    <a:lnTo>
                      <a:pt x="2183" y="855"/>
                    </a:lnTo>
                    <a:lnTo>
                      <a:pt x="1803" y="1072"/>
                    </a:lnTo>
                    <a:lnTo>
                      <a:pt x="1614" y="1180"/>
                    </a:lnTo>
                    <a:lnTo>
                      <a:pt x="1424" y="1302"/>
                    </a:lnTo>
                    <a:lnTo>
                      <a:pt x="1248" y="1438"/>
                    </a:lnTo>
                    <a:lnTo>
                      <a:pt x="1071" y="1573"/>
                    </a:lnTo>
                    <a:lnTo>
                      <a:pt x="909" y="1736"/>
                    </a:lnTo>
                    <a:lnTo>
                      <a:pt x="760" y="1898"/>
                    </a:lnTo>
                    <a:lnTo>
                      <a:pt x="624" y="2075"/>
                    </a:lnTo>
                    <a:lnTo>
                      <a:pt x="488" y="2265"/>
                    </a:lnTo>
                    <a:lnTo>
                      <a:pt x="380" y="2454"/>
                    </a:lnTo>
                    <a:lnTo>
                      <a:pt x="285" y="2658"/>
                    </a:lnTo>
                    <a:lnTo>
                      <a:pt x="204" y="2875"/>
                    </a:lnTo>
                    <a:lnTo>
                      <a:pt x="136" y="3091"/>
                    </a:lnTo>
                    <a:lnTo>
                      <a:pt x="95" y="3200"/>
                    </a:lnTo>
                    <a:lnTo>
                      <a:pt x="68" y="3308"/>
                    </a:lnTo>
                    <a:lnTo>
                      <a:pt x="41" y="3539"/>
                    </a:lnTo>
                    <a:lnTo>
                      <a:pt x="14" y="3973"/>
                    </a:lnTo>
                    <a:lnTo>
                      <a:pt x="0" y="4420"/>
                    </a:lnTo>
                    <a:lnTo>
                      <a:pt x="0" y="4854"/>
                    </a:lnTo>
                    <a:lnTo>
                      <a:pt x="0" y="5721"/>
                    </a:lnTo>
                    <a:lnTo>
                      <a:pt x="28" y="6589"/>
                    </a:lnTo>
                    <a:lnTo>
                      <a:pt x="68" y="7457"/>
                    </a:lnTo>
                    <a:lnTo>
                      <a:pt x="109" y="8324"/>
                    </a:lnTo>
                    <a:lnTo>
                      <a:pt x="163" y="9192"/>
                    </a:lnTo>
                    <a:lnTo>
                      <a:pt x="217" y="10060"/>
                    </a:lnTo>
                    <a:lnTo>
                      <a:pt x="339" y="11795"/>
                    </a:lnTo>
                    <a:lnTo>
                      <a:pt x="353" y="11971"/>
                    </a:lnTo>
                    <a:lnTo>
                      <a:pt x="543" y="11998"/>
                    </a:lnTo>
                    <a:lnTo>
                      <a:pt x="1071" y="12066"/>
                    </a:lnTo>
                    <a:lnTo>
                      <a:pt x="1600" y="12120"/>
                    </a:lnTo>
                    <a:lnTo>
                      <a:pt x="2671" y="12215"/>
                    </a:lnTo>
                    <a:lnTo>
                      <a:pt x="3742" y="12269"/>
                    </a:lnTo>
                    <a:lnTo>
                      <a:pt x="4271" y="12283"/>
                    </a:lnTo>
                    <a:lnTo>
                      <a:pt x="5342" y="12283"/>
                    </a:lnTo>
                    <a:lnTo>
                      <a:pt x="5884" y="12269"/>
                    </a:lnTo>
                    <a:lnTo>
                      <a:pt x="6413" y="12256"/>
                    </a:lnTo>
                    <a:lnTo>
                      <a:pt x="6955" y="12215"/>
                    </a:lnTo>
                    <a:lnTo>
                      <a:pt x="7484" y="12175"/>
                    </a:lnTo>
                    <a:lnTo>
                      <a:pt x="8012" y="12107"/>
                    </a:lnTo>
                    <a:lnTo>
                      <a:pt x="8541" y="12025"/>
                    </a:lnTo>
                    <a:lnTo>
                      <a:pt x="9083" y="11930"/>
                    </a:lnTo>
                    <a:lnTo>
                      <a:pt x="9219" y="11903"/>
                    </a:lnTo>
                    <a:lnTo>
                      <a:pt x="9205" y="11768"/>
                    </a:lnTo>
                    <a:lnTo>
                      <a:pt x="9192" y="11659"/>
                    </a:lnTo>
                    <a:lnTo>
                      <a:pt x="9178" y="11564"/>
                    </a:lnTo>
                    <a:lnTo>
                      <a:pt x="9138" y="11375"/>
                    </a:lnTo>
                    <a:lnTo>
                      <a:pt x="9056" y="11009"/>
                    </a:lnTo>
                    <a:lnTo>
                      <a:pt x="8867" y="10277"/>
                    </a:lnTo>
                    <a:lnTo>
                      <a:pt x="8690" y="9544"/>
                    </a:lnTo>
                    <a:lnTo>
                      <a:pt x="8487" y="8812"/>
                    </a:lnTo>
                    <a:lnTo>
                      <a:pt x="8297" y="8080"/>
                    </a:lnTo>
                    <a:lnTo>
                      <a:pt x="8094" y="7362"/>
                    </a:lnTo>
                    <a:lnTo>
                      <a:pt x="7877" y="6643"/>
                    </a:lnTo>
                    <a:lnTo>
                      <a:pt x="7660" y="5925"/>
                    </a:lnTo>
                    <a:lnTo>
                      <a:pt x="7985" y="7389"/>
                    </a:lnTo>
                    <a:lnTo>
                      <a:pt x="8297" y="8853"/>
                    </a:lnTo>
                    <a:lnTo>
                      <a:pt x="8609" y="10331"/>
                    </a:lnTo>
                    <a:lnTo>
                      <a:pt x="8758" y="11063"/>
                    </a:lnTo>
                    <a:lnTo>
                      <a:pt x="8826" y="11442"/>
                    </a:lnTo>
                    <a:lnTo>
                      <a:pt x="8867" y="11619"/>
                    </a:lnTo>
                    <a:lnTo>
                      <a:pt x="8869" y="11638"/>
                    </a:lnTo>
                    <a:lnTo>
                      <a:pt x="8869" y="11638"/>
                    </a:lnTo>
                    <a:lnTo>
                      <a:pt x="8501" y="11686"/>
                    </a:lnTo>
                    <a:lnTo>
                      <a:pt x="7972" y="11754"/>
                    </a:lnTo>
                    <a:lnTo>
                      <a:pt x="7457" y="11795"/>
                    </a:lnTo>
                    <a:lnTo>
                      <a:pt x="6928" y="11822"/>
                    </a:lnTo>
                    <a:lnTo>
                      <a:pt x="6399" y="11849"/>
                    </a:lnTo>
                    <a:lnTo>
                      <a:pt x="5870" y="11863"/>
                    </a:lnTo>
                    <a:lnTo>
                      <a:pt x="4813" y="11863"/>
                    </a:lnTo>
                    <a:lnTo>
                      <a:pt x="3756" y="11822"/>
                    </a:lnTo>
                    <a:lnTo>
                      <a:pt x="3227" y="11795"/>
                    </a:lnTo>
                    <a:lnTo>
                      <a:pt x="2698" y="11768"/>
                    </a:lnTo>
                    <a:lnTo>
                      <a:pt x="2183" y="11714"/>
                    </a:lnTo>
                    <a:lnTo>
                      <a:pt x="1654" y="11673"/>
                    </a:lnTo>
                    <a:lnTo>
                      <a:pt x="786" y="11573"/>
                    </a:lnTo>
                    <a:lnTo>
                      <a:pt x="786" y="11573"/>
                    </a:lnTo>
                    <a:lnTo>
                      <a:pt x="665" y="10033"/>
                    </a:lnTo>
                    <a:lnTo>
                      <a:pt x="529" y="8297"/>
                    </a:lnTo>
                    <a:lnTo>
                      <a:pt x="421" y="6576"/>
                    </a:lnTo>
                    <a:lnTo>
                      <a:pt x="380" y="5708"/>
                    </a:lnTo>
                    <a:lnTo>
                      <a:pt x="339" y="4840"/>
                    </a:lnTo>
                    <a:lnTo>
                      <a:pt x="326" y="4420"/>
                    </a:lnTo>
                    <a:lnTo>
                      <a:pt x="326" y="3986"/>
                    </a:lnTo>
                    <a:lnTo>
                      <a:pt x="353" y="3566"/>
                    </a:lnTo>
                    <a:lnTo>
                      <a:pt x="366" y="3363"/>
                    </a:lnTo>
                    <a:lnTo>
                      <a:pt x="380" y="3254"/>
                    </a:lnTo>
                    <a:lnTo>
                      <a:pt x="407" y="3159"/>
                    </a:lnTo>
                    <a:lnTo>
                      <a:pt x="461" y="2956"/>
                    </a:lnTo>
                    <a:lnTo>
                      <a:pt x="529" y="2766"/>
                    </a:lnTo>
                    <a:lnTo>
                      <a:pt x="610" y="2576"/>
                    </a:lnTo>
                    <a:lnTo>
                      <a:pt x="705" y="2387"/>
                    </a:lnTo>
                    <a:lnTo>
                      <a:pt x="814" y="2210"/>
                    </a:lnTo>
                    <a:lnTo>
                      <a:pt x="949" y="2048"/>
                    </a:lnTo>
                    <a:lnTo>
                      <a:pt x="1071" y="1885"/>
                    </a:lnTo>
                    <a:lnTo>
                      <a:pt x="1221" y="1736"/>
                    </a:lnTo>
                    <a:lnTo>
                      <a:pt x="1383" y="1587"/>
                    </a:lnTo>
                    <a:lnTo>
                      <a:pt x="1546" y="1465"/>
                    </a:lnTo>
                    <a:lnTo>
                      <a:pt x="1709" y="1329"/>
                    </a:lnTo>
                    <a:lnTo>
                      <a:pt x="1885" y="1207"/>
                    </a:lnTo>
                    <a:lnTo>
                      <a:pt x="2251" y="990"/>
                    </a:lnTo>
                    <a:lnTo>
                      <a:pt x="2630" y="787"/>
                    </a:lnTo>
                    <a:lnTo>
                      <a:pt x="3403" y="394"/>
                    </a:lnTo>
                    <a:lnTo>
                      <a:pt x="3796" y="204"/>
                    </a:lnTo>
                    <a:lnTo>
                      <a:pt x="4176" y="1"/>
                    </a:lnTo>
                    <a:close/>
                  </a:path>
                </a:pathLst>
              </a:custGeom>
              <a:solidFill>
                <a:srgbClr val="316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5414;p97">
                <a:extLst>
                  <a:ext uri="{FF2B5EF4-FFF2-40B4-BE49-F238E27FC236}">
                    <a16:creationId xmlns:a16="http://schemas.microsoft.com/office/drawing/2014/main" id="{2FC5EEE1-E966-4B63-B42B-D700B9FACC95}"/>
                  </a:ext>
                </a:extLst>
              </p:cNvPr>
              <p:cNvSpPr/>
              <p:nvPr/>
            </p:nvSpPr>
            <p:spPr>
              <a:xfrm>
                <a:off x="1413854" y="1807290"/>
                <a:ext cx="173176" cy="247565"/>
              </a:xfrm>
              <a:custGeom>
                <a:avLst/>
                <a:gdLst/>
                <a:ahLst/>
                <a:cxnLst/>
                <a:rect l="l" t="t" r="r" b="b"/>
                <a:pathLst>
                  <a:path w="7701" h="11009" extrusionOk="0">
                    <a:moveTo>
                      <a:pt x="1871" y="0"/>
                    </a:moveTo>
                    <a:lnTo>
                      <a:pt x="271" y="5436"/>
                    </a:lnTo>
                    <a:lnTo>
                      <a:pt x="231" y="6060"/>
                    </a:lnTo>
                    <a:lnTo>
                      <a:pt x="136" y="7511"/>
                    </a:lnTo>
                    <a:lnTo>
                      <a:pt x="41" y="9259"/>
                    </a:lnTo>
                    <a:lnTo>
                      <a:pt x="0" y="10059"/>
                    </a:lnTo>
                    <a:lnTo>
                      <a:pt x="0" y="10710"/>
                    </a:lnTo>
                    <a:lnTo>
                      <a:pt x="434" y="10791"/>
                    </a:lnTo>
                    <a:lnTo>
                      <a:pt x="881" y="10859"/>
                    </a:lnTo>
                    <a:lnTo>
                      <a:pt x="1342" y="10913"/>
                    </a:lnTo>
                    <a:lnTo>
                      <a:pt x="1817" y="10954"/>
                    </a:lnTo>
                    <a:lnTo>
                      <a:pt x="2291" y="10981"/>
                    </a:lnTo>
                    <a:lnTo>
                      <a:pt x="2779" y="10995"/>
                    </a:lnTo>
                    <a:lnTo>
                      <a:pt x="3267" y="11008"/>
                    </a:lnTo>
                    <a:lnTo>
                      <a:pt x="3769" y="11008"/>
                    </a:lnTo>
                    <a:lnTo>
                      <a:pt x="4758" y="10981"/>
                    </a:lnTo>
                    <a:lnTo>
                      <a:pt x="5762" y="10927"/>
                    </a:lnTo>
                    <a:lnTo>
                      <a:pt x="6738" y="10873"/>
                    </a:lnTo>
                    <a:lnTo>
                      <a:pt x="7700" y="10805"/>
                    </a:lnTo>
                    <a:lnTo>
                      <a:pt x="7592" y="10398"/>
                    </a:lnTo>
                    <a:lnTo>
                      <a:pt x="7497" y="9978"/>
                    </a:lnTo>
                    <a:lnTo>
                      <a:pt x="7334" y="9178"/>
                    </a:lnTo>
                    <a:lnTo>
                      <a:pt x="7199" y="8378"/>
                    </a:lnTo>
                    <a:lnTo>
                      <a:pt x="7077" y="7606"/>
                    </a:lnTo>
                    <a:lnTo>
                      <a:pt x="6941" y="6833"/>
                    </a:lnTo>
                    <a:lnTo>
                      <a:pt x="6819" y="6074"/>
                    </a:lnTo>
                    <a:lnTo>
                      <a:pt x="6656" y="5314"/>
                    </a:lnTo>
                    <a:lnTo>
                      <a:pt x="6575" y="4935"/>
                    </a:lnTo>
                    <a:lnTo>
                      <a:pt x="6467" y="4569"/>
                    </a:lnTo>
                    <a:lnTo>
                      <a:pt x="6399" y="4325"/>
                    </a:lnTo>
                    <a:lnTo>
                      <a:pt x="6317" y="4108"/>
                    </a:lnTo>
                    <a:lnTo>
                      <a:pt x="6236" y="3905"/>
                    </a:lnTo>
                    <a:lnTo>
                      <a:pt x="6141" y="3715"/>
                    </a:lnTo>
                    <a:lnTo>
                      <a:pt x="6046" y="3539"/>
                    </a:lnTo>
                    <a:lnTo>
                      <a:pt x="5951" y="3376"/>
                    </a:lnTo>
                    <a:lnTo>
                      <a:pt x="5762" y="3078"/>
                    </a:lnTo>
                    <a:lnTo>
                      <a:pt x="5558" y="2820"/>
                    </a:lnTo>
                    <a:lnTo>
                      <a:pt x="5341" y="2590"/>
                    </a:lnTo>
                    <a:lnTo>
                      <a:pt x="5125" y="2400"/>
                    </a:lnTo>
                    <a:lnTo>
                      <a:pt x="4908" y="2224"/>
                    </a:lnTo>
                    <a:lnTo>
                      <a:pt x="4311" y="1776"/>
                    </a:lnTo>
                    <a:lnTo>
                      <a:pt x="3538" y="1207"/>
                    </a:lnTo>
                    <a:lnTo>
                      <a:pt x="2684" y="597"/>
                    </a:lnTo>
                    <a:lnTo>
                      <a:pt x="18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5415;p97">
                <a:extLst>
                  <a:ext uri="{FF2B5EF4-FFF2-40B4-BE49-F238E27FC236}">
                    <a16:creationId xmlns:a16="http://schemas.microsoft.com/office/drawing/2014/main" id="{4080E20F-740C-44CB-944B-5F78227AAD63}"/>
                  </a:ext>
                </a:extLst>
              </p:cNvPr>
              <p:cNvSpPr/>
              <p:nvPr/>
            </p:nvSpPr>
            <p:spPr>
              <a:xfrm>
                <a:off x="1413854" y="1807290"/>
                <a:ext cx="173176" cy="247565"/>
              </a:xfrm>
              <a:custGeom>
                <a:avLst/>
                <a:gdLst/>
                <a:ahLst/>
                <a:cxnLst/>
                <a:rect l="l" t="t" r="r" b="b"/>
                <a:pathLst>
                  <a:path w="7701" h="11009" fill="none" extrusionOk="0">
                    <a:moveTo>
                      <a:pt x="271" y="5436"/>
                    </a:moveTo>
                    <a:lnTo>
                      <a:pt x="271" y="5436"/>
                    </a:lnTo>
                    <a:lnTo>
                      <a:pt x="231" y="6060"/>
                    </a:lnTo>
                    <a:lnTo>
                      <a:pt x="136" y="7511"/>
                    </a:lnTo>
                    <a:lnTo>
                      <a:pt x="41" y="9259"/>
                    </a:lnTo>
                    <a:lnTo>
                      <a:pt x="0" y="10059"/>
                    </a:lnTo>
                    <a:lnTo>
                      <a:pt x="0" y="10710"/>
                    </a:lnTo>
                    <a:lnTo>
                      <a:pt x="0" y="10710"/>
                    </a:lnTo>
                    <a:lnTo>
                      <a:pt x="434" y="10791"/>
                    </a:lnTo>
                    <a:lnTo>
                      <a:pt x="881" y="10859"/>
                    </a:lnTo>
                    <a:lnTo>
                      <a:pt x="1342" y="10913"/>
                    </a:lnTo>
                    <a:lnTo>
                      <a:pt x="1817" y="10954"/>
                    </a:lnTo>
                    <a:lnTo>
                      <a:pt x="2291" y="10981"/>
                    </a:lnTo>
                    <a:lnTo>
                      <a:pt x="2779" y="10995"/>
                    </a:lnTo>
                    <a:lnTo>
                      <a:pt x="3267" y="11008"/>
                    </a:lnTo>
                    <a:lnTo>
                      <a:pt x="3769" y="11008"/>
                    </a:lnTo>
                    <a:lnTo>
                      <a:pt x="4758" y="10981"/>
                    </a:lnTo>
                    <a:lnTo>
                      <a:pt x="5762" y="10927"/>
                    </a:lnTo>
                    <a:lnTo>
                      <a:pt x="6738" y="10873"/>
                    </a:lnTo>
                    <a:lnTo>
                      <a:pt x="7700" y="10805"/>
                    </a:lnTo>
                    <a:lnTo>
                      <a:pt x="7700" y="10805"/>
                    </a:lnTo>
                    <a:lnTo>
                      <a:pt x="7592" y="10398"/>
                    </a:lnTo>
                    <a:lnTo>
                      <a:pt x="7497" y="9978"/>
                    </a:lnTo>
                    <a:lnTo>
                      <a:pt x="7334" y="9178"/>
                    </a:lnTo>
                    <a:lnTo>
                      <a:pt x="7199" y="8378"/>
                    </a:lnTo>
                    <a:lnTo>
                      <a:pt x="7077" y="7606"/>
                    </a:lnTo>
                    <a:lnTo>
                      <a:pt x="6941" y="6833"/>
                    </a:lnTo>
                    <a:lnTo>
                      <a:pt x="6819" y="6074"/>
                    </a:lnTo>
                    <a:lnTo>
                      <a:pt x="6656" y="5314"/>
                    </a:lnTo>
                    <a:lnTo>
                      <a:pt x="6575" y="4935"/>
                    </a:lnTo>
                    <a:lnTo>
                      <a:pt x="6467" y="4569"/>
                    </a:lnTo>
                    <a:lnTo>
                      <a:pt x="6467" y="4569"/>
                    </a:lnTo>
                    <a:lnTo>
                      <a:pt x="6399" y="4325"/>
                    </a:lnTo>
                    <a:lnTo>
                      <a:pt x="6317" y="4108"/>
                    </a:lnTo>
                    <a:lnTo>
                      <a:pt x="6236" y="3905"/>
                    </a:lnTo>
                    <a:lnTo>
                      <a:pt x="6141" y="3715"/>
                    </a:lnTo>
                    <a:lnTo>
                      <a:pt x="6046" y="3539"/>
                    </a:lnTo>
                    <a:lnTo>
                      <a:pt x="5951" y="3376"/>
                    </a:lnTo>
                    <a:lnTo>
                      <a:pt x="5762" y="3078"/>
                    </a:lnTo>
                    <a:lnTo>
                      <a:pt x="5558" y="2820"/>
                    </a:lnTo>
                    <a:lnTo>
                      <a:pt x="5341" y="2590"/>
                    </a:lnTo>
                    <a:lnTo>
                      <a:pt x="5125" y="2400"/>
                    </a:lnTo>
                    <a:lnTo>
                      <a:pt x="4908" y="2224"/>
                    </a:lnTo>
                    <a:lnTo>
                      <a:pt x="4908" y="2224"/>
                    </a:lnTo>
                    <a:lnTo>
                      <a:pt x="4311" y="1776"/>
                    </a:lnTo>
                    <a:lnTo>
                      <a:pt x="3538" y="1207"/>
                    </a:lnTo>
                    <a:lnTo>
                      <a:pt x="2684" y="597"/>
                    </a:lnTo>
                    <a:lnTo>
                      <a:pt x="1871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5416;p97">
                <a:extLst>
                  <a:ext uri="{FF2B5EF4-FFF2-40B4-BE49-F238E27FC236}">
                    <a16:creationId xmlns:a16="http://schemas.microsoft.com/office/drawing/2014/main" id="{92456F2F-CC36-447F-8B4C-C888DCB57D77}"/>
                  </a:ext>
                </a:extLst>
              </p:cNvPr>
              <p:cNvSpPr/>
              <p:nvPr/>
            </p:nvSpPr>
            <p:spPr>
              <a:xfrm>
                <a:off x="1410189" y="1807290"/>
                <a:ext cx="183543" cy="252130"/>
              </a:xfrm>
              <a:custGeom>
                <a:avLst/>
                <a:gdLst/>
                <a:ahLst/>
                <a:cxnLst/>
                <a:rect l="l" t="t" r="r" b="b"/>
                <a:pathLst>
                  <a:path w="8162" h="11212" extrusionOk="0">
                    <a:moveTo>
                      <a:pt x="2034" y="0"/>
                    </a:moveTo>
                    <a:lnTo>
                      <a:pt x="2671" y="515"/>
                    </a:lnTo>
                    <a:lnTo>
                      <a:pt x="3308" y="1003"/>
                    </a:lnTo>
                    <a:lnTo>
                      <a:pt x="4596" y="2007"/>
                    </a:lnTo>
                    <a:lnTo>
                      <a:pt x="4921" y="2251"/>
                    </a:lnTo>
                    <a:lnTo>
                      <a:pt x="5220" y="2508"/>
                    </a:lnTo>
                    <a:lnTo>
                      <a:pt x="5369" y="2644"/>
                    </a:lnTo>
                    <a:lnTo>
                      <a:pt x="5504" y="2779"/>
                    </a:lnTo>
                    <a:lnTo>
                      <a:pt x="5626" y="2928"/>
                    </a:lnTo>
                    <a:lnTo>
                      <a:pt x="5748" y="3091"/>
                    </a:lnTo>
                    <a:lnTo>
                      <a:pt x="5857" y="3254"/>
                    </a:lnTo>
                    <a:lnTo>
                      <a:pt x="5965" y="3416"/>
                    </a:lnTo>
                    <a:lnTo>
                      <a:pt x="6060" y="3593"/>
                    </a:lnTo>
                    <a:lnTo>
                      <a:pt x="6142" y="3755"/>
                    </a:lnTo>
                    <a:lnTo>
                      <a:pt x="6291" y="4121"/>
                    </a:lnTo>
                    <a:lnTo>
                      <a:pt x="6426" y="4501"/>
                    </a:lnTo>
                    <a:lnTo>
                      <a:pt x="6480" y="4677"/>
                    </a:lnTo>
                    <a:lnTo>
                      <a:pt x="6521" y="4881"/>
                    </a:lnTo>
                    <a:lnTo>
                      <a:pt x="6616" y="5274"/>
                    </a:lnTo>
                    <a:lnTo>
                      <a:pt x="6765" y="6060"/>
                    </a:lnTo>
                    <a:lnTo>
                      <a:pt x="6901" y="6860"/>
                    </a:lnTo>
                    <a:lnTo>
                      <a:pt x="7023" y="7660"/>
                    </a:lnTo>
                    <a:lnTo>
                      <a:pt x="7145" y="8460"/>
                    </a:lnTo>
                    <a:lnTo>
                      <a:pt x="7280" y="9259"/>
                    </a:lnTo>
                    <a:lnTo>
                      <a:pt x="7443" y="10073"/>
                    </a:lnTo>
                    <a:lnTo>
                      <a:pt x="7538" y="10466"/>
                    </a:lnTo>
                    <a:lnTo>
                      <a:pt x="7568" y="10594"/>
                    </a:lnTo>
                    <a:lnTo>
                      <a:pt x="7568" y="10594"/>
                    </a:lnTo>
                    <a:lnTo>
                      <a:pt x="6887" y="10642"/>
                    </a:lnTo>
                    <a:lnTo>
                      <a:pt x="5925" y="10710"/>
                    </a:lnTo>
                    <a:lnTo>
                      <a:pt x="5437" y="10737"/>
                    </a:lnTo>
                    <a:lnTo>
                      <a:pt x="4962" y="10751"/>
                    </a:lnTo>
                    <a:lnTo>
                      <a:pt x="4474" y="10778"/>
                    </a:lnTo>
                    <a:lnTo>
                      <a:pt x="4000" y="10791"/>
                    </a:lnTo>
                    <a:lnTo>
                      <a:pt x="2563" y="10791"/>
                    </a:lnTo>
                    <a:lnTo>
                      <a:pt x="2088" y="10764"/>
                    </a:lnTo>
                    <a:lnTo>
                      <a:pt x="1614" y="10737"/>
                    </a:lnTo>
                    <a:lnTo>
                      <a:pt x="1126" y="10696"/>
                    </a:lnTo>
                    <a:lnTo>
                      <a:pt x="665" y="10642"/>
                    </a:lnTo>
                    <a:lnTo>
                      <a:pt x="312" y="10582"/>
                    </a:lnTo>
                    <a:lnTo>
                      <a:pt x="312" y="10059"/>
                    </a:lnTo>
                    <a:lnTo>
                      <a:pt x="326" y="9395"/>
                    </a:lnTo>
                    <a:lnTo>
                      <a:pt x="353" y="8080"/>
                    </a:lnTo>
                    <a:lnTo>
                      <a:pt x="434" y="5436"/>
                    </a:lnTo>
                    <a:lnTo>
                      <a:pt x="299" y="6751"/>
                    </a:lnTo>
                    <a:lnTo>
                      <a:pt x="163" y="8066"/>
                    </a:lnTo>
                    <a:lnTo>
                      <a:pt x="109" y="8731"/>
                    </a:lnTo>
                    <a:lnTo>
                      <a:pt x="68" y="9395"/>
                    </a:lnTo>
                    <a:lnTo>
                      <a:pt x="27" y="10046"/>
                    </a:lnTo>
                    <a:lnTo>
                      <a:pt x="0" y="10710"/>
                    </a:lnTo>
                    <a:lnTo>
                      <a:pt x="0" y="10846"/>
                    </a:lnTo>
                    <a:lnTo>
                      <a:pt x="122" y="10873"/>
                    </a:lnTo>
                    <a:lnTo>
                      <a:pt x="610" y="10968"/>
                    </a:lnTo>
                    <a:lnTo>
                      <a:pt x="1085" y="11049"/>
                    </a:lnTo>
                    <a:lnTo>
                      <a:pt x="1573" y="11103"/>
                    </a:lnTo>
                    <a:lnTo>
                      <a:pt x="2061" y="11144"/>
                    </a:lnTo>
                    <a:lnTo>
                      <a:pt x="2549" y="11185"/>
                    </a:lnTo>
                    <a:lnTo>
                      <a:pt x="3037" y="11198"/>
                    </a:lnTo>
                    <a:lnTo>
                      <a:pt x="3525" y="11212"/>
                    </a:lnTo>
                    <a:lnTo>
                      <a:pt x="4000" y="11212"/>
                    </a:lnTo>
                    <a:lnTo>
                      <a:pt x="4976" y="11198"/>
                    </a:lnTo>
                    <a:lnTo>
                      <a:pt x="5464" y="11171"/>
                    </a:lnTo>
                    <a:lnTo>
                      <a:pt x="5952" y="11157"/>
                    </a:lnTo>
                    <a:lnTo>
                      <a:pt x="6914" y="11103"/>
                    </a:lnTo>
                    <a:lnTo>
                      <a:pt x="7877" y="11035"/>
                    </a:lnTo>
                    <a:lnTo>
                      <a:pt x="8162" y="11022"/>
                    </a:lnTo>
                    <a:lnTo>
                      <a:pt x="8080" y="10751"/>
                    </a:lnTo>
                    <a:lnTo>
                      <a:pt x="7985" y="10358"/>
                    </a:lnTo>
                    <a:lnTo>
                      <a:pt x="7890" y="9964"/>
                    </a:lnTo>
                    <a:lnTo>
                      <a:pt x="7728" y="9178"/>
                    </a:lnTo>
                    <a:lnTo>
                      <a:pt x="7579" y="8392"/>
                    </a:lnTo>
                    <a:lnTo>
                      <a:pt x="7457" y="7592"/>
                    </a:lnTo>
                    <a:lnTo>
                      <a:pt x="7321" y="6792"/>
                    </a:lnTo>
                    <a:lnTo>
                      <a:pt x="7172" y="5979"/>
                    </a:lnTo>
                    <a:lnTo>
                      <a:pt x="7077" y="5586"/>
                    </a:lnTo>
                    <a:lnTo>
                      <a:pt x="6996" y="5179"/>
                    </a:lnTo>
                    <a:lnTo>
                      <a:pt x="6887" y="4786"/>
                    </a:lnTo>
                    <a:lnTo>
                      <a:pt x="6765" y="4379"/>
                    </a:lnTo>
                    <a:lnTo>
                      <a:pt x="6616" y="3999"/>
                    </a:lnTo>
                    <a:lnTo>
                      <a:pt x="6535" y="3796"/>
                    </a:lnTo>
                    <a:lnTo>
                      <a:pt x="6440" y="3620"/>
                    </a:lnTo>
                    <a:lnTo>
                      <a:pt x="6345" y="3430"/>
                    </a:lnTo>
                    <a:lnTo>
                      <a:pt x="6236" y="3254"/>
                    </a:lnTo>
                    <a:lnTo>
                      <a:pt x="6114" y="3078"/>
                    </a:lnTo>
                    <a:lnTo>
                      <a:pt x="5979" y="2901"/>
                    </a:lnTo>
                    <a:lnTo>
                      <a:pt x="5843" y="2739"/>
                    </a:lnTo>
                    <a:lnTo>
                      <a:pt x="5708" y="2590"/>
                    </a:lnTo>
                    <a:lnTo>
                      <a:pt x="5559" y="2440"/>
                    </a:lnTo>
                    <a:lnTo>
                      <a:pt x="5396" y="2305"/>
                    </a:lnTo>
                    <a:lnTo>
                      <a:pt x="5071" y="2061"/>
                    </a:lnTo>
                    <a:lnTo>
                      <a:pt x="4732" y="1817"/>
                    </a:lnTo>
                    <a:lnTo>
                      <a:pt x="3390" y="909"/>
                    </a:lnTo>
                    <a:lnTo>
                      <a:pt x="2034" y="0"/>
                    </a:lnTo>
                    <a:close/>
                  </a:path>
                </a:pathLst>
              </a:custGeom>
              <a:solidFill>
                <a:srgbClr val="316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4994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702338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30090" y="671676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FFC000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902515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2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723207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Docentes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288401" y="1490159"/>
            <a:ext cx="5795908" cy="52003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Formación 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Aumentar el apoyo en matrícula para los docentes transitorios al 100% del valor de matrícula.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los procesos de formación de los docentes.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Líneas de descuento en formación avanzada para docentes catedráticos interesados en los posgrados de la UTP.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Formación en investigación y extensión.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Formalización Laboral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el proceso de relevo generacional de los docentes de planta.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nuevas plantas docentes.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Aumentar el tiempo de servicio de los docentes catedráticos para las demás funciones misionales.</a:t>
            </a: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Bienestar laboral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Mantener y fortalecer el Programa de Acompañamiento Integral Docente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248764" y="1321804"/>
            <a:ext cx="5264599" cy="3125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Apoyo a la Investigación, Desarrollo Tecnológico y la Extensión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Ampliar el fondo de extensión docente para los docentes de todos los programas académicos.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 asignación de recursos para convocatorias internas de investigación, desarrollo tecnológico y extensión.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Internacionalización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Implementar acciones de diplomacia científica y cooperación internacional.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8" name="Google Shape;4277;p84">
            <a:extLst>
              <a:ext uri="{FF2B5EF4-FFF2-40B4-BE49-F238E27FC236}">
                <a16:creationId xmlns:a16="http://schemas.microsoft.com/office/drawing/2014/main" id="{5A7C2AD8-699D-4EBA-B59A-4DF1F7A6A2EE}"/>
              </a:ext>
            </a:extLst>
          </p:cNvPr>
          <p:cNvGrpSpPr/>
          <p:nvPr/>
        </p:nvGrpSpPr>
        <p:grpSpPr>
          <a:xfrm>
            <a:off x="11391133" y="3565278"/>
            <a:ext cx="846462" cy="3125215"/>
            <a:chOff x="3869350" y="965936"/>
            <a:chExt cx="1376400" cy="3766139"/>
          </a:xfrm>
        </p:grpSpPr>
        <p:grpSp>
          <p:nvGrpSpPr>
            <p:cNvPr id="89" name="Google Shape;4278;p84">
              <a:extLst>
                <a:ext uri="{FF2B5EF4-FFF2-40B4-BE49-F238E27FC236}">
                  <a16:creationId xmlns:a16="http://schemas.microsoft.com/office/drawing/2014/main" id="{D13631C6-FF32-40D2-AB81-D6CB9967B726}"/>
                </a:ext>
              </a:extLst>
            </p:cNvPr>
            <p:cNvGrpSpPr/>
            <p:nvPr/>
          </p:nvGrpSpPr>
          <p:grpSpPr>
            <a:xfrm>
              <a:off x="3919858" y="965936"/>
              <a:ext cx="1304289" cy="3765935"/>
              <a:chOff x="4188125" y="1383425"/>
              <a:chExt cx="1050575" cy="3033375"/>
            </a:xfrm>
          </p:grpSpPr>
          <p:sp>
            <p:nvSpPr>
              <p:cNvPr id="91" name="Google Shape;4279;p84">
                <a:extLst>
                  <a:ext uri="{FF2B5EF4-FFF2-40B4-BE49-F238E27FC236}">
                    <a16:creationId xmlns:a16="http://schemas.microsoft.com/office/drawing/2014/main" id="{C86BB1F2-586C-4E43-BF25-FF7084477913}"/>
                  </a:ext>
                </a:extLst>
              </p:cNvPr>
              <p:cNvSpPr/>
              <p:nvPr/>
            </p:nvSpPr>
            <p:spPr>
              <a:xfrm>
                <a:off x="4523650" y="2904925"/>
                <a:ext cx="340350" cy="173625"/>
              </a:xfrm>
              <a:custGeom>
                <a:avLst/>
                <a:gdLst/>
                <a:ahLst/>
                <a:cxnLst/>
                <a:rect l="l" t="t" r="r" b="b"/>
                <a:pathLst>
                  <a:path w="13614" h="6945" extrusionOk="0">
                    <a:moveTo>
                      <a:pt x="0" y="0"/>
                    </a:moveTo>
                    <a:lnTo>
                      <a:pt x="0" y="6944"/>
                    </a:lnTo>
                    <a:lnTo>
                      <a:pt x="13613" y="6944"/>
                    </a:lnTo>
                    <a:lnTo>
                      <a:pt x="136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4280;p84">
                <a:extLst>
                  <a:ext uri="{FF2B5EF4-FFF2-40B4-BE49-F238E27FC236}">
                    <a16:creationId xmlns:a16="http://schemas.microsoft.com/office/drawing/2014/main" id="{46E681D3-D3B6-4B1F-AE6D-42C6A33575C8}"/>
                  </a:ext>
                </a:extLst>
              </p:cNvPr>
              <p:cNvSpPr/>
              <p:nvPr/>
            </p:nvSpPr>
            <p:spPr>
              <a:xfrm>
                <a:off x="4464850" y="3078525"/>
                <a:ext cx="190475" cy="1227250"/>
              </a:xfrm>
              <a:custGeom>
                <a:avLst/>
                <a:gdLst/>
                <a:ahLst/>
                <a:cxnLst/>
                <a:rect l="l" t="t" r="r" b="b"/>
                <a:pathLst>
                  <a:path w="7619" h="49090" extrusionOk="0">
                    <a:moveTo>
                      <a:pt x="1" y="0"/>
                    </a:moveTo>
                    <a:lnTo>
                      <a:pt x="1" y="49090"/>
                    </a:lnTo>
                    <a:lnTo>
                      <a:pt x="7619" y="49090"/>
                    </a:lnTo>
                    <a:lnTo>
                      <a:pt x="76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4281;p84">
                <a:extLst>
                  <a:ext uri="{FF2B5EF4-FFF2-40B4-BE49-F238E27FC236}">
                    <a16:creationId xmlns:a16="http://schemas.microsoft.com/office/drawing/2014/main" id="{9016B4B8-3955-4E32-94AC-273E5ECA94FB}"/>
                  </a:ext>
                </a:extLst>
              </p:cNvPr>
              <p:cNvSpPr/>
              <p:nvPr/>
            </p:nvSpPr>
            <p:spPr>
              <a:xfrm>
                <a:off x="4731625" y="3078525"/>
                <a:ext cx="190800" cy="1227250"/>
              </a:xfrm>
              <a:custGeom>
                <a:avLst/>
                <a:gdLst/>
                <a:ahLst/>
                <a:cxnLst/>
                <a:rect l="l" t="t" r="r" b="b"/>
                <a:pathLst>
                  <a:path w="7632" h="49090" extrusionOk="0">
                    <a:moveTo>
                      <a:pt x="0" y="0"/>
                    </a:moveTo>
                    <a:lnTo>
                      <a:pt x="0" y="49090"/>
                    </a:lnTo>
                    <a:lnTo>
                      <a:pt x="7632" y="49090"/>
                    </a:lnTo>
                    <a:lnTo>
                      <a:pt x="763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4282;p84">
                <a:extLst>
                  <a:ext uri="{FF2B5EF4-FFF2-40B4-BE49-F238E27FC236}">
                    <a16:creationId xmlns:a16="http://schemas.microsoft.com/office/drawing/2014/main" id="{AE418D3A-4431-4D89-81C1-801B9BC9F160}"/>
                  </a:ext>
                </a:extLst>
              </p:cNvPr>
              <p:cNvSpPr/>
              <p:nvPr/>
            </p:nvSpPr>
            <p:spPr>
              <a:xfrm>
                <a:off x="4507150" y="4278600"/>
                <a:ext cx="117250" cy="70500"/>
              </a:xfrm>
              <a:custGeom>
                <a:avLst/>
                <a:gdLst/>
                <a:ahLst/>
                <a:cxnLst/>
                <a:rect l="l" t="t" r="r" b="b"/>
                <a:pathLst>
                  <a:path w="4690" h="2820" extrusionOk="0">
                    <a:moveTo>
                      <a:pt x="0" y="0"/>
                    </a:moveTo>
                    <a:lnTo>
                      <a:pt x="0" y="2819"/>
                    </a:lnTo>
                    <a:lnTo>
                      <a:pt x="4689" y="2819"/>
                    </a:lnTo>
                    <a:lnTo>
                      <a:pt x="4689" y="0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4283;p84">
                <a:extLst>
                  <a:ext uri="{FF2B5EF4-FFF2-40B4-BE49-F238E27FC236}">
                    <a16:creationId xmlns:a16="http://schemas.microsoft.com/office/drawing/2014/main" id="{47E0CB87-57C8-4ABC-8BD8-99CDABB579F3}"/>
                  </a:ext>
                </a:extLst>
              </p:cNvPr>
              <p:cNvSpPr/>
              <p:nvPr/>
            </p:nvSpPr>
            <p:spPr>
              <a:xfrm>
                <a:off x="4752250" y="4278600"/>
                <a:ext cx="116900" cy="70500"/>
              </a:xfrm>
              <a:custGeom>
                <a:avLst/>
                <a:gdLst/>
                <a:ahLst/>
                <a:cxnLst/>
                <a:rect l="l" t="t" r="r" b="b"/>
                <a:pathLst>
                  <a:path w="4676" h="2820" extrusionOk="0">
                    <a:moveTo>
                      <a:pt x="0" y="0"/>
                    </a:moveTo>
                    <a:lnTo>
                      <a:pt x="0" y="2819"/>
                    </a:lnTo>
                    <a:lnTo>
                      <a:pt x="4676" y="2819"/>
                    </a:lnTo>
                    <a:lnTo>
                      <a:pt x="4676" y="0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4284;p84">
                <a:extLst>
                  <a:ext uri="{FF2B5EF4-FFF2-40B4-BE49-F238E27FC236}">
                    <a16:creationId xmlns:a16="http://schemas.microsoft.com/office/drawing/2014/main" id="{3AC0349D-0346-433E-9255-CA4C4F8152E4}"/>
                  </a:ext>
                </a:extLst>
              </p:cNvPr>
              <p:cNvSpPr/>
              <p:nvPr/>
            </p:nvSpPr>
            <p:spPr>
              <a:xfrm>
                <a:off x="4441475" y="4278600"/>
                <a:ext cx="213850" cy="60525"/>
              </a:xfrm>
              <a:custGeom>
                <a:avLst/>
                <a:gdLst/>
                <a:ahLst/>
                <a:cxnLst/>
                <a:rect l="l" t="t" r="r" b="b"/>
                <a:pathLst>
                  <a:path w="8554" h="2421" extrusionOk="0">
                    <a:moveTo>
                      <a:pt x="1" y="0"/>
                    </a:moveTo>
                    <a:lnTo>
                      <a:pt x="1" y="2420"/>
                    </a:lnTo>
                    <a:lnTo>
                      <a:pt x="8554" y="2420"/>
                    </a:lnTo>
                    <a:lnTo>
                      <a:pt x="8554" y="0"/>
                    </a:lnTo>
                    <a:close/>
                  </a:path>
                </a:pathLst>
              </a:custGeom>
              <a:solidFill>
                <a:srgbClr val="BE2A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4285;p84">
                <a:extLst>
                  <a:ext uri="{FF2B5EF4-FFF2-40B4-BE49-F238E27FC236}">
                    <a16:creationId xmlns:a16="http://schemas.microsoft.com/office/drawing/2014/main" id="{07183B86-E2B1-408C-9567-91D2EDEDD2EB}"/>
                  </a:ext>
                </a:extLst>
              </p:cNvPr>
              <p:cNvSpPr/>
              <p:nvPr/>
            </p:nvSpPr>
            <p:spPr>
              <a:xfrm>
                <a:off x="4731625" y="4278600"/>
                <a:ext cx="214175" cy="60525"/>
              </a:xfrm>
              <a:custGeom>
                <a:avLst/>
                <a:gdLst/>
                <a:ahLst/>
                <a:cxnLst/>
                <a:rect l="l" t="t" r="r" b="b"/>
                <a:pathLst>
                  <a:path w="8567" h="2421" extrusionOk="0">
                    <a:moveTo>
                      <a:pt x="0" y="0"/>
                    </a:moveTo>
                    <a:lnTo>
                      <a:pt x="0" y="2420"/>
                    </a:lnTo>
                    <a:lnTo>
                      <a:pt x="8567" y="2420"/>
                    </a:lnTo>
                    <a:lnTo>
                      <a:pt x="8567" y="0"/>
                    </a:lnTo>
                    <a:close/>
                  </a:path>
                </a:pathLst>
              </a:custGeom>
              <a:solidFill>
                <a:srgbClr val="BE2A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4286;p84">
                <a:extLst>
                  <a:ext uri="{FF2B5EF4-FFF2-40B4-BE49-F238E27FC236}">
                    <a16:creationId xmlns:a16="http://schemas.microsoft.com/office/drawing/2014/main" id="{43534C2B-4515-4FC2-9C60-1FAB1A74615A}"/>
                  </a:ext>
                </a:extLst>
              </p:cNvPr>
              <p:cNvSpPr/>
              <p:nvPr/>
            </p:nvSpPr>
            <p:spPr>
              <a:xfrm>
                <a:off x="4306050" y="4337725"/>
                <a:ext cx="332100" cy="79075"/>
              </a:xfrm>
              <a:custGeom>
                <a:avLst/>
                <a:gdLst/>
                <a:ahLst/>
                <a:cxnLst/>
                <a:rect l="l" t="t" r="r" b="b"/>
                <a:pathLst>
                  <a:path w="13284" h="3163" extrusionOk="0">
                    <a:moveTo>
                      <a:pt x="3149" y="0"/>
                    </a:moveTo>
                    <a:lnTo>
                      <a:pt x="2819" y="28"/>
                    </a:lnTo>
                    <a:lnTo>
                      <a:pt x="2517" y="69"/>
                    </a:lnTo>
                    <a:lnTo>
                      <a:pt x="2214" y="152"/>
                    </a:lnTo>
                    <a:lnTo>
                      <a:pt x="1925" y="248"/>
                    </a:lnTo>
                    <a:lnTo>
                      <a:pt x="1650" y="385"/>
                    </a:lnTo>
                    <a:lnTo>
                      <a:pt x="1389" y="550"/>
                    </a:lnTo>
                    <a:lnTo>
                      <a:pt x="1142" y="729"/>
                    </a:lnTo>
                    <a:lnTo>
                      <a:pt x="922" y="922"/>
                    </a:lnTo>
                    <a:lnTo>
                      <a:pt x="715" y="1155"/>
                    </a:lnTo>
                    <a:lnTo>
                      <a:pt x="536" y="1389"/>
                    </a:lnTo>
                    <a:lnTo>
                      <a:pt x="371" y="1650"/>
                    </a:lnTo>
                    <a:lnTo>
                      <a:pt x="248" y="1925"/>
                    </a:lnTo>
                    <a:lnTo>
                      <a:pt x="138" y="2214"/>
                    </a:lnTo>
                    <a:lnTo>
                      <a:pt x="55" y="2517"/>
                    </a:lnTo>
                    <a:lnTo>
                      <a:pt x="14" y="2833"/>
                    </a:lnTo>
                    <a:lnTo>
                      <a:pt x="0" y="3163"/>
                    </a:lnTo>
                    <a:lnTo>
                      <a:pt x="13283" y="3163"/>
                    </a:lnTo>
                    <a:lnTo>
                      <a:pt x="1328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4287;p84">
                <a:extLst>
                  <a:ext uri="{FF2B5EF4-FFF2-40B4-BE49-F238E27FC236}">
                    <a16:creationId xmlns:a16="http://schemas.microsoft.com/office/drawing/2014/main" id="{4BDFB842-1091-4071-8975-B80C8B04EC67}"/>
                  </a:ext>
                </a:extLst>
              </p:cNvPr>
              <p:cNvSpPr/>
              <p:nvPr/>
            </p:nvSpPr>
            <p:spPr>
              <a:xfrm>
                <a:off x="4739175" y="4337725"/>
                <a:ext cx="332100" cy="79075"/>
              </a:xfrm>
              <a:custGeom>
                <a:avLst/>
                <a:gdLst/>
                <a:ahLst/>
                <a:cxnLst/>
                <a:rect l="l" t="t" r="r" b="b"/>
                <a:pathLst>
                  <a:path w="13284" h="3163" extrusionOk="0">
                    <a:moveTo>
                      <a:pt x="1" y="0"/>
                    </a:moveTo>
                    <a:lnTo>
                      <a:pt x="1" y="3163"/>
                    </a:lnTo>
                    <a:lnTo>
                      <a:pt x="13284" y="3163"/>
                    </a:lnTo>
                    <a:lnTo>
                      <a:pt x="13270" y="2833"/>
                    </a:lnTo>
                    <a:lnTo>
                      <a:pt x="13229" y="2517"/>
                    </a:lnTo>
                    <a:lnTo>
                      <a:pt x="13146" y="2214"/>
                    </a:lnTo>
                    <a:lnTo>
                      <a:pt x="13036" y="1925"/>
                    </a:lnTo>
                    <a:lnTo>
                      <a:pt x="12913" y="1650"/>
                    </a:lnTo>
                    <a:lnTo>
                      <a:pt x="12748" y="1389"/>
                    </a:lnTo>
                    <a:lnTo>
                      <a:pt x="12569" y="1155"/>
                    </a:lnTo>
                    <a:lnTo>
                      <a:pt x="12363" y="922"/>
                    </a:lnTo>
                    <a:lnTo>
                      <a:pt x="12143" y="729"/>
                    </a:lnTo>
                    <a:lnTo>
                      <a:pt x="11895" y="550"/>
                    </a:lnTo>
                    <a:lnTo>
                      <a:pt x="11634" y="385"/>
                    </a:lnTo>
                    <a:lnTo>
                      <a:pt x="11359" y="248"/>
                    </a:lnTo>
                    <a:lnTo>
                      <a:pt x="11070" y="152"/>
                    </a:lnTo>
                    <a:lnTo>
                      <a:pt x="10768" y="69"/>
                    </a:lnTo>
                    <a:lnTo>
                      <a:pt x="10451" y="28"/>
                    </a:lnTo>
                    <a:lnTo>
                      <a:pt x="1013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4288;p84">
                <a:extLst>
                  <a:ext uri="{FF2B5EF4-FFF2-40B4-BE49-F238E27FC236}">
                    <a16:creationId xmlns:a16="http://schemas.microsoft.com/office/drawing/2014/main" id="{B08DA478-BB9C-4422-A6E4-4847F73CC8CC}"/>
                  </a:ext>
                </a:extLst>
              </p:cNvPr>
              <p:cNvSpPr/>
              <p:nvPr/>
            </p:nvSpPr>
            <p:spPr>
              <a:xfrm>
                <a:off x="4419150" y="2136600"/>
                <a:ext cx="540075" cy="941950"/>
              </a:xfrm>
              <a:custGeom>
                <a:avLst/>
                <a:gdLst/>
                <a:ahLst/>
                <a:cxnLst/>
                <a:rect l="l" t="t" r="r" b="b"/>
                <a:pathLst>
                  <a:path w="21603" h="37678" extrusionOk="0">
                    <a:moveTo>
                      <a:pt x="2035" y="1"/>
                    </a:moveTo>
                    <a:lnTo>
                      <a:pt x="1829" y="14"/>
                    </a:lnTo>
                    <a:lnTo>
                      <a:pt x="1636" y="42"/>
                    </a:lnTo>
                    <a:lnTo>
                      <a:pt x="1430" y="97"/>
                    </a:lnTo>
                    <a:lnTo>
                      <a:pt x="1251" y="179"/>
                    </a:lnTo>
                    <a:lnTo>
                      <a:pt x="1073" y="276"/>
                    </a:lnTo>
                    <a:lnTo>
                      <a:pt x="908" y="386"/>
                    </a:lnTo>
                    <a:lnTo>
                      <a:pt x="743" y="523"/>
                    </a:lnTo>
                    <a:lnTo>
                      <a:pt x="605" y="661"/>
                    </a:lnTo>
                    <a:lnTo>
                      <a:pt x="468" y="826"/>
                    </a:lnTo>
                    <a:lnTo>
                      <a:pt x="358" y="1004"/>
                    </a:lnTo>
                    <a:lnTo>
                      <a:pt x="248" y="1183"/>
                    </a:lnTo>
                    <a:lnTo>
                      <a:pt x="165" y="1389"/>
                    </a:lnTo>
                    <a:lnTo>
                      <a:pt x="96" y="1596"/>
                    </a:lnTo>
                    <a:lnTo>
                      <a:pt x="41" y="1816"/>
                    </a:lnTo>
                    <a:lnTo>
                      <a:pt x="14" y="2036"/>
                    </a:lnTo>
                    <a:lnTo>
                      <a:pt x="0" y="2269"/>
                    </a:lnTo>
                    <a:lnTo>
                      <a:pt x="0" y="35766"/>
                    </a:lnTo>
                    <a:lnTo>
                      <a:pt x="14" y="35945"/>
                    </a:lnTo>
                    <a:lnTo>
                      <a:pt x="41" y="36123"/>
                    </a:lnTo>
                    <a:lnTo>
                      <a:pt x="83" y="36288"/>
                    </a:lnTo>
                    <a:lnTo>
                      <a:pt x="138" y="36453"/>
                    </a:lnTo>
                    <a:lnTo>
                      <a:pt x="220" y="36605"/>
                    </a:lnTo>
                    <a:lnTo>
                      <a:pt x="303" y="36756"/>
                    </a:lnTo>
                    <a:lnTo>
                      <a:pt x="413" y="36893"/>
                    </a:lnTo>
                    <a:lnTo>
                      <a:pt x="523" y="37017"/>
                    </a:lnTo>
                    <a:lnTo>
                      <a:pt x="646" y="37127"/>
                    </a:lnTo>
                    <a:lnTo>
                      <a:pt x="784" y="37237"/>
                    </a:lnTo>
                    <a:lnTo>
                      <a:pt x="935" y="37320"/>
                    </a:lnTo>
                    <a:lnTo>
                      <a:pt x="1086" y="37402"/>
                    </a:lnTo>
                    <a:lnTo>
                      <a:pt x="1251" y="37457"/>
                    </a:lnTo>
                    <a:lnTo>
                      <a:pt x="1430" y="37498"/>
                    </a:lnTo>
                    <a:lnTo>
                      <a:pt x="1595" y="37526"/>
                    </a:lnTo>
                    <a:lnTo>
                      <a:pt x="1788" y="37540"/>
                    </a:lnTo>
                    <a:lnTo>
                      <a:pt x="4208" y="37540"/>
                    </a:lnTo>
                    <a:lnTo>
                      <a:pt x="4249" y="37595"/>
                    </a:lnTo>
                    <a:lnTo>
                      <a:pt x="4304" y="37650"/>
                    </a:lnTo>
                    <a:lnTo>
                      <a:pt x="4359" y="37677"/>
                    </a:lnTo>
                    <a:lnTo>
                      <a:pt x="19265" y="37677"/>
                    </a:lnTo>
                    <a:lnTo>
                      <a:pt x="19265" y="37540"/>
                    </a:lnTo>
                    <a:lnTo>
                      <a:pt x="20282" y="37540"/>
                    </a:lnTo>
                    <a:lnTo>
                      <a:pt x="20420" y="37526"/>
                    </a:lnTo>
                    <a:lnTo>
                      <a:pt x="20557" y="37512"/>
                    </a:lnTo>
                    <a:lnTo>
                      <a:pt x="20681" y="37485"/>
                    </a:lnTo>
                    <a:lnTo>
                      <a:pt x="20805" y="37430"/>
                    </a:lnTo>
                    <a:lnTo>
                      <a:pt x="20915" y="37375"/>
                    </a:lnTo>
                    <a:lnTo>
                      <a:pt x="21025" y="37320"/>
                    </a:lnTo>
                    <a:lnTo>
                      <a:pt x="21121" y="37237"/>
                    </a:lnTo>
                    <a:lnTo>
                      <a:pt x="21217" y="37155"/>
                    </a:lnTo>
                    <a:lnTo>
                      <a:pt x="21300" y="37058"/>
                    </a:lnTo>
                    <a:lnTo>
                      <a:pt x="21382" y="36962"/>
                    </a:lnTo>
                    <a:lnTo>
                      <a:pt x="21451" y="36852"/>
                    </a:lnTo>
                    <a:lnTo>
                      <a:pt x="21506" y="36742"/>
                    </a:lnTo>
                    <a:lnTo>
                      <a:pt x="21547" y="36618"/>
                    </a:lnTo>
                    <a:lnTo>
                      <a:pt x="21575" y="36495"/>
                    </a:lnTo>
                    <a:lnTo>
                      <a:pt x="21602" y="36357"/>
                    </a:lnTo>
                    <a:lnTo>
                      <a:pt x="21602" y="36220"/>
                    </a:lnTo>
                    <a:lnTo>
                      <a:pt x="21602" y="2269"/>
                    </a:lnTo>
                    <a:lnTo>
                      <a:pt x="21589" y="2036"/>
                    </a:lnTo>
                    <a:lnTo>
                      <a:pt x="21561" y="1816"/>
                    </a:lnTo>
                    <a:lnTo>
                      <a:pt x="21506" y="1596"/>
                    </a:lnTo>
                    <a:lnTo>
                      <a:pt x="21437" y="1389"/>
                    </a:lnTo>
                    <a:lnTo>
                      <a:pt x="21355" y="1183"/>
                    </a:lnTo>
                    <a:lnTo>
                      <a:pt x="21258" y="1004"/>
                    </a:lnTo>
                    <a:lnTo>
                      <a:pt x="21135" y="826"/>
                    </a:lnTo>
                    <a:lnTo>
                      <a:pt x="21011" y="661"/>
                    </a:lnTo>
                    <a:lnTo>
                      <a:pt x="20860" y="523"/>
                    </a:lnTo>
                    <a:lnTo>
                      <a:pt x="20708" y="386"/>
                    </a:lnTo>
                    <a:lnTo>
                      <a:pt x="20530" y="276"/>
                    </a:lnTo>
                    <a:lnTo>
                      <a:pt x="20351" y="179"/>
                    </a:lnTo>
                    <a:lnTo>
                      <a:pt x="20172" y="97"/>
                    </a:lnTo>
                    <a:lnTo>
                      <a:pt x="19980" y="42"/>
                    </a:lnTo>
                    <a:lnTo>
                      <a:pt x="19773" y="14"/>
                    </a:lnTo>
                    <a:lnTo>
                      <a:pt x="1956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4289;p84">
                <a:extLst>
                  <a:ext uri="{FF2B5EF4-FFF2-40B4-BE49-F238E27FC236}">
                    <a16:creationId xmlns:a16="http://schemas.microsoft.com/office/drawing/2014/main" id="{9EDF2421-B662-4480-9365-57A6BAFAD0FB}"/>
                  </a:ext>
                </a:extLst>
              </p:cNvPr>
              <p:cNvSpPr/>
              <p:nvPr/>
            </p:nvSpPr>
            <p:spPr>
              <a:xfrm>
                <a:off x="4632275" y="2065100"/>
                <a:ext cx="121725" cy="129625"/>
              </a:xfrm>
              <a:custGeom>
                <a:avLst/>
                <a:gdLst/>
                <a:ahLst/>
                <a:cxnLst/>
                <a:rect l="l" t="t" r="r" b="b"/>
                <a:pathLst>
                  <a:path w="4869" h="5185" extrusionOk="0">
                    <a:moveTo>
                      <a:pt x="0" y="1"/>
                    </a:moveTo>
                    <a:lnTo>
                      <a:pt x="0" y="2751"/>
                    </a:lnTo>
                    <a:lnTo>
                      <a:pt x="14" y="2998"/>
                    </a:lnTo>
                    <a:lnTo>
                      <a:pt x="42" y="3232"/>
                    </a:lnTo>
                    <a:lnTo>
                      <a:pt x="110" y="3466"/>
                    </a:lnTo>
                    <a:lnTo>
                      <a:pt x="193" y="3699"/>
                    </a:lnTo>
                    <a:lnTo>
                      <a:pt x="289" y="3906"/>
                    </a:lnTo>
                    <a:lnTo>
                      <a:pt x="413" y="4112"/>
                    </a:lnTo>
                    <a:lnTo>
                      <a:pt x="551" y="4304"/>
                    </a:lnTo>
                    <a:lnTo>
                      <a:pt x="716" y="4469"/>
                    </a:lnTo>
                    <a:lnTo>
                      <a:pt x="881" y="4634"/>
                    </a:lnTo>
                    <a:lnTo>
                      <a:pt x="1073" y="4772"/>
                    </a:lnTo>
                    <a:lnTo>
                      <a:pt x="1266" y="4896"/>
                    </a:lnTo>
                    <a:lnTo>
                      <a:pt x="1486" y="4992"/>
                    </a:lnTo>
                    <a:lnTo>
                      <a:pt x="1706" y="5074"/>
                    </a:lnTo>
                    <a:lnTo>
                      <a:pt x="1939" y="5143"/>
                    </a:lnTo>
                    <a:lnTo>
                      <a:pt x="2187" y="5171"/>
                    </a:lnTo>
                    <a:lnTo>
                      <a:pt x="2434" y="5184"/>
                    </a:lnTo>
                    <a:lnTo>
                      <a:pt x="2682" y="5171"/>
                    </a:lnTo>
                    <a:lnTo>
                      <a:pt x="2929" y="5143"/>
                    </a:lnTo>
                    <a:lnTo>
                      <a:pt x="3163" y="5074"/>
                    </a:lnTo>
                    <a:lnTo>
                      <a:pt x="3383" y="4992"/>
                    </a:lnTo>
                    <a:lnTo>
                      <a:pt x="3603" y="4896"/>
                    </a:lnTo>
                    <a:lnTo>
                      <a:pt x="3796" y="4772"/>
                    </a:lnTo>
                    <a:lnTo>
                      <a:pt x="3988" y="4634"/>
                    </a:lnTo>
                    <a:lnTo>
                      <a:pt x="4153" y="4469"/>
                    </a:lnTo>
                    <a:lnTo>
                      <a:pt x="4318" y="4304"/>
                    </a:lnTo>
                    <a:lnTo>
                      <a:pt x="4456" y="4112"/>
                    </a:lnTo>
                    <a:lnTo>
                      <a:pt x="4579" y="3906"/>
                    </a:lnTo>
                    <a:lnTo>
                      <a:pt x="4676" y="3699"/>
                    </a:lnTo>
                    <a:lnTo>
                      <a:pt x="4758" y="3466"/>
                    </a:lnTo>
                    <a:lnTo>
                      <a:pt x="4827" y="3232"/>
                    </a:lnTo>
                    <a:lnTo>
                      <a:pt x="4868" y="2998"/>
                    </a:lnTo>
                    <a:lnTo>
                      <a:pt x="4868" y="2751"/>
                    </a:lnTo>
                    <a:lnTo>
                      <a:pt x="4868" y="1"/>
                    </a:lnTo>
                    <a:close/>
                  </a:path>
                </a:pathLst>
              </a:custGeom>
              <a:solidFill>
                <a:srgbClr val="DD9F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4290;p84">
                <a:extLst>
                  <a:ext uri="{FF2B5EF4-FFF2-40B4-BE49-F238E27FC236}">
                    <a16:creationId xmlns:a16="http://schemas.microsoft.com/office/drawing/2014/main" id="{1A43251F-6FB1-40F4-80B5-F578200B5743}"/>
                  </a:ext>
                </a:extLst>
              </p:cNvPr>
              <p:cNvSpPr/>
              <p:nvPr/>
            </p:nvSpPr>
            <p:spPr>
              <a:xfrm>
                <a:off x="4892850" y="2141075"/>
                <a:ext cx="338975" cy="1114500"/>
              </a:xfrm>
              <a:custGeom>
                <a:avLst/>
                <a:gdLst/>
                <a:ahLst/>
                <a:cxnLst/>
                <a:rect l="l" t="t" r="r" b="b"/>
                <a:pathLst>
                  <a:path w="13559" h="44580" extrusionOk="0">
                    <a:moveTo>
                      <a:pt x="2764" y="0"/>
                    </a:moveTo>
                    <a:lnTo>
                      <a:pt x="2503" y="14"/>
                    </a:lnTo>
                    <a:lnTo>
                      <a:pt x="2255" y="42"/>
                    </a:lnTo>
                    <a:lnTo>
                      <a:pt x="1994" y="97"/>
                    </a:lnTo>
                    <a:lnTo>
                      <a:pt x="1747" y="179"/>
                    </a:lnTo>
                    <a:lnTo>
                      <a:pt x="1499" y="275"/>
                    </a:lnTo>
                    <a:lnTo>
                      <a:pt x="1265" y="413"/>
                    </a:lnTo>
                    <a:lnTo>
                      <a:pt x="1045" y="564"/>
                    </a:lnTo>
                    <a:lnTo>
                      <a:pt x="825" y="743"/>
                    </a:lnTo>
                    <a:lnTo>
                      <a:pt x="647" y="949"/>
                    </a:lnTo>
                    <a:lnTo>
                      <a:pt x="482" y="1155"/>
                    </a:lnTo>
                    <a:lnTo>
                      <a:pt x="344" y="1375"/>
                    </a:lnTo>
                    <a:lnTo>
                      <a:pt x="234" y="1609"/>
                    </a:lnTo>
                    <a:lnTo>
                      <a:pt x="138" y="1857"/>
                    </a:lnTo>
                    <a:lnTo>
                      <a:pt x="69" y="2104"/>
                    </a:lnTo>
                    <a:lnTo>
                      <a:pt x="28" y="2352"/>
                    </a:lnTo>
                    <a:lnTo>
                      <a:pt x="0" y="2613"/>
                    </a:lnTo>
                    <a:lnTo>
                      <a:pt x="0" y="2874"/>
                    </a:lnTo>
                    <a:lnTo>
                      <a:pt x="42" y="3122"/>
                    </a:lnTo>
                    <a:lnTo>
                      <a:pt x="97" y="3383"/>
                    </a:lnTo>
                    <a:lnTo>
                      <a:pt x="165" y="3631"/>
                    </a:lnTo>
                    <a:lnTo>
                      <a:pt x="275" y="3878"/>
                    </a:lnTo>
                    <a:lnTo>
                      <a:pt x="399" y="4112"/>
                    </a:lnTo>
                    <a:lnTo>
                      <a:pt x="564" y="4332"/>
                    </a:lnTo>
                    <a:lnTo>
                      <a:pt x="839" y="4703"/>
                    </a:lnTo>
                    <a:lnTo>
                      <a:pt x="1142" y="5143"/>
                    </a:lnTo>
                    <a:lnTo>
                      <a:pt x="1540" y="5721"/>
                    </a:lnTo>
                    <a:lnTo>
                      <a:pt x="2008" y="6436"/>
                    </a:lnTo>
                    <a:lnTo>
                      <a:pt x="2544" y="7288"/>
                    </a:lnTo>
                    <a:lnTo>
                      <a:pt x="3122" y="8264"/>
                    </a:lnTo>
                    <a:lnTo>
                      <a:pt x="3424" y="8787"/>
                    </a:lnTo>
                    <a:lnTo>
                      <a:pt x="3727" y="9337"/>
                    </a:lnTo>
                    <a:lnTo>
                      <a:pt x="4043" y="9928"/>
                    </a:lnTo>
                    <a:lnTo>
                      <a:pt x="4359" y="10520"/>
                    </a:lnTo>
                    <a:lnTo>
                      <a:pt x="4676" y="11152"/>
                    </a:lnTo>
                    <a:lnTo>
                      <a:pt x="4978" y="11798"/>
                    </a:lnTo>
                    <a:lnTo>
                      <a:pt x="5281" y="12458"/>
                    </a:lnTo>
                    <a:lnTo>
                      <a:pt x="5583" y="13146"/>
                    </a:lnTo>
                    <a:lnTo>
                      <a:pt x="5886" y="13861"/>
                    </a:lnTo>
                    <a:lnTo>
                      <a:pt x="6161" y="14576"/>
                    </a:lnTo>
                    <a:lnTo>
                      <a:pt x="6436" y="15305"/>
                    </a:lnTo>
                    <a:lnTo>
                      <a:pt x="6697" y="16061"/>
                    </a:lnTo>
                    <a:lnTo>
                      <a:pt x="6931" y="16817"/>
                    </a:lnTo>
                    <a:lnTo>
                      <a:pt x="7164" y="17601"/>
                    </a:lnTo>
                    <a:lnTo>
                      <a:pt x="7371" y="18385"/>
                    </a:lnTo>
                    <a:lnTo>
                      <a:pt x="7549" y="19182"/>
                    </a:lnTo>
                    <a:lnTo>
                      <a:pt x="7714" y="19980"/>
                    </a:lnTo>
                    <a:lnTo>
                      <a:pt x="7852" y="20791"/>
                    </a:lnTo>
                    <a:lnTo>
                      <a:pt x="7921" y="21300"/>
                    </a:lnTo>
                    <a:lnTo>
                      <a:pt x="7989" y="21809"/>
                    </a:lnTo>
                    <a:lnTo>
                      <a:pt x="8044" y="22304"/>
                    </a:lnTo>
                    <a:lnTo>
                      <a:pt x="8086" y="22813"/>
                    </a:lnTo>
                    <a:lnTo>
                      <a:pt x="8127" y="23308"/>
                    </a:lnTo>
                    <a:lnTo>
                      <a:pt x="8154" y="23789"/>
                    </a:lnTo>
                    <a:lnTo>
                      <a:pt x="8182" y="24765"/>
                    </a:lnTo>
                    <a:lnTo>
                      <a:pt x="8182" y="25714"/>
                    </a:lnTo>
                    <a:lnTo>
                      <a:pt x="8141" y="26649"/>
                    </a:lnTo>
                    <a:lnTo>
                      <a:pt x="8086" y="27556"/>
                    </a:lnTo>
                    <a:lnTo>
                      <a:pt x="8003" y="28450"/>
                    </a:lnTo>
                    <a:lnTo>
                      <a:pt x="7893" y="29330"/>
                    </a:lnTo>
                    <a:lnTo>
                      <a:pt x="7769" y="30169"/>
                    </a:lnTo>
                    <a:lnTo>
                      <a:pt x="7632" y="30994"/>
                    </a:lnTo>
                    <a:lnTo>
                      <a:pt x="7467" y="31792"/>
                    </a:lnTo>
                    <a:lnTo>
                      <a:pt x="7288" y="32562"/>
                    </a:lnTo>
                    <a:lnTo>
                      <a:pt x="7109" y="33304"/>
                    </a:lnTo>
                    <a:lnTo>
                      <a:pt x="6917" y="34019"/>
                    </a:lnTo>
                    <a:lnTo>
                      <a:pt x="6711" y="34693"/>
                    </a:lnTo>
                    <a:lnTo>
                      <a:pt x="6504" y="35353"/>
                    </a:lnTo>
                    <a:lnTo>
                      <a:pt x="6284" y="35958"/>
                    </a:lnTo>
                    <a:lnTo>
                      <a:pt x="6078" y="36549"/>
                    </a:lnTo>
                    <a:lnTo>
                      <a:pt x="5872" y="37099"/>
                    </a:lnTo>
                    <a:lnTo>
                      <a:pt x="5666" y="37608"/>
                    </a:lnTo>
                    <a:lnTo>
                      <a:pt x="5459" y="38076"/>
                    </a:lnTo>
                    <a:lnTo>
                      <a:pt x="5088" y="38914"/>
                    </a:lnTo>
                    <a:lnTo>
                      <a:pt x="4772" y="39574"/>
                    </a:lnTo>
                    <a:lnTo>
                      <a:pt x="4511" y="40069"/>
                    </a:lnTo>
                    <a:lnTo>
                      <a:pt x="4277" y="40482"/>
                    </a:lnTo>
                    <a:lnTo>
                      <a:pt x="4139" y="40729"/>
                    </a:lnTo>
                    <a:lnTo>
                      <a:pt x="4043" y="40977"/>
                    </a:lnTo>
                    <a:lnTo>
                      <a:pt x="3961" y="41238"/>
                    </a:lnTo>
                    <a:lnTo>
                      <a:pt x="3906" y="41486"/>
                    </a:lnTo>
                    <a:lnTo>
                      <a:pt x="3878" y="41747"/>
                    </a:lnTo>
                    <a:lnTo>
                      <a:pt x="3878" y="42008"/>
                    </a:lnTo>
                    <a:lnTo>
                      <a:pt x="3906" y="42270"/>
                    </a:lnTo>
                    <a:lnTo>
                      <a:pt x="3947" y="42517"/>
                    </a:lnTo>
                    <a:lnTo>
                      <a:pt x="4029" y="42765"/>
                    </a:lnTo>
                    <a:lnTo>
                      <a:pt x="4126" y="43012"/>
                    </a:lnTo>
                    <a:lnTo>
                      <a:pt x="4236" y="43232"/>
                    </a:lnTo>
                    <a:lnTo>
                      <a:pt x="4373" y="43452"/>
                    </a:lnTo>
                    <a:lnTo>
                      <a:pt x="4538" y="43658"/>
                    </a:lnTo>
                    <a:lnTo>
                      <a:pt x="4731" y="43851"/>
                    </a:lnTo>
                    <a:lnTo>
                      <a:pt x="4937" y="44030"/>
                    </a:lnTo>
                    <a:lnTo>
                      <a:pt x="5157" y="44181"/>
                    </a:lnTo>
                    <a:lnTo>
                      <a:pt x="5322" y="44277"/>
                    </a:lnTo>
                    <a:lnTo>
                      <a:pt x="5501" y="44360"/>
                    </a:lnTo>
                    <a:lnTo>
                      <a:pt x="5666" y="44428"/>
                    </a:lnTo>
                    <a:lnTo>
                      <a:pt x="5844" y="44483"/>
                    </a:lnTo>
                    <a:lnTo>
                      <a:pt x="6023" y="44525"/>
                    </a:lnTo>
                    <a:lnTo>
                      <a:pt x="6202" y="44552"/>
                    </a:lnTo>
                    <a:lnTo>
                      <a:pt x="6381" y="44580"/>
                    </a:lnTo>
                    <a:lnTo>
                      <a:pt x="6738" y="44580"/>
                    </a:lnTo>
                    <a:lnTo>
                      <a:pt x="6903" y="44566"/>
                    </a:lnTo>
                    <a:lnTo>
                      <a:pt x="7068" y="44538"/>
                    </a:lnTo>
                    <a:lnTo>
                      <a:pt x="7233" y="44497"/>
                    </a:lnTo>
                    <a:lnTo>
                      <a:pt x="7398" y="44456"/>
                    </a:lnTo>
                    <a:lnTo>
                      <a:pt x="7549" y="44387"/>
                    </a:lnTo>
                    <a:lnTo>
                      <a:pt x="7701" y="44332"/>
                    </a:lnTo>
                    <a:lnTo>
                      <a:pt x="7852" y="44250"/>
                    </a:lnTo>
                    <a:lnTo>
                      <a:pt x="8003" y="44167"/>
                    </a:lnTo>
                    <a:lnTo>
                      <a:pt x="8141" y="44071"/>
                    </a:lnTo>
                    <a:lnTo>
                      <a:pt x="8278" y="43961"/>
                    </a:lnTo>
                    <a:lnTo>
                      <a:pt x="8416" y="43851"/>
                    </a:lnTo>
                    <a:lnTo>
                      <a:pt x="8526" y="43727"/>
                    </a:lnTo>
                    <a:lnTo>
                      <a:pt x="8649" y="43590"/>
                    </a:lnTo>
                    <a:lnTo>
                      <a:pt x="8759" y="43452"/>
                    </a:lnTo>
                    <a:lnTo>
                      <a:pt x="8856" y="43301"/>
                    </a:lnTo>
                    <a:lnTo>
                      <a:pt x="8966" y="43108"/>
                    </a:lnTo>
                    <a:lnTo>
                      <a:pt x="9200" y="42710"/>
                    </a:lnTo>
                    <a:lnTo>
                      <a:pt x="9516" y="42105"/>
                    </a:lnTo>
                    <a:lnTo>
                      <a:pt x="9915" y="41293"/>
                    </a:lnTo>
                    <a:lnTo>
                      <a:pt x="10135" y="40826"/>
                    </a:lnTo>
                    <a:lnTo>
                      <a:pt x="10368" y="40303"/>
                    </a:lnTo>
                    <a:lnTo>
                      <a:pt x="10602" y="39739"/>
                    </a:lnTo>
                    <a:lnTo>
                      <a:pt x="10850" y="39134"/>
                    </a:lnTo>
                    <a:lnTo>
                      <a:pt x="11097" y="38502"/>
                    </a:lnTo>
                    <a:lnTo>
                      <a:pt x="11345" y="37814"/>
                    </a:lnTo>
                    <a:lnTo>
                      <a:pt x="11606" y="37086"/>
                    </a:lnTo>
                    <a:lnTo>
                      <a:pt x="11840" y="36329"/>
                    </a:lnTo>
                    <a:lnTo>
                      <a:pt x="12087" y="35518"/>
                    </a:lnTo>
                    <a:lnTo>
                      <a:pt x="12307" y="34693"/>
                    </a:lnTo>
                    <a:lnTo>
                      <a:pt x="12527" y="33827"/>
                    </a:lnTo>
                    <a:lnTo>
                      <a:pt x="12733" y="32919"/>
                    </a:lnTo>
                    <a:lnTo>
                      <a:pt x="12926" y="31984"/>
                    </a:lnTo>
                    <a:lnTo>
                      <a:pt x="13091" y="31022"/>
                    </a:lnTo>
                    <a:lnTo>
                      <a:pt x="13242" y="30032"/>
                    </a:lnTo>
                    <a:lnTo>
                      <a:pt x="13352" y="29014"/>
                    </a:lnTo>
                    <a:lnTo>
                      <a:pt x="13448" y="27955"/>
                    </a:lnTo>
                    <a:lnTo>
                      <a:pt x="13517" y="26883"/>
                    </a:lnTo>
                    <a:lnTo>
                      <a:pt x="13545" y="26346"/>
                    </a:lnTo>
                    <a:lnTo>
                      <a:pt x="13558" y="25796"/>
                    </a:lnTo>
                    <a:lnTo>
                      <a:pt x="13558" y="25233"/>
                    </a:lnTo>
                    <a:lnTo>
                      <a:pt x="13558" y="24669"/>
                    </a:lnTo>
                    <a:lnTo>
                      <a:pt x="13545" y="24105"/>
                    </a:lnTo>
                    <a:lnTo>
                      <a:pt x="13517" y="23528"/>
                    </a:lnTo>
                    <a:lnTo>
                      <a:pt x="13490" y="22950"/>
                    </a:lnTo>
                    <a:lnTo>
                      <a:pt x="13448" y="22359"/>
                    </a:lnTo>
                    <a:lnTo>
                      <a:pt x="13393" y="21767"/>
                    </a:lnTo>
                    <a:lnTo>
                      <a:pt x="13325" y="21176"/>
                    </a:lnTo>
                    <a:lnTo>
                      <a:pt x="13242" y="20585"/>
                    </a:lnTo>
                    <a:lnTo>
                      <a:pt x="13160" y="19980"/>
                    </a:lnTo>
                    <a:lnTo>
                      <a:pt x="13008" y="19031"/>
                    </a:lnTo>
                    <a:lnTo>
                      <a:pt x="12816" y="18110"/>
                    </a:lnTo>
                    <a:lnTo>
                      <a:pt x="12610" y="17189"/>
                    </a:lnTo>
                    <a:lnTo>
                      <a:pt x="12376" y="16281"/>
                    </a:lnTo>
                    <a:lnTo>
                      <a:pt x="12115" y="15401"/>
                    </a:lnTo>
                    <a:lnTo>
                      <a:pt x="11840" y="14521"/>
                    </a:lnTo>
                    <a:lnTo>
                      <a:pt x="11551" y="13668"/>
                    </a:lnTo>
                    <a:lnTo>
                      <a:pt x="11248" y="12816"/>
                    </a:lnTo>
                    <a:lnTo>
                      <a:pt x="10932" y="11991"/>
                    </a:lnTo>
                    <a:lnTo>
                      <a:pt x="10602" y="11193"/>
                    </a:lnTo>
                    <a:lnTo>
                      <a:pt x="10258" y="10410"/>
                    </a:lnTo>
                    <a:lnTo>
                      <a:pt x="9915" y="9653"/>
                    </a:lnTo>
                    <a:lnTo>
                      <a:pt x="9571" y="8924"/>
                    </a:lnTo>
                    <a:lnTo>
                      <a:pt x="9213" y="8209"/>
                    </a:lnTo>
                    <a:lnTo>
                      <a:pt x="8856" y="7522"/>
                    </a:lnTo>
                    <a:lnTo>
                      <a:pt x="8512" y="6862"/>
                    </a:lnTo>
                    <a:lnTo>
                      <a:pt x="8168" y="6243"/>
                    </a:lnTo>
                    <a:lnTo>
                      <a:pt x="7824" y="5638"/>
                    </a:lnTo>
                    <a:lnTo>
                      <a:pt x="7494" y="5074"/>
                    </a:lnTo>
                    <a:lnTo>
                      <a:pt x="7164" y="4538"/>
                    </a:lnTo>
                    <a:lnTo>
                      <a:pt x="6559" y="3562"/>
                    </a:lnTo>
                    <a:lnTo>
                      <a:pt x="6009" y="2737"/>
                    </a:lnTo>
                    <a:lnTo>
                      <a:pt x="5542" y="2063"/>
                    </a:lnTo>
                    <a:lnTo>
                      <a:pt x="5184" y="1540"/>
                    </a:lnTo>
                    <a:lnTo>
                      <a:pt x="4799" y="1045"/>
                    </a:lnTo>
                    <a:lnTo>
                      <a:pt x="4621" y="839"/>
                    </a:lnTo>
                    <a:lnTo>
                      <a:pt x="4428" y="647"/>
                    </a:lnTo>
                    <a:lnTo>
                      <a:pt x="4222" y="482"/>
                    </a:lnTo>
                    <a:lnTo>
                      <a:pt x="4002" y="344"/>
                    </a:lnTo>
                    <a:lnTo>
                      <a:pt x="3768" y="234"/>
                    </a:lnTo>
                    <a:lnTo>
                      <a:pt x="3521" y="138"/>
                    </a:lnTo>
                    <a:lnTo>
                      <a:pt x="3273" y="69"/>
                    </a:lnTo>
                    <a:lnTo>
                      <a:pt x="3026" y="28"/>
                    </a:lnTo>
                    <a:lnTo>
                      <a:pt x="2764" y="0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4291;p84">
                <a:extLst>
                  <a:ext uri="{FF2B5EF4-FFF2-40B4-BE49-F238E27FC236}">
                    <a16:creationId xmlns:a16="http://schemas.microsoft.com/office/drawing/2014/main" id="{B0323D85-81AE-4C37-BECB-1243A41A7AAC}"/>
                  </a:ext>
                </a:extLst>
              </p:cNvPr>
              <p:cNvSpPr/>
              <p:nvPr/>
            </p:nvSpPr>
            <p:spPr>
              <a:xfrm>
                <a:off x="4885975" y="2134550"/>
                <a:ext cx="352725" cy="1002075"/>
              </a:xfrm>
              <a:custGeom>
                <a:avLst/>
                <a:gdLst/>
                <a:ahLst/>
                <a:cxnLst/>
                <a:rect l="l" t="t" r="r" b="b"/>
                <a:pathLst>
                  <a:path w="14109" h="40083" extrusionOk="0">
                    <a:moveTo>
                      <a:pt x="2764" y="0"/>
                    </a:moveTo>
                    <a:lnTo>
                      <a:pt x="2475" y="28"/>
                    </a:lnTo>
                    <a:lnTo>
                      <a:pt x="2200" y="96"/>
                    </a:lnTo>
                    <a:lnTo>
                      <a:pt x="1925" y="179"/>
                    </a:lnTo>
                    <a:lnTo>
                      <a:pt x="1650" y="303"/>
                    </a:lnTo>
                    <a:lnTo>
                      <a:pt x="1389" y="440"/>
                    </a:lnTo>
                    <a:lnTo>
                      <a:pt x="1142" y="619"/>
                    </a:lnTo>
                    <a:lnTo>
                      <a:pt x="922" y="811"/>
                    </a:lnTo>
                    <a:lnTo>
                      <a:pt x="715" y="1031"/>
                    </a:lnTo>
                    <a:lnTo>
                      <a:pt x="537" y="1265"/>
                    </a:lnTo>
                    <a:lnTo>
                      <a:pt x="385" y="1513"/>
                    </a:lnTo>
                    <a:lnTo>
                      <a:pt x="248" y="1760"/>
                    </a:lnTo>
                    <a:lnTo>
                      <a:pt x="152" y="2035"/>
                    </a:lnTo>
                    <a:lnTo>
                      <a:pt x="69" y="2296"/>
                    </a:lnTo>
                    <a:lnTo>
                      <a:pt x="28" y="2585"/>
                    </a:lnTo>
                    <a:lnTo>
                      <a:pt x="0" y="2860"/>
                    </a:lnTo>
                    <a:lnTo>
                      <a:pt x="14" y="3149"/>
                    </a:lnTo>
                    <a:lnTo>
                      <a:pt x="42" y="3438"/>
                    </a:lnTo>
                    <a:lnTo>
                      <a:pt x="97" y="3713"/>
                    </a:lnTo>
                    <a:lnTo>
                      <a:pt x="193" y="3988"/>
                    </a:lnTo>
                    <a:lnTo>
                      <a:pt x="303" y="4263"/>
                    </a:lnTo>
                    <a:lnTo>
                      <a:pt x="454" y="4510"/>
                    </a:lnTo>
                    <a:lnTo>
                      <a:pt x="619" y="4758"/>
                    </a:lnTo>
                    <a:lnTo>
                      <a:pt x="922" y="5157"/>
                    </a:lnTo>
                    <a:lnTo>
                      <a:pt x="1224" y="5597"/>
                    </a:lnTo>
                    <a:lnTo>
                      <a:pt x="1623" y="6174"/>
                    </a:lnTo>
                    <a:lnTo>
                      <a:pt x="2090" y="6889"/>
                    </a:lnTo>
                    <a:lnTo>
                      <a:pt x="2627" y="7742"/>
                    </a:lnTo>
                    <a:lnTo>
                      <a:pt x="3191" y="8704"/>
                    </a:lnTo>
                    <a:lnTo>
                      <a:pt x="3493" y="9227"/>
                    </a:lnTo>
                    <a:lnTo>
                      <a:pt x="3796" y="9777"/>
                    </a:lnTo>
                    <a:lnTo>
                      <a:pt x="4098" y="10354"/>
                    </a:lnTo>
                    <a:lnTo>
                      <a:pt x="4414" y="10946"/>
                    </a:lnTo>
                    <a:lnTo>
                      <a:pt x="4717" y="11564"/>
                    </a:lnTo>
                    <a:lnTo>
                      <a:pt x="5033" y="12211"/>
                    </a:lnTo>
                    <a:lnTo>
                      <a:pt x="5336" y="12871"/>
                    </a:lnTo>
                    <a:lnTo>
                      <a:pt x="5624" y="13544"/>
                    </a:lnTo>
                    <a:lnTo>
                      <a:pt x="5913" y="14246"/>
                    </a:lnTo>
                    <a:lnTo>
                      <a:pt x="6188" y="14961"/>
                    </a:lnTo>
                    <a:lnTo>
                      <a:pt x="6463" y="15676"/>
                    </a:lnTo>
                    <a:lnTo>
                      <a:pt x="6711" y="16418"/>
                    </a:lnTo>
                    <a:lnTo>
                      <a:pt x="6958" y="17175"/>
                    </a:lnTo>
                    <a:lnTo>
                      <a:pt x="7178" y="17945"/>
                    </a:lnTo>
                    <a:lnTo>
                      <a:pt x="7384" y="18715"/>
                    </a:lnTo>
                    <a:lnTo>
                      <a:pt x="7563" y="19498"/>
                    </a:lnTo>
                    <a:lnTo>
                      <a:pt x="7728" y="20296"/>
                    </a:lnTo>
                    <a:lnTo>
                      <a:pt x="7866" y="21093"/>
                    </a:lnTo>
                    <a:lnTo>
                      <a:pt x="7948" y="21740"/>
                    </a:lnTo>
                    <a:lnTo>
                      <a:pt x="8031" y="22386"/>
                    </a:lnTo>
                    <a:lnTo>
                      <a:pt x="8086" y="23019"/>
                    </a:lnTo>
                    <a:lnTo>
                      <a:pt x="8141" y="23651"/>
                    </a:lnTo>
                    <a:lnTo>
                      <a:pt x="8168" y="24284"/>
                    </a:lnTo>
                    <a:lnTo>
                      <a:pt x="8182" y="24902"/>
                    </a:lnTo>
                    <a:lnTo>
                      <a:pt x="8196" y="25507"/>
                    </a:lnTo>
                    <a:lnTo>
                      <a:pt x="8182" y="26112"/>
                    </a:lnTo>
                    <a:lnTo>
                      <a:pt x="8168" y="26704"/>
                    </a:lnTo>
                    <a:lnTo>
                      <a:pt x="8141" y="27295"/>
                    </a:lnTo>
                    <a:lnTo>
                      <a:pt x="8099" y="27872"/>
                    </a:lnTo>
                    <a:lnTo>
                      <a:pt x="8044" y="28436"/>
                    </a:lnTo>
                    <a:lnTo>
                      <a:pt x="7989" y="29000"/>
                    </a:lnTo>
                    <a:lnTo>
                      <a:pt x="7921" y="29550"/>
                    </a:lnTo>
                    <a:lnTo>
                      <a:pt x="7838" y="30086"/>
                    </a:lnTo>
                    <a:lnTo>
                      <a:pt x="7756" y="30623"/>
                    </a:lnTo>
                    <a:lnTo>
                      <a:pt x="7659" y="31145"/>
                    </a:lnTo>
                    <a:lnTo>
                      <a:pt x="7563" y="31654"/>
                    </a:lnTo>
                    <a:lnTo>
                      <a:pt x="7343" y="32630"/>
                    </a:lnTo>
                    <a:lnTo>
                      <a:pt x="7109" y="33579"/>
                    </a:lnTo>
                    <a:lnTo>
                      <a:pt x="6862" y="34473"/>
                    </a:lnTo>
                    <a:lnTo>
                      <a:pt x="6601" y="35312"/>
                    </a:lnTo>
                    <a:lnTo>
                      <a:pt x="6339" y="36095"/>
                    </a:lnTo>
                    <a:lnTo>
                      <a:pt x="6064" y="36838"/>
                    </a:lnTo>
                    <a:lnTo>
                      <a:pt x="5803" y="37512"/>
                    </a:lnTo>
                    <a:lnTo>
                      <a:pt x="11138" y="40083"/>
                    </a:lnTo>
                    <a:lnTo>
                      <a:pt x="11468" y="39285"/>
                    </a:lnTo>
                    <a:lnTo>
                      <a:pt x="11798" y="38405"/>
                    </a:lnTo>
                    <a:lnTo>
                      <a:pt x="12128" y="37457"/>
                    </a:lnTo>
                    <a:lnTo>
                      <a:pt x="12445" y="36439"/>
                    </a:lnTo>
                    <a:lnTo>
                      <a:pt x="12761" y="35367"/>
                    </a:lnTo>
                    <a:lnTo>
                      <a:pt x="12898" y="34803"/>
                    </a:lnTo>
                    <a:lnTo>
                      <a:pt x="13050" y="34225"/>
                    </a:lnTo>
                    <a:lnTo>
                      <a:pt x="13187" y="33648"/>
                    </a:lnTo>
                    <a:lnTo>
                      <a:pt x="13311" y="33043"/>
                    </a:lnTo>
                    <a:lnTo>
                      <a:pt x="13435" y="32424"/>
                    </a:lnTo>
                    <a:lnTo>
                      <a:pt x="13558" y="31791"/>
                    </a:lnTo>
                    <a:lnTo>
                      <a:pt x="13655" y="31145"/>
                    </a:lnTo>
                    <a:lnTo>
                      <a:pt x="13751" y="30499"/>
                    </a:lnTo>
                    <a:lnTo>
                      <a:pt x="13847" y="29825"/>
                    </a:lnTo>
                    <a:lnTo>
                      <a:pt x="13916" y="29151"/>
                    </a:lnTo>
                    <a:lnTo>
                      <a:pt x="13985" y="28450"/>
                    </a:lnTo>
                    <a:lnTo>
                      <a:pt x="14026" y="27749"/>
                    </a:lnTo>
                    <a:lnTo>
                      <a:pt x="14067" y="27047"/>
                    </a:lnTo>
                    <a:lnTo>
                      <a:pt x="14095" y="26319"/>
                    </a:lnTo>
                    <a:lnTo>
                      <a:pt x="14108" y="25590"/>
                    </a:lnTo>
                    <a:lnTo>
                      <a:pt x="14095" y="24847"/>
                    </a:lnTo>
                    <a:lnTo>
                      <a:pt x="14081" y="24091"/>
                    </a:lnTo>
                    <a:lnTo>
                      <a:pt x="14040" y="23321"/>
                    </a:lnTo>
                    <a:lnTo>
                      <a:pt x="13985" y="22551"/>
                    </a:lnTo>
                    <a:lnTo>
                      <a:pt x="13916" y="21781"/>
                    </a:lnTo>
                    <a:lnTo>
                      <a:pt x="13820" y="20997"/>
                    </a:lnTo>
                    <a:lnTo>
                      <a:pt x="13710" y="20200"/>
                    </a:lnTo>
                    <a:lnTo>
                      <a:pt x="13545" y="19251"/>
                    </a:lnTo>
                    <a:lnTo>
                      <a:pt x="13352" y="18316"/>
                    </a:lnTo>
                    <a:lnTo>
                      <a:pt x="13146" y="17395"/>
                    </a:lnTo>
                    <a:lnTo>
                      <a:pt x="12912" y="16487"/>
                    </a:lnTo>
                    <a:lnTo>
                      <a:pt x="12651" y="15579"/>
                    </a:lnTo>
                    <a:lnTo>
                      <a:pt x="12376" y="14699"/>
                    </a:lnTo>
                    <a:lnTo>
                      <a:pt x="12087" y="13833"/>
                    </a:lnTo>
                    <a:lnTo>
                      <a:pt x="11771" y="12994"/>
                    </a:lnTo>
                    <a:lnTo>
                      <a:pt x="11455" y="12169"/>
                    </a:lnTo>
                    <a:lnTo>
                      <a:pt x="11125" y="11358"/>
                    </a:lnTo>
                    <a:lnTo>
                      <a:pt x="10781" y="10574"/>
                    </a:lnTo>
                    <a:lnTo>
                      <a:pt x="10437" y="9804"/>
                    </a:lnTo>
                    <a:lnTo>
                      <a:pt x="10080" y="9062"/>
                    </a:lnTo>
                    <a:lnTo>
                      <a:pt x="9736" y="8347"/>
                    </a:lnTo>
                    <a:lnTo>
                      <a:pt x="9378" y="7659"/>
                    </a:lnTo>
                    <a:lnTo>
                      <a:pt x="9021" y="6999"/>
                    </a:lnTo>
                    <a:lnTo>
                      <a:pt x="8677" y="6367"/>
                    </a:lnTo>
                    <a:lnTo>
                      <a:pt x="8333" y="5762"/>
                    </a:lnTo>
                    <a:lnTo>
                      <a:pt x="7989" y="5198"/>
                    </a:lnTo>
                    <a:lnTo>
                      <a:pt x="7673" y="4648"/>
                    </a:lnTo>
                    <a:lnTo>
                      <a:pt x="7054" y="3672"/>
                    </a:lnTo>
                    <a:lnTo>
                      <a:pt x="6504" y="2846"/>
                    </a:lnTo>
                    <a:lnTo>
                      <a:pt x="6037" y="2159"/>
                    </a:lnTo>
                    <a:lnTo>
                      <a:pt x="5679" y="1650"/>
                    </a:lnTo>
                    <a:lnTo>
                      <a:pt x="5294" y="1141"/>
                    </a:lnTo>
                    <a:lnTo>
                      <a:pt x="5102" y="908"/>
                    </a:lnTo>
                    <a:lnTo>
                      <a:pt x="4882" y="701"/>
                    </a:lnTo>
                    <a:lnTo>
                      <a:pt x="4648" y="523"/>
                    </a:lnTo>
                    <a:lnTo>
                      <a:pt x="4401" y="371"/>
                    </a:lnTo>
                    <a:lnTo>
                      <a:pt x="4153" y="248"/>
                    </a:lnTo>
                    <a:lnTo>
                      <a:pt x="3878" y="138"/>
                    </a:lnTo>
                    <a:lnTo>
                      <a:pt x="3603" y="69"/>
                    </a:lnTo>
                    <a:lnTo>
                      <a:pt x="3328" y="14"/>
                    </a:lnTo>
                    <a:lnTo>
                      <a:pt x="303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4292;p84">
                <a:extLst>
                  <a:ext uri="{FF2B5EF4-FFF2-40B4-BE49-F238E27FC236}">
                    <a16:creationId xmlns:a16="http://schemas.microsoft.com/office/drawing/2014/main" id="{C6EC794A-B13E-42A2-99DB-A7A294D30C92}"/>
                  </a:ext>
                </a:extLst>
              </p:cNvPr>
              <p:cNvSpPr/>
              <p:nvPr/>
            </p:nvSpPr>
            <p:spPr>
              <a:xfrm>
                <a:off x="4402300" y="1762600"/>
                <a:ext cx="137875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5514" extrusionOk="0">
                    <a:moveTo>
                      <a:pt x="2764" y="0"/>
                    </a:moveTo>
                    <a:lnTo>
                      <a:pt x="2475" y="14"/>
                    </a:lnTo>
                    <a:lnTo>
                      <a:pt x="2200" y="55"/>
                    </a:lnTo>
                    <a:lnTo>
                      <a:pt x="1939" y="124"/>
                    </a:lnTo>
                    <a:lnTo>
                      <a:pt x="1692" y="220"/>
                    </a:lnTo>
                    <a:lnTo>
                      <a:pt x="1444" y="344"/>
                    </a:lnTo>
                    <a:lnTo>
                      <a:pt x="1224" y="481"/>
                    </a:lnTo>
                    <a:lnTo>
                      <a:pt x="1004" y="633"/>
                    </a:lnTo>
                    <a:lnTo>
                      <a:pt x="812" y="811"/>
                    </a:lnTo>
                    <a:lnTo>
                      <a:pt x="633" y="1004"/>
                    </a:lnTo>
                    <a:lnTo>
                      <a:pt x="468" y="1224"/>
                    </a:lnTo>
                    <a:lnTo>
                      <a:pt x="330" y="1444"/>
                    </a:lnTo>
                    <a:lnTo>
                      <a:pt x="220" y="1691"/>
                    </a:lnTo>
                    <a:lnTo>
                      <a:pt x="124" y="1939"/>
                    </a:lnTo>
                    <a:lnTo>
                      <a:pt x="55" y="2200"/>
                    </a:lnTo>
                    <a:lnTo>
                      <a:pt x="14" y="2475"/>
                    </a:lnTo>
                    <a:lnTo>
                      <a:pt x="0" y="2764"/>
                    </a:lnTo>
                    <a:lnTo>
                      <a:pt x="14" y="3039"/>
                    </a:lnTo>
                    <a:lnTo>
                      <a:pt x="55" y="3314"/>
                    </a:lnTo>
                    <a:lnTo>
                      <a:pt x="124" y="3575"/>
                    </a:lnTo>
                    <a:lnTo>
                      <a:pt x="220" y="3836"/>
                    </a:lnTo>
                    <a:lnTo>
                      <a:pt x="330" y="4070"/>
                    </a:lnTo>
                    <a:lnTo>
                      <a:pt x="468" y="4304"/>
                    </a:lnTo>
                    <a:lnTo>
                      <a:pt x="633" y="4510"/>
                    </a:lnTo>
                    <a:lnTo>
                      <a:pt x="812" y="4703"/>
                    </a:lnTo>
                    <a:lnTo>
                      <a:pt x="1004" y="4881"/>
                    </a:lnTo>
                    <a:lnTo>
                      <a:pt x="1224" y="5046"/>
                    </a:lnTo>
                    <a:lnTo>
                      <a:pt x="1444" y="5184"/>
                    </a:lnTo>
                    <a:lnTo>
                      <a:pt x="1692" y="5294"/>
                    </a:lnTo>
                    <a:lnTo>
                      <a:pt x="1939" y="5390"/>
                    </a:lnTo>
                    <a:lnTo>
                      <a:pt x="2200" y="5459"/>
                    </a:lnTo>
                    <a:lnTo>
                      <a:pt x="2475" y="5500"/>
                    </a:lnTo>
                    <a:lnTo>
                      <a:pt x="2764" y="5514"/>
                    </a:lnTo>
                    <a:lnTo>
                      <a:pt x="3039" y="5500"/>
                    </a:lnTo>
                    <a:lnTo>
                      <a:pt x="3314" y="5459"/>
                    </a:lnTo>
                    <a:lnTo>
                      <a:pt x="3576" y="5390"/>
                    </a:lnTo>
                    <a:lnTo>
                      <a:pt x="3837" y="5294"/>
                    </a:lnTo>
                    <a:lnTo>
                      <a:pt x="4071" y="5184"/>
                    </a:lnTo>
                    <a:lnTo>
                      <a:pt x="4304" y="5046"/>
                    </a:lnTo>
                    <a:lnTo>
                      <a:pt x="4511" y="4881"/>
                    </a:lnTo>
                    <a:lnTo>
                      <a:pt x="4703" y="4703"/>
                    </a:lnTo>
                    <a:lnTo>
                      <a:pt x="4882" y="4510"/>
                    </a:lnTo>
                    <a:lnTo>
                      <a:pt x="5047" y="4304"/>
                    </a:lnTo>
                    <a:lnTo>
                      <a:pt x="5184" y="4070"/>
                    </a:lnTo>
                    <a:lnTo>
                      <a:pt x="5294" y="3836"/>
                    </a:lnTo>
                    <a:lnTo>
                      <a:pt x="5391" y="3575"/>
                    </a:lnTo>
                    <a:lnTo>
                      <a:pt x="5459" y="3314"/>
                    </a:lnTo>
                    <a:lnTo>
                      <a:pt x="5501" y="3039"/>
                    </a:lnTo>
                    <a:lnTo>
                      <a:pt x="5514" y="2764"/>
                    </a:lnTo>
                    <a:lnTo>
                      <a:pt x="5501" y="2475"/>
                    </a:lnTo>
                    <a:lnTo>
                      <a:pt x="5459" y="2200"/>
                    </a:lnTo>
                    <a:lnTo>
                      <a:pt x="5391" y="1939"/>
                    </a:lnTo>
                    <a:lnTo>
                      <a:pt x="5294" y="1691"/>
                    </a:lnTo>
                    <a:lnTo>
                      <a:pt x="5184" y="1444"/>
                    </a:lnTo>
                    <a:lnTo>
                      <a:pt x="5047" y="1224"/>
                    </a:lnTo>
                    <a:lnTo>
                      <a:pt x="4882" y="1004"/>
                    </a:lnTo>
                    <a:lnTo>
                      <a:pt x="4703" y="811"/>
                    </a:lnTo>
                    <a:lnTo>
                      <a:pt x="4511" y="633"/>
                    </a:lnTo>
                    <a:lnTo>
                      <a:pt x="4304" y="481"/>
                    </a:lnTo>
                    <a:lnTo>
                      <a:pt x="4071" y="344"/>
                    </a:lnTo>
                    <a:lnTo>
                      <a:pt x="3837" y="220"/>
                    </a:lnTo>
                    <a:lnTo>
                      <a:pt x="3576" y="124"/>
                    </a:lnTo>
                    <a:lnTo>
                      <a:pt x="3314" y="55"/>
                    </a:lnTo>
                    <a:lnTo>
                      <a:pt x="3039" y="14"/>
                    </a:lnTo>
                    <a:lnTo>
                      <a:pt x="2764" y="0"/>
                    </a:lnTo>
                    <a:close/>
                  </a:path>
                </a:pathLst>
              </a:custGeom>
              <a:solidFill>
                <a:srgbClr val="FFAF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4293;p84">
                <a:extLst>
                  <a:ext uri="{FF2B5EF4-FFF2-40B4-BE49-F238E27FC236}">
                    <a16:creationId xmlns:a16="http://schemas.microsoft.com/office/drawing/2014/main" id="{4B860C7C-A2AF-457F-9F49-8E9A1F0752F9}"/>
                  </a:ext>
                </a:extLst>
              </p:cNvPr>
              <p:cNvSpPr/>
              <p:nvPr/>
            </p:nvSpPr>
            <p:spPr>
              <a:xfrm>
                <a:off x="4834750" y="1762600"/>
                <a:ext cx="137875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5514" extrusionOk="0">
                    <a:moveTo>
                      <a:pt x="2764" y="0"/>
                    </a:moveTo>
                    <a:lnTo>
                      <a:pt x="2476" y="14"/>
                    </a:lnTo>
                    <a:lnTo>
                      <a:pt x="2201" y="55"/>
                    </a:lnTo>
                    <a:lnTo>
                      <a:pt x="1939" y="124"/>
                    </a:lnTo>
                    <a:lnTo>
                      <a:pt x="1692" y="220"/>
                    </a:lnTo>
                    <a:lnTo>
                      <a:pt x="1444" y="344"/>
                    </a:lnTo>
                    <a:lnTo>
                      <a:pt x="1224" y="481"/>
                    </a:lnTo>
                    <a:lnTo>
                      <a:pt x="1004" y="633"/>
                    </a:lnTo>
                    <a:lnTo>
                      <a:pt x="812" y="811"/>
                    </a:lnTo>
                    <a:lnTo>
                      <a:pt x="633" y="1004"/>
                    </a:lnTo>
                    <a:lnTo>
                      <a:pt x="482" y="1224"/>
                    </a:lnTo>
                    <a:lnTo>
                      <a:pt x="344" y="1444"/>
                    </a:lnTo>
                    <a:lnTo>
                      <a:pt x="221" y="1691"/>
                    </a:lnTo>
                    <a:lnTo>
                      <a:pt x="124" y="1939"/>
                    </a:lnTo>
                    <a:lnTo>
                      <a:pt x="56" y="2200"/>
                    </a:lnTo>
                    <a:lnTo>
                      <a:pt x="14" y="2475"/>
                    </a:lnTo>
                    <a:lnTo>
                      <a:pt x="1" y="2764"/>
                    </a:lnTo>
                    <a:lnTo>
                      <a:pt x="14" y="3039"/>
                    </a:lnTo>
                    <a:lnTo>
                      <a:pt x="56" y="3314"/>
                    </a:lnTo>
                    <a:lnTo>
                      <a:pt x="124" y="3575"/>
                    </a:lnTo>
                    <a:lnTo>
                      <a:pt x="221" y="3836"/>
                    </a:lnTo>
                    <a:lnTo>
                      <a:pt x="344" y="4070"/>
                    </a:lnTo>
                    <a:lnTo>
                      <a:pt x="482" y="4304"/>
                    </a:lnTo>
                    <a:lnTo>
                      <a:pt x="633" y="4510"/>
                    </a:lnTo>
                    <a:lnTo>
                      <a:pt x="812" y="4703"/>
                    </a:lnTo>
                    <a:lnTo>
                      <a:pt x="1004" y="4881"/>
                    </a:lnTo>
                    <a:lnTo>
                      <a:pt x="1224" y="5046"/>
                    </a:lnTo>
                    <a:lnTo>
                      <a:pt x="1444" y="5184"/>
                    </a:lnTo>
                    <a:lnTo>
                      <a:pt x="1692" y="5294"/>
                    </a:lnTo>
                    <a:lnTo>
                      <a:pt x="1939" y="5390"/>
                    </a:lnTo>
                    <a:lnTo>
                      <a:pt x="2201" y="5459"/>
                    </a:lnTo>
                    <a:lnTo>
                      <a:pt x="2476" y="5500"/>
                    </a:lnTo>
                    <a:lnTo>
                      <a:pt x="2764" y="5514"/>
                    </a:lnTo>
                    <a:lnTo>
                      <a:pt x="3039" y="5500"/>
                    </a:lnTo>
                    <a:lnTo>
                      <a:pt x="3314" y="5459"/>
                    </a:lnTo>
                    <a:lnTo>
                      <a:pt x="3576" y="5390"/>
                    </a:lnTo>
                    <a:lnTo>
                      <a:pt x="3837" y="5294"/>
                    </a:lnTo>
                    <a:lnTo>
                      <a:pt x="4071" y="5184"/>
                    </a:lnTo>
                    <a:lnTo>
                      <a:pt x="4304" y="5046"/>
                    </a:lnTo>
                    <a:lnTo>
                      <a:pt x="4511" y="4881"/>
                    </a:lnTo>
                    <a:lnTo>
                      <a:pt x="4703" y="4703"/>
                    </a:lnTo>
                    <a:lnTo>
                      <a:pt x="4882" y="4510"/>
                    </a:lnTo>
                    <a:lnTo>
                      <a:pt x="5047" y="4304"/>
                    </a:lnTo>
                    <a:lnTo>
                      <a:pt x="5185" y="4070"/>
                    </a:lnTo>
                    <a:lnTo>
                      <a:pt x="5295" y="3836"/>
                    </a:lnTo>
                    <a:lnTo>
                      <a:pt x="5391" y="3575"/>
                    </a:lnTo>
                    <a:lnTo>
                      <a:pt x="5460" y="3314"/>
                    </a:lnTo>
                    <a:lnTo>
                      <a:pt x="5501" y="3039"/>
                    </a:lnTo>
                    <a:lnTo>
                      <a:pt x="5515" y="2764"/>
                    </a:lnTo>
                    <a:lnTo>
                      <a:pt x="5501" y="2475"/>
                    </a:lnTo>
                    <a:lnTo>
                      <a:pt x="5460" y="2200"/>
                    </a:lnTo>
                    <a:lnTo>
                      <a:pt x="5391" y="1939"/>
                    </a:lnTo>
                    <a:lnTo>
                      <a:pt x="5295" y="1691"/>
                    </a:lnTo>
                    <a:lnTo>
                      <a:pt x="5185" y="1444"/>
                    </a:lnTo>
                    <a:lnTo>
                      <a:pt x="5047" y="1224"/>
                    </a:lnTo>
                    <a:lnTo>
                      <a:pt x="4882" y="1004"/>
                    </a:lnTo>
                    <a:lnTo>
                      <a:pt x="4703" y="811"/>
                    </a:lnTo>
                    <a:lnTo>
                      <a:pt x="4511" y="633"/>
                    </a:lnTo>
                    <a:lnTo>
                      <a:pt x="4304" y="481"/>
                    </a:lnTo>
                    <a:lnTo>
                      <a:pt x="4071" y="344"/>
                    </a:lnTo>
                    <a:lnTo>
                      <a:pt x="3837" y="220"/>
                    </a:lnTo>
                    <a:lnTo>
                      <a:pt x="3576" y="124"/>
                    </a:lnTo>
                    <a:lnTo>
                      <a:pt x="3314" y="55"/>
                    </a:lnTo>
                    <a:lnTo>
                      <a:pt x="3039" y="14"/>
                    </a:lnTo>
                    <a:lnTo>
                      <a:pt x="2764" y="0"/>
                    </a:lnTo>
                    <a:close/>
                  </a:path>
                </a:pathLst>
              </a:custGeom>
              <a:solidFill>
                <a:srgbClr val="FFAF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4294;p84">
                <a:extLst>
                  <a:ext uri="{FF2B5EF4-FFF2-40B4-BE49-F238E27FC236}">
                    <a16:creationId xmlns:a16="http://schemas.microsoft.com/office/drawing/2014/main" id="{2B69E045-AEC6-4F11-A72B-F7512C0183AB}"/>
                  </a:ext>
                </a:extLst>
              </p:cNvPr>
              <p:cNvSpPr/>
              <p:nvPr/>
            </p:nvSpPr>
            <p:spPr>
              <a:xfrm>
                <a:off x="4456950" y="1559425"/>
                <a:ext cx="464100" cy="544200"/>
              </a:xfrm>
              <a:custGeom>
                <a:avLst/>
                <a:gdLst/>
                <a:ahLst/>
                <a:cxnLst/>
                <a:rect l="l" t="t" r="r" b="b"/>
                <a:pathLst>
                  <a:path w="18564" h="21768" extrusionOk="0">
                    <a:moveTo>
                      <a:pt x="1" y="0"/>
                    </a:moveTo>
                    <a:lnTo>
                      <a:pt x="1" y="12486"/>
                    </a:lnTo>
                    <a:lnTo>
                      <a:pt x="14" y="12953"/>
                    </a:lnTo>
                    <a:lnTo>
                      <a:pt x="42" y="13435"/>
                    </a:lnTo>
                    <a:lnTo>
                      <a:pt x="111" y="13902"/>
                    </a:lnTo>
                    <a:lnTo>
                      <a:pt x="179" y="14356"/>
                    </a:lnTo>
                    <a:lnTo>
                      <a:pt x="289" y="14796"/>
                    </a:lnTo>
                    <a:lnTo>
                      <a:pt x="413" y="15236"/>
                    </a:lnTo>
                    <a:lnTo>
                      <a:pt x="564" y="15676"/>
                    </a:lnTo>
                    <a:lnTo>
                      <a:pt x="729" y="16102"/>
                    </a:lnTo>
                    <a:lnTo>
                      <a:pt x="908" y="16501"/>
                    </a:lnTo>
                    <a:lnTo>
                      <a:pt x="1115" y="16914"/>
                    </a:lnTo>
                    <a:lnTo>
                      <a:pt x="1335" y="17299"/>
                    </a:lnTo>
                    <a:lnTo>
                      <a:pt x="1582" y="17670"/>
                    </a:lnTo>
                    <a:lnTo>
                      <a:pt x="1843" y="18041"/>
                    </a:lnTo>
                    <a:lnTo>
                      <a:pt x="2118" y="18385"/>
                    </a:lnTo>
                    <a:lnTo>
                      <a:pt x="2407" y="18729"/>
                    </a:lnTo>
                    <a:lnTo>
                      <a:pt x="2723" y="19045"/>
                    </a:lnTo>
                    <a:lnTo>
                      <a:pt x="3040" y="19361"/>
                    </a:lnTo>
                    <a:lnTo>
                      <a:pt x="3370" y="19650"/>
                    </a:lnTo>
                    <a:lnTo>
                      <a:pt x="3727" y="19925"/>
                    </a:lnTo>
                    <a:lnTo>
                      <a:pt x="4085" y="20186"/>
                    </a:lnTo>
                    <a:lnTo>
                      <a:pt x="4470" y="20420"/>
                    </a:lnTo>
                    <a:lnTo>
                      <a:pt x="4855" y="20654"/>
                    </a:lnTo>
                    <a:lnTo>
                      <a:pt x="5253" y="20846"/>
                    </a:lnTo>
                    <a:lnTo>
                      <a:pt x="5666" y="21039"/>
                    </a:lnTo>
                    <a:lnTo>
                      <a:pt x="6092" y="21204"/>
                    </a:lnTo>
                    <a:lnTo>
                      <a:pt x="6518" y="21355"/>
                    </a:lnTo>
                    <a:lnTo>
                      <a:pt x="6958" y="21479"/>
                    </a:lnTo>
                    <a:lnTo>
                      <a:pt x="7412" y="21575"/>
                    </a:lnTo>
                    <a:lnTo>
                      <a:pt x="7866" y="21658"/>
                    </a:lnTo>
                    <a:lnTo>
                      <a:pt x="8334" y="21726"/>
                    </a:lnTo>
                    <a:lnTo>
                      <a:pt x="8801" y="21754"/>
                    </a:lnTo>
                    <a:lnTo>
                      <a:pt x="9282" y="21768"/>
                    </a:lnTo>
                    <a:lnTo>
                      <a:pt x="9764" y="21754"/>
                    </a:lnTo>
                    <a:lnTo>
                      <a:pt x="10231" y="21726"/>
                    </a:lnTo>
                    <a:lnTo>
                      <a:pt x="10699" y="21658"/>
                    </a:lnTo>
                    <a:lnTo>
                      <a:pt x="11152" y="21575"/>
                    </a:lnTo>
                    <a:lnTo>
                      <a:pt x="11606" y="21479"/>
                    </a:lnTo>
                    <a:lnTo>
                      <a:pt x="12046" y="21355"/>
                    </a:lnTo>
                    <a:lnTo>
                      <a:pt x="12472" y="21204"/>
                    </a:lnTo>
                    <a:lnTo>
                      <a:pt x="12899" y="21039"/>
                    </a:lnTo>
                    <a:lnTo>
                      <a:pt x="13311" y="20846"/>
                    </a:lnTo>
                    <a:lnTo>
                      <a:pt x="13710" y="20654"/>
                    </a:lnTo>
                    <a:lnTo>
                      <a:pt x="14095" y="20420"/>
                    </a:lnTo>
                    <a:lnTo>
                      <a:pt x="14480" y="20186"/>
                    </a:lnTo>
                    <a:lnTo>
                      <a:pt x="14838" y="19925"/>
                    </a:lnTo>
                    <a:lnTo>
                      <a:pt x="15195" y="19650"/>
                    </a:lnTo>
                    <a:lnTo>
                      <a:pt x="15525" y="19361"/>
                    </a:lnTo>
                    <a:lnTo>
                      <a:pt x="15855" y="19045"/>
                    </a:lnTo>
                    <a:lnTo>
                      <a:pt x="16158" y="18729"/>
                    </a:lnTo>
                    <a:lnTo>
                      <a:pt x="16446" y="18385"/>
                    </a:lnTo>
                    <a:lnTo>
                      <a:pt x="16721" y="18041"/>
                    </a:lnTo>
                    <a:lnTo>
                      <a:pt x="16983" y="17670"/>
                    </a:lnTo>
                    <a:lnTo>
                      <a:pt x="17230" y="17299"/>
                    </a:lnTo>
                    <a:lnTo>
                      <a:pt x="17450" y="16914"/>
                    </a:lnTo>
                    <a:lnTo>
                      <a:pt x="17656" y="16501"/>
                    </a:lnTo>
                    <a:lnTo>
                      <a:pt x="17835" y="16102"/>
                    </a:lnTo>
                    <a:lnTo>
                      <a:pt x="18000" y="15676"/>
                    </a:lnTo>
                    <a:lnTo>
                      <a:pt x="18151" y="15236"/>
                    </a:lnTo>
                    <a:lnTo>
                      <a:pt x="18275" y="14796"/>
                    </a:lnTo>
                    <a:lnTo>
                      <a:pt x="18385" y="14356"/>
                    </a:lnTo>
                    <a:lnTo>
                      <a:pt x="18468" y="13902"/>
                    </a:lnTo>
                    <a:lnTo>
                      <a:pt x="18523" y="13435"/>
                    </a:lnTo>
                    <a:lnTo>
                      <a:pt x="18564" y="12953"/>
                    </a:lnTo>
                    <a:lnTo>
                      <a:pt x="18564" y="12486"/>
                    </a:lnTo>
                    <a:lnTo>
                      <a:pt x="18564" y="0"/>
                    </a:lnTo>
                    <a:close/>
                  </a:path>
                </a:pathLst>
              </a:custGeom>
              <a:solidFill>
                <a:srgbClr val="FFBE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4295;p84">
                <a:extLst>
                  <a:ext uri="{FF2B5EF4-FFF2-40B4-BE49-F238E27FC236}">
                    <a16:creationId xmlns:a16="http://schemas.microsoft.com/office/drawing/2014/main" id="{3A878DEF-3675-49DA-BB52-02B60B770CE6}"/>
                  </a:ext>
                </a:extLst>
              </p:cNvPr>
              <p:cNvSpPr/>
              <p:nvPr/>
            </p:nvSpPr>
            <p:spPr>
              <a:xfrm>
                <a:off x="4603400" y="1913850"/>
                <a:ext cx="171225" cy="63625"/>
              </a:xfrm>
              <a:custGeom>
                <a:avLst/>
                <a:gdLst/>
                <a:ahLst/>
                <a:cxnLst/>
                <a:rect l="l" t="t" r="r" b="b"/>
                <a:pathLst>
                  <a:path w="6849" h="2545" extrusionOk="0">
                    <a:moveTo>
                      <a:pt x="6449" y="0"/>
                    </a:moveTo>
                    <a:lnTo>
                      <a:pt x="399" y="28"/>
                    </a:lnTo>
                    <a:lnTo>
                      <a:pt x="289" y="42"/>
                    </a:lnTo>
                    <a:lnTo>
                      <a:pt x="193" y="83"/>
                    </a:lnTo>
                    <a:lnTo>
                      <a:pt x="110" y="152"/>
                    </a:lnTo>
                    <a:lnTo>
                      <a:pt x="55" y="234"/>
                    </a:lnTo>
                    <a:lnTo>
                      <a:pt x="14" y="330"/>
                    </a:lnTo>
                    <a:lnTo>
                      <a:pt x="0" y="440"/>
                    </a:lnTo>
                    <a:lnTo>
                      <a:pt x="14" y="537"/>
                    </a:lnTo>
                    <a:lnTo>
                      <a:pt x="55" y="647"/>
                    </a:lnTo>
                    <a:lnTo>
                      <a:pt x="193" y="853"/>
                    </a:lnTo>
                    <a:lnTo>
                      <a:pt x="344" y="1059"/>
                    </a:lnTo>
                    <a:lnTo>
                      <a:pt x="509" y="1252"/>
                    </a:lnTo>
                    <a:lnTo>
                      <a:pt x="674" y="1430"/>
                    </a:lnTo>
                    <a:lnTo>
                      <a:pt x="853" y="1595"/>
                    </a:lnTo>
                    <a:lnTo>
                      <a:pt x="1045" y="1760"/>
                    </a:lnTo>
                    <a:lnTo>
                      <a:pt x="1252" y="1898"/>
                    </a:lnTo>
                    <a:lnTo>
                      <a:pt x="1472" y="2035"/>
                    </a:lnTo>
                    <a:lnTo>
                      <a:pt x="1692" y="2145"/>
                    </a:lnTo>
                    <a:lnTo>
                      <a:pt x="1926" y="2255"/>
                    </a:lnTo>
                    <a:lnTo>
                      <a:pt x="2159" y="2338"/>
                    </a:lnTo>
                    <a:lnTo>
                      <a:pt x="2407" y="2420"/>
                    </a:lnTo>
                    <a:lnTo>
                      <a:pt x="2654" y="2475"/>
                    </a:lnTo>
                    <a:lnTo>
                      <a:pt x="2902" y="2517"/>
                    </a:lnTo>
                    <a:lnTo>
                      <a:pt x="3163" y="2544"/>
                    </a:lnTo>
                    <a:lnTo>
                      <a:pt x="3699" y="2544"/>
                    </a:lnTo>
                    <a:lnTo>
                      <a:pt x="3961" y="2517"/>
                    </a:lnTo>
                    <a:lnTo>
                      <a:pt x="4222" y="2462"/>
                    </a:lnTo>
                    <a:lnTo>
                      <a:pt x="4469" y="2407"/>
                    </a:lnTo>
                    <a:lnTo>
                      <a:pt x="4717" y="2324"/>
                    </a:lnTo>
                    <a:lnTo>
                      <a:pt x="4951" y="2242"/>
                    </a:lnTo>
                    <a:lnTo>
                      <a:pt x="5184" y="2132"/>
                    </a:lnTo>
                    <a:lnTo>
                      <a:pt x="5404" y="2008"/>
                    </a:lnTo>
                    <a:lnTo>
                      <a:pt x="5611" y="1870"/>
                    </a:lnTo>
                    <a:lnTo>
                      <a:pt x="5817" y="1733"/>
                    </a:lnTo>
                    <a:lnTo>
                      <a:pt x="6009" y="1568"/>
                    </a:lnTo>
                    <a:lnTo>
                      <a:pt x="6188" y="1403"/>
                    </a:lnTo>
                    <a:lnTo>
                      <a:pt x="6353" y="1224"/>
                    </a:lnTo>
                    <a:lnTo>
                      <a:pt x="6518" y="1032"/>
                    </a:lnTo>
                    <a:lnTo>
                      <a:pt x="6656" y="825"/>
                    </a:lnTo>
                    <a:lnTo>
                      <a:pt x="6793" y="619"/>
                    </a:lnTo>
                    <a:lnTo>
                      <a:pt x="6834" y="509"/>
                    </a:lnTo>
                    <a:lnTo>
                      <a:pt x="6848" y="399"/>
                    </a:lnTo>
                    <a:lnTo>
                      <a:pt x="6834" y="303"/>
                    </a:lnTo>
                    <a:lnTo>
                      <a:pt x="6793" y="207"/>
                    </a:lnTo>
                    <a:lnTo>
                      <a:pt x="6738" y="124"/>
                    </a:lnTo>
                    <a:lnTo>
                      <a:pt x="6656" y="55"/>
                    </a:lnTo>
                    <a:lnTo>
                      <a:pt x="6559" y="14"/>
                    </a:lnTo>
                    <a:lnTo>
                      <a:pt x="644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4296;p84">
                <a:extLst>
                  <a:ext uri="{FF2B5EF4-FFF2-40B4-BE49-F238E27FC236}">
                    <a16:creationId xmlns:a16="http://schemas.microsoft.com/office/drawing/2014/main" id="{8DAFF594-6A0D-45F9-A7CB-3EAF2633E3C2}"/>
                  </a:ext>
                </a:extLst>
              </p:cNvPr>
              <p:cNvSpPr/>
              <p:nvPr/>
            </p:nvSpPr>
            <p:spPr>
              <a:xfrm>
                <a:off x="4554575" y="1783550"/>
                <a:ext cx="9492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3797" h="1418" extrusionOk="0">
                    <a:moveTo>
                      <a:pt x="1898" y="1"/>
                    </a:moveTo>
                    <a:lnTo>
                      <a:pt x="1623" y="28"/>
                    </a:lnTo>
                    <a:lnTo>
                      <a:pt x="1348" y="70"/>
                    </a:lnTo>
                    <a:lnTo>
                      <a:pt x="1101" y="152"/>
                    </a:lnTo>
                    <a:lnTo>
                      <a:pt x="853" y="248"/>
                    </a:lnTo>
                    <a:lnTo>
                      <a:pt x="620" y="386"/>
                    </a:lnTo>
                    <a:lnTo>
                      <a:pt x="413" y="551"/>
                    </a:lnTo>
                    <a:lnTo>
                      <a:pt x="221" y="730"/>
                    </a:lnTo>
                    <a:lnTo>
                      <a:pt x="125" y="840"/>
                    </a:lnTo>
                    <a:lnTo>
                      <a:pt x="56" y="936"/>
                    </a:lnTo>
                    <a:lnTo>
                      <a:pt x="15" y="991"/>
                    </a:lnTo>
                    <a:lnTo>
                      <a:pt x="1" y="1046"/>
                    </a:lnTo>
                    <a:lnTo>
                      <a:pt x="1" y="1101"/>
                    </a:lnTo>
                    <a:lnTo>
                      <a:pt x="1" y="1170"/>
                    </a:lnTo>
                    <a:lnTo>
                      <a:pt x="15" y="1225"/>
                    </a:lnTo>
                    <a:lnTo>
                      <a:pt x="42" y="1266"/>
                    </a:lnTo>
                    <a:lnTo>
                      <a:pt x="70" y="1321"/>
                    </a:lnTo>
                    <a:lnTo>
                      <a:pt x="125" y="1362"/>
                    </a:lnTo>
                    <a:lnTo>
                      <a:pt x="166" y="1390"/>
                    </a:lnTo>
                    <a:lnTo>
                      <a:pt x="221" y="1403"/>
                    </a:lnTo>
                    <a:lnTo>
                      <a:pt x="290" y="1417"/>
                    </a:lnTo>
                    <a:lnTo>
                      <a:pt x="345" y="1403"/>
                    </a:lnTo>
                    <a:lnTo>
                      <a:pt x="400" y="1390"/>
                    </a:lnTo>
                    <a:lnTo>
                      <a:pt x="455" y="1376"/>
                    </a:lnTo>
                    <a:lnTo>
                      <a:pt x="496" y="1335"/>
                    </a:lnTo>
                    <a:lnTo>
                      <a:pt x="537" y="1293"/>
                    </a:lnTo>
                    <a:lnTo>
                      <a:pt x="661" y="1128"/>
                    </a:lnTo>
                    <a:lnTo>
                      <a:pt x="798" y="1005"/>
                    </a:lnTo>
                    <a:lnTo>
                      <a:pt x="963" y="881"/>
                    </a:lnTo>
                    <a:lnTo>
                      <a:pt x="1128" y="785"/>
                    </a:lnTo>
                    <a:lnTo>
                      <a:pt x="1307" y="702"/>
                    </a:lnTo>
                    <a:lnTo>
                      <a:pt x="1486" y="647"/>
                    </a:lnTo>
                    <a:lnTo>
                      <a:pt x="1692" y="620"/>
                    </a:lnTo>
                    <a:lnTo>
                      <a:pt x="1898" y="606"/>
                    </a:lnTo>
                    <a:lnTo>
                      <a:pt x="2091" y="620"/>
                    </a:lnTo>
                    <a:lnTo>
                      <a:pt x="2297" y="647"/>
                    </a:lnTo>
                    <a:lnTo>
                      <a:pt x="2490" y="702"/>
                    </a:lnTo>
                    <a:lnTo>
                      <a:pt x="2668" y="785"/>
                    </a:lnTo>
                    <a:lnTo>
                      <a:pt x="2833" y="881"/>
                    </a:lnTo>
                    <a:lnTo>
                      <a:pt x="2985" y="1005"/>
                    </a:lnTo>
                    <a:lnTo>
                      <a:pt x="3122" y="1128"/>
                    </a:lnTo>
                    <a:lnTo>
                      <a:pt x="3246" y="1293"/>
                    </a:lnTo>
                    <a:lnTo>
                      <a:pt x="3301" y="1348"/>
                    </a:lnTo>
                    <a:lnTo>
                      <a:pt x="3356" y="1376"/>
                    </a:lnTo>
                    <a:lnTo>
                      <a:pt x="3425" y="1403"/>
                    </a:lnTo>
                    <a:lnTo>
                      <a:pt x="3494" y="1417"/>
                    </a:lnTo>
                    <a:lnTo>
                      <a:pt x="3590" y="1403"/>
                    </a:lnTo>
                    <a:lnTo>
                      <a:pt x="3672" y="1362"/>
                    </a:lnTo>
                    <a:lnTo>
                      <a:pt x="3714" y="1321"/>
                    </a:lnTo>
                    <a:lnTo>
                      <a:pt x="3755" y="1266"/>
                    </a:lnTo>
                    <a:lnTo>
                      <a:pt x="3769" y="1225"/>
                    </a:lnTo>
                    <a:lnTo>
                      <a:pt x="3782" y="1170"/>
                    </a:lnTo>
                    <a:lnTo>
                      <a:pt x="3796" y="1101"/>
                    </a:lnTo>
                    <a:lnTo>
                      <a:pt x="3782" y="1046"/>
                    </a:lnTo>
                    <a:lnTo>
                      <a:pt x="3769" y="991"/>
                    </a:lnTo>
                    <a:lnTo>
                      <a:pt x="3741" y="936"/>
                    </a:lnTo>
                    <a:lnTo>
                      <a:pt x="3659" y="840"/>
                    </a:lnTo>
                    <a:lnTo>
                      <a:pt x="3562" y="730"/>
                    </a:lnTo>
                    <a:lnTo>
                      <a:pt x="3370" y="551"/>
                    </a:lnTo>
                    <a:lnTo>
                      <a:pt x="3163" y="386"/>
                    </a:lnTo>
                    <a:lnTo>
                      <a:pt x="2930" y="248"/>
                    </a:lnTo>
                    <a:lnTo>
                      <a:pt x="2696" y="152"/>
                    </a:lnTo>
                    <a:lnTo>
                      <a:pt x="2435" y="70"/>
                    </a:lnTo>
                    <a:lnTo>
                      <a:pt x="2160" y="28"/>
                    </a:lnTo>
                    <a:lnTo>
                      <a:pt x="18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4297;p84">
                <a:extLst>
                  <a:ext uri="{FF2B5EF4-FFF2-40B4-BE49-F238E27FC236}">
                    <a16:creationId xmlns:a16="http://schemas.microsoft.com/office/drawing/2014/main" id="{83193FC2-145F-4957-820E-95B0C2B9A196}"/>
                  </a:ext>
                </a:extLst>
              </p:cNvPr>
              <p:cNvSpPr/>
              <p:nvPr/>
            </p:nvSpPr>
            <p:spPr>
              <a:xfrm>
                <a:off x="4723725" y="1783550"/>
                <a:ext cx="95250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3810" h="1418" extrusionOk="0">
                    <a:moveTo>
                      <a:pt x="1911" y="1"/>
                    </a:moveTo>
                    <a:lnTo>
                      <a:pt x="1636" y="28"/>
                    </a:lnTo>
                    <a:lnTo>
                      <a:pt x="1361" y="70"/>
                    </a:lnTo>
                    <a:lnTo>
                      <a:pt x="1114" y="152"/>
                    </a:lnTo>
                    <a:lnTo>
                      <a:pt x="866" y="248"/>
                    </a:lnTo>
                    <a:lnTo>
                      <a:pt x="633" y="386"/>
                    </a:lnTo>
                    <a:lnTo>
                      <a:pt x="426" y="551"/>
                    </a:lnTo>
                    <a:lnTo>
                      <a:pt x="234" y="730"/>
                    </a:lnTo>
                    <a:lnTo>
                      <a:pt x="138" y="840"/>
                    </a:lnTo>
                    <a:lnTo>
                      <a:pt x="55" y="936"/>
                    </a:lnTo>
                    <a:lnTo>
                      <a:pt x="28" y="991"/>
                    </a:lnTo>
                    <a:lnTo>
                      <a:pt x="14" y="1046"/>
                    </a:lnTo>
                    <a:lnTo>
                      <a:pt x="0" y="1101"/>
                    </a:lnTo>
                    <a:lnTo>
                      <a:pt x="14" y="1170"/>
                    </a:lnTo>
                    <a:lnTo>
                      <a:pt x="28" y="1225"/>
                    </a:lnTo>
                    <a:lnTo>
                      <a:pt x="55" y="1266"/>
                    </a:lnTo>
                    <a:lnTo>
                      <a:pt x="83" y="1321"/>
                    </a:lnTo>
                    <a:lnTo>
                      <a:pt x="138" y="1362"/>
                    </a:lnTo>
                    <a:lnTo>
                      <a:pt x="179" y="1390"/>
                    </a:lnTo>
                    <a:lnTo>
                      <a:pt x="234" y="1403"/>
                    </a:lnTo>
                    <a:lnTo>
                      <a:pt x="303" y="1417"/>
                    </a:lnTo>
                    <a:lnTo>
                      <a:pt x="358" y="1403"/>
                    </a:lnTo>
                    <a:lnTo>
                      <a:pt x="413" y="1390"/>
                    </a:lnTo>
                    <a:lnTo>
                      <a:pt x="454" y="1376"/>
                    </a:lnTo>
                    <a:lnTo>
                      <a:pt x="509" y="1335"/>
                    </a:lnTo>
                    <a:lnTo>
                      <a:pt x="550" y="1293"/>
                    </a:lnTo>
                    <a:lnTo>
                      <a:pt x="674" y="1128"/>
                    </a:lnTo>
                    <a:lnTo>
                      <a:pt x="811" y="1005"/>
                    </a:lnTo>
                    <a:lnTo>
                      <a:pt x="963" y="881"/>
                    </a:lnTo>
                    <a:lnTo>
                      <a:pt x="1141" y="785"/>
                    </a:lnTo>
                    <a:lnTo>
                      <a:pt x="1320" y="702"/>
                    </a:lnTo>
                    <a:lnTo>
                      <a:pt x="1499" y="647"/>
                    </a:lnTo>
                    <a:lnTo>
                      <a:pt x="1705" y="620"/>
                    </a:lnTo>
                    <a:lnTo>
                      <a:pt x="1911" y="606"/>
                    </a:lnTo>
                    <a:lnTo>
                      <a:pt x="2104" y="620"/>
                    </a:lnTo>
                    <a:lnTo>
                      <a:pt x="2310" y="647"/>
                    </a:lnTo>
                    <a:lnTo>
                      <a:pt x="2489" y="702"/>
                    </a:lnTo>
                    <a:lnTo>
                      <a:pt x="2668" y="785"/>
                    </a:lnTo>
                    <a:lnTo>
                      <a:pt x="2846" y="881"/>
                    </a:lnTo>
                    <a:lnTo>
                      <a:pt x="2998" y="1005"/>
                    </a:lnTo>
                    <a:lnTo>
                      <a:pt x="3135" y="1128"/>
                    </a:lnTo>
                    <a:lnTo>
                      <a:pt x="3259" y="1293"/>
                    </a:lnTo>
                    <a:lnTo>
                      <a:pt x="3314" y="1348"/>
                    </a:lnTo>
                    <a:lnTo>
                      <a:pt x="3369" y="1376"/>
                    </a:lnTo>
                    <a:lnTo>
                      <a:pt x="3438" y="1403"/>
                    </a:lnTo>
                    <a:lnTo>
                      <a:pt x="3507" y="1417"/>
                    </a:lnTo>
                    <a:lnTo>
                      <a:pt x="3603" y="1403"/>
                    </a:lnTo>
                    <a:lnTo>
                      <a:pt x="3685" y="1362"/>
                    </a:lnTo>
                    <a:lnTo>
                      <a:pt x="3727" y="1321"/>
                    </a:lnTo>
                    <a:lnTo>
                      <a:pt x="3768" y="1266"/>
                    </a:lnTo>
                    <a:lnTo>
                      <a:pt x="3782" y="1225"/>
                    </a:lnTo>
                    <a:lnTo>
                      <a:pt x="3795" y="1170"/>
                    </a:lnTo>
                    <a:lnTo>
                      <a:pt x="3809" y="1101"/>
                    </a:lnTo>
                    <a:lnTo>
                      <a:pt x="3795" y="1046"/>
                    </a:lnTo>
                    <a:lnTo>
                      <a:pt x="3782" y="991"/>
                    </a:lnTo>
                    <a:lnTo>
                      <a:pt x="3754" y="936"/>
                    </a:lnTo>
                    <a:lnTo>
                      <a:pt x="3672" y="840"/>
                    </a:lnTo>
                    <a:lnTo>
                      <a:pt x="3575" y="730"/>
                    </a:lnTo>
                    <a:lnTo>
                      <a:pt x="3383" y="551"/>
                    </a:lnTo>
                    <a:lnTo>
                      <a:pt x="3177" y="386"/>
                    </a:lnTo>
                    <a:lnTo>
                      <a:pt x="2943" y="248"/>
                    </a:lnTo>
                    <a:lnTo>
                      <a:pt x="2695" y="152"/>
                    </a:lnTo>
                    <a:lnTo>
                      <a:pt x="2448" y="70"/>
                    </a:lnTo>
                    <a:lnTo>
                      <a:pt x="2173" y="28"/>
                    </a:lnTo>
                    <a:lnTo>
                      <a:pt x="191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4298;p84">
                <a:extLst>
                  <a:ext uri="{FF2B5EF4-FFF2-40B4-BE49-F238E27FC236}">
                    <a16:creationId xmlns:a16="http://schemas.microsoft.com/office/drawing/2014/main" id="{61602A1A-8975-4CD7-9B07-FCE10FEFA287}"/>
                  </a:ext>
                </a:extLst>
              </p:cNvPr>
              <p:cNvSpPr/>
              <p:nvPr/>
            </p:nvSpPr>
            <p:spPr>
              <a:xfrm>
                <a:off x="4188475" y="2133850"/>
                <a:ext cx="486100" cy="802375"/>
              </a:xfrm>
              <a:custGeom>
                <a:avLst/>
                <a:gdLst/>
                <a:ahLst/>
                <a:cxnLst/>
                <a:rect l="l" t="t" r="r" b="b"/>
                <a:pathLst>
                  <a:path w="19444" h="32095" extrusionOk="0">
                    <a:moveTo>
                      <a:pt x="9640" y="1"/>
                    </a:moveTo>
                    <a:lnTo>
                      <a:pt x="9392" y="28"/>
                    </a:lnTo>
                    <a:lnTo>
                      <a:pt x="9131" y="69"/>
                    </a:lnTo>
                    <a:lnTo>
                      <a:pt x="8883" y="152"/>
                    </a:lnTo>
                    <a:lnTo>
                      <a:pt x="8650" y="248"/>
                    </a:lnTo>
                    <a:lnTo>
                      <a:pt x="8416" y="372"/>
                    </a:lnTo>
                    <a:lnTo>
                      <a:pt x="8196" y="509"/>
                    </a:lnTo>
                    <a:lnTo>
                      <a:pt x="7990" y="674"/>
                    </a:lnTo>
                    <a:lnTo>
                      <a:pt x="7797" y="867"/>
                    </a:lnTo>
                    <a:lnTo>
                      <a:pt x="7618" y="1087"/>
                    </a:lnTo>
                    <a:lnTo>
                      <a:pt x="7316" y="1499"/>
                    </a:lnTo>
                    <a:lnTo>
                      <a:pt x="6835" y="2187"/>
                    </a:lnTo>
                    <a:lnTo>
                      <a:pt x="6216" y="3108"/>
                    </a:lnTo>
                    <a:lnTo>
                      <a:pt x="5872" y="3645"/>
                    </a:lnTo>
                    <a:lnTo>
                      <a:pt x="5501" y="4236"/>
                    </a:lnTo>
                    <a:lnTo>
                      <a:pt x="5116" y="4868"/>
                    </a:lnTo>
                    <a:lnTo>
                      <a:pt x="4717" y="5542"/>
                    </a:lnTo>
                    <a:lnTo>
                      <a:pt x="4304" y="6271"/>
                    </a:lnTo>
                    <a:lnTo>
                      <a:pt x="3892" y="7027"/>
                    </a:lnTo>
                    <a:lnTo>
                      <a:pt x="3479" y="7811"/>
                    </a:lnTo>
                    <a:lnTo>
                      <a:pt x="3067" y="8636"/>
                    </a:lnTo>
                    <a:lnTo>
                      <a:pt x="2668" y="9488"/>
                    </a:lnTo>
                    <a:lnTo>
                      <a:pt x="2283" y="10355"/>
                    </a:lnTo>
                    <a:lnTo>
                      <a:pt x="1912" y="11262"/>
                    </a:lnTo>
                    <a:lnTo>
                      <a:pt x="1554" y="12170"/>
                    </a:lnTo>
                    <a:lnTo>
                      <a:pt x="1238" y="13105"/>
                    </a:lnTo>
                    <a:lnTo>
                      <a:pt x="1087" y="13572"/>
                    </a:lnTo>
                    <a:lnTo>
                      <a:pt x="936" y="14040"/>
                    </a:lnTo>
                    <a:lnTo>
                      <a:pt x="798" y="14521"/>
                    </a:lnTo>
                    <a:lnTo>
                      <a:pt x="674" y="15002"/>
                    </a:lnTo>
                    <a:lnTo>
                      <a:pt x="551" y="15484"/>
                    </a:lnTo>
                    <a:lnTo>
                      <a:pt x="454" y="15965"/>
                    </a:lnTo>
                    <a:lnTo>
                      <a:pt x="344" y="16446"/>
                    </a:lnTo>
                    <a:lnTo>
                      <a:pt x="262" y="16928"/>
                    </a:lnTo>
                    <a:lnTo>
                      <a:pt x="193" y="17409"/>
                    </a:lnTo>
                    <a:lnTo>
                      <a:pt x="124" y="17890"/>
                    </a:lnTo>
                    <a:lnTo>
                      <a:pt x="83" y="18371"/>
                    </a:lnTo>
                    <a:lnTo>
                      <a:pt x="42" y="18853"/>
                    </a:lnTo>
                    <a:lnTo>
                      <a:pt x="14" y="19334"/>
                    </a:lnTo>
                    <a:lnTo>
                      <a:pt x="1" y="19801"/>
                    </a:lnTo>
                    <a:lnTo>
                      <a:pt x="14" y="20283"/>
                    </a:lnTo>
                    <a:lnTo>
                      <a:pt x="28" y="20750"/>
                    </a:lnTo>
                    <a:lnTo>
                      <a:pt x="69" y="21231"/>
                    </a:lnTo>
                    <a:lnTo>
                      <a:pt x="124" y="21685"/>
                    </a:lnTo>
                    <a:lnTo>
                      <a:pt x="193" y="22153"/>
                    </a:lnTo>
                    <a:lnTo>
                      <a:pt x="276" y="22607"/>
                    </a:lnTo>
                    <a:lnTo>
                      <a:pt x="386" y="23074"/>
                    </a:lnTo>
                    <a:lnTo>
                      <a:pt x="509" y="23514"/>
                    </a:lnTo>
                    <a:lnTo>
                      <a:pt x="647" y="23954"/>
                    </a:lnTo>
                    <a:lnTo>
                      <a:pt x="812" y="24394"/>
                    </a:lnTo>
                    <a:lnTo>
                      <a:pt x="991" y="24834"/>
                    </a:lnTo>
                    <a:lnTo>
                      <a:pt x="1197" y="25260"/>
                    </a:lnTo>
                    <a:lnTo>
                      <a:pt x="1417" y="25673"/>
                    </a:lnTo>
                    <a:lnTo>
                      <a:pt x="1651" y="26085"/>
                    </a:lnTo>
                    <a:lnTo>
                      <a:pt x="1912" y="26470"/>
                    </a:lnTo>
                    <a:lnTo>
                      <a:pt x="2187" y="26855"/>
                    </a:lnTo>
                    <a:lnTo>
                      <a:pt x="2476" y="27213"/>
                    </a:lnTo>
                    <a:lnTo>
                      <a:pt x="2792" y="27570"/>
                    </a:lnTo>
                    <a:lnTo>
                      <a:pt x="3108" y="27914"/>
                    </a:lnTo>
                    <a:lnTo>
                      <a:pt x="3452" y="28244"/>
                    </a:lnTo>
                    <a:lnTo>
                      <a:pt x="3809" y="28547"/>
                    </a:lnTo>
                    <a:lnTo>
                      <a:pt x="4194" y="28849"/>
                    </a:lnTo>
                    <a:lnTo>
                      <a:pt x="4579" y="29138"/>
                    </a:lnTo>
                    <a:lnTo>
                      <a:pt x="4992" y="29413"/>
                    </a:lnTo>
                    <a:lnTo>
                      <a:pt x="5418" y="29674"/>
                    </a:lnTo>
                    <a:lnTo>
                      <a:pt x="5872" y="29922"/>
                    </a:lnTo>
                    <a:lnTo>
                      <a:pt x="6326" y="30156"/>
                    </a:lnTo>
                    <a:lnTo>
                      <a:pt x="6807" y="30376"/>
                    </a:lnTo>
                    <a:lnTo>
                      <a:pt x="7302" y="30582"/>
                    </a:lnTo>
                    <a:lnTo>
                      <a:pt x="7825" y="30774"/>
                    </a:lnTo>
                    <a:lnTo>
                      <a:pt x="8347" y="30953"/>
                    </a:lnTo>
                    <a:lnTo>
                      <a:pt x="8897" y="31118"/>
                    </a:lnTo>
                    <a:lnTo>
                      <a:pt x="9461" y="31283"/>
                    </a:lnTo>
                    <a:lnTo>
                      <a:pt x="10038" y="31421"/>
                    </a:lnTo>
                    <a:lnTo>
                      <a:pt x="10630" y="31544"/>
                    </a:lnTo>
                    <a:lnTo>
                      <a:pt x="11248" y="31654"/>
                    </a:lnTo>
                    <a:lnTo>
                      <a:pt x="11881" y="31764"/>
                    </a:lnTo>
                    <a:lnTo>
                      <a:pt x="12527" y="31847"/>
                    </a:lnTo>
                    <a:lnTo>
                      <a:pt x="13187" y="31916"/>
                    </a:lnTo>
                    <a:lnTo>
                      <a:pt x="13861" y="31984"/>
                    </a:lnTo>
                    <a:lnTo>
                      <a:pt x="14562" y="32026"/>
                    </a:lnTo>
                    <a:lnTo>
                      <a:pt x="15277" y="32067"/>
                    </a:lnTo>
                    <a:lnTo>
                      <a:pt x="16006" y="32081"/>
                    </a:lnTo>
                    <a:lnTo>
                      <a:pt x="16749" y="32094"/>
                    </a:lnTo>
                    <a:lnTo>
                      <a:pt x="17024" y="32081"/>
                    </a:lnTo>
                    <a:lnTo>
                      <a:pt x="17299" y="32039"/>
                    </a:lnTo>
                    <a:lnTo>
                      <a:pt x="17546" y="31971"/>
                    </a:lnTo>
                    <a:lnTo>
                      <a:pt x="17794" y="31874"/>
                    </a:lnTo>
                    <a:lnTo>
                      <a:pt x="18028" y="31764"/>
                    </a:lnTo>
                    <a:lnTo>
                      <a:pt x="18261" y="31627"/>
                    </a:lnTo>
                    <a:lnTo>
                      <a:pt x="18468" y="31476"/>
                    </a:lnTo>
                    <a:lnTo>
                      <a:pt x="18646" y="31297"/>
                    </a:lnTo>
                    <a:lnTo>
                      <a:pt x="18825" y="31118"/>
                    </a:lnTo>
                    <a:lnTo>
                      <a:pt x="18976" y="30912"/>
                    </a:lnTo>
                    <a:lnTo>
                      <a:pt x="19114" y="30678"/>
                    </a:lnTo>
                    <a:lnTo>
                      <a:pt x="19224" y="30444"/>
                    </a:lnTo>
                    <a:lnTo>
                      <a:pt x="19320" y="30197"/>
                    </a:lnTo>
                    <a:lnTo>
                      <a:pt x="19389" y="29949"/>
                    </a:lnTo>
                    <a:lnTo>
                      <a:pt x="19430" y="29674"/>
                    </a:lnTo>
                    <a:lnTo>
                      <a:pt x="19444" y="29399"/>
                    </a:lnTo>
                    <a:lnTo>
                      <a:pt x="19430" y="29124"/>
                    </a:lnTo>
                    <a:lnTo>
                      <a:pt x="19389" y="28863"/>
                    </a:lnTo>
                    <a:lnTo>
                      <a:pt x="19320" y="28602"/>
                    </a:lnTo>
                    <a:lnTo>
                      <a:pt x="19224" y="28354"/>
                    </a:lnTo>
                    <a:lnTo>
                      <a:pt x="19114" y="28120"/>
                    </a:lnTo>
                    <a:lnTo>
                      <a:pt x="18976" y="27900"/>
                    </a:lnTo>
                    <a:lnTo>
                      <a:pt x="18825" y="27694"/>
                    </a:lnTo>
                    <a:lnTo>
                      <a:pt x="18646" y="27502"/>
                    </a:lnTo>
                    <a:lnTo>
                      <a:pt x="18468" y="27337"/>
                    </a:lnTo>
                    <a:lnTo>
                      <a:pt x="18261" y="27172"/>
                    </a:lnTo>
                    <a:lnTo>
                      <a:pt x="18028" y="27048"/>
                    </a:lnTo>
                    <a:lnTo>
                      <a:pt x="17794" y="26924"/>
                    </a:lnTo>
                    <a:lnTo>
                      <a:pt x="17546" y="26842"/>
                    </a:lnTo>
                    <a:lnTo>
                      <a:pt x="17299" y="26773"/>
                    </a:lnTo>
                    <a:lnTo>
                      <a:pt x="17024" y="26732"/>
                    </a:lnTo>
                    <a:lnTo>
                      <a:pt x="16749" y="26718"/>
                    </a:lnTo>
                    <a:lnTo>
                      <a:pt x="15992" y="26704"/>
                    </a:lnTo>
                    <a:lnTo>
                      <a:pt x="15209" y="26677"/>
                    </a:lnTo>
                    <a:lnTo>
                      <a:pt x="14411" y="26635"/>
                    </a:lnTo>
                    <a:lnTo>
                      <a:pt x="13600" y="26567"/>
                    </a:lnTo>
                    <a:lnTo>
                      <a:pt x="12802" y="26470"/>
                    </a:lnTo>
                    <a:lnTo>
                      <a:pt x="12005" y="26333"/>
                    </a:lnTo>
                    <a:lnTo>
                      <a:pt x="11620" y="26264"/>
                    </a:lnTo>
                    <a:lnTo>
                      <a:pt x="11221" y="26182"/>
                    </a:lnTo>
                    <a:lnTo>
                      <a:pt x="10850" y="26085"/>
                    </a:lnTo>
                    <a:lnTo>
                      <a:pt x="10465" y="25989"/>
                    </a:lnTo>
                    <a:lnTo>
                      <a:pt x="10107" y="25865"/>
                    </a:lnTo>
                    <a:lnTo>
                      <a:pt x="9736" y="25755"/>
                    </a:lnTo>
                    <a:lnTo>
                      <a:pt x="9392" y="25618"/>
                    </a:lnTo>
                    <a:lnTo>
                      <a:pt x="9048" y="25480"/>
                    </a:lnTo>
                    <a:lnTo>
                      <a:pt x="8718" y="25329"/>
                    </a:lnTo>
                    <a:lnTo>
                      <a:pt x="8388" y="25164"/>
                    </a:lnTo>
                    <a:lnTo>
                      <a:pt x="8086" y="24985"/>
                    </a:lnTo>
                    <a:lnTo>
                      <a:pt x="7783" y="24807"/>
                    </a:lnTo>
                    <a:lnTo>
                      <a:pt x="7508" y="24600"/>
                    </a:lnTo>
                    <a:lnTo>
                      <a:pt x="7247" y="24394"/>
                    </a:lnTo>
                    <a:lnTo>
                      <a:pt x="6986" y="24174"/>
                    </a:lnTo>
                    <a:lnTo>
                      <a:pt x="6752" y="23940"/>
                    </a:lnTo>
                    <a:lnTo>
                      <a:pt x="6532" y="23679"/>
                    </a:lnTo>
                    <a:lnTo>
                      <a:pt x="6340" y="23418"/>
                    </a:lnTo>
                    <a:lnTo>
                      <a:pt x="6161" y="23143"/>
                    </a:lnTo>
                    <a:lnTo>
                      <a:pt x="5996" y="22854"/>
                    </a:lnTo>
                    <a:lnTo>
                      <a:pt x="5886" y="22607"/>
                    </a:lnTo>
                    <a:lnTo>
                      <a:pt x="5776" y="22359"/>
                    </a:lnTo>
                    <a:lnTo>
                      <a:pt x="5693" y="22098"/>
                    </a:lnTo>
                    <a:lnTo>
                      <a:pt x="5611" y="21823"/>
                    </a:lnTo>
                    <a:lnTo>
                      <a:pt x="5542" y="21561"/>
                    </a:lnTo>
                    <a:lnTo>
                      <a:pt x="5487" y="21286"/>
                    </a:lnTo>
                    <a:lnTo>
                      <a:pt x="5446" y="20998"/>
                    </a:lnTo>
                    <a:lnTo>
                      <a:pt x="5405" y="20709"/>
                    </a:lnTo>
                    <a:lnTo>
                      <a:pt x="5391" y="20420"/>
                    </a:lnTo>
                    <a:lnTo>
                      <a:pt x="5377" y="20118"/>
                    </a:lnTo>
                    <a:lnTo>
                      <a:pt x="5377" y="19815"/>
                    </a:lnTo>
                    <a:lnTo>
                      <a:pt x="5377" y="19499"/>
                    </a:lnTo>
                    <a:lnTo>
                      <a:pt x="5391" y="19183"/>
                    </a:lnTo>
                    <a:lnTo>
                      <a:pt x="5418" y="18866"/>
                    </a:lnTo>
                    <a:lnTo>
                      <a:pt x="5501" y="18234"/>
                    </a:lnTo>
                    <a:lnTo>
                      <a:pt x="5611" y="17574"/>
                    </a:lnTo>
                    <a:lnTo>
                      <a:pt x="5748" y="16914"/>
                    </a:lnTo>
                    <a:lnTo>
                      <a:pt x="5913" y="16240"/>
                    </a:lnTo>
                    <a:lnTo>
                      <a:pt x="6120" y="15552"/>
                    </a:lnTo>
                    <a:lnTo>
                      <a:pt x="6326" y="14879"/>
                    </a:lnTo>
                    <a:lnTo>
                      <a:pt x="6573" y="14191"/>
                    </a:lnTo>
                    <a:lnTo>
                      <a:pt x="6835" y="13517"/>
                    </a:lnTo>
                    <a:lnTo>
                      <a:pt x="7110" y="12830"/>
                    </a:lnTo>
                    <a:lnTo>
                      <a:pt x="7398" y="12170"/>
                    </a:lnTo>
                    <a:lnTo>
                      <a:pt x="7701" y="11496"/>
                    </a:lnTo>
                    <a:lnTo>
                      <a:pt x="8017" y="10850"/>
                    </a:lnTo>
                    <a:lnTo>
                      <a:pt x="8333" y="10204"/>
                    </a:lnTo>
                    <a:lnTo>
                      <a:pt x="8663" y="9585"/>
                    </a:lnTo>
                    <a:lnTo>
                      <a:pt x="8980" y="8966"/>
                    </a:lnTo>
                    <a:lnTo>
                      <a:pt x="9310" y="8375"/>
                    </a:lnTo>
                    <a:lnTo>
                      <a:pt x="9640" y="7811"/>
                    </a:lnTo>
                    <a:lnTo>
                      <a:pt x="9970" y="7261"/>
                    </a:lnTo>
                    <a:lnTo>
                      <a:pt x="10286" y="6738"/>
                    </a:lnTo>
                    <a:lnTo>
                      <a:pt x="10891" y="5790"/>
                    </a:lnTo>
                    <a:lnTo>
                      <a:pt x="11441" y="4965"/>
                    </a:lnTo>
                    <a:lnTo>
                      <a:pt x="11936" y="4291"/>
                    </a:lnTo>
                    <a:lnTo>
                      <a:pt x="12087" y="4057"/>
                    </a:lnTo>
                    <a:lnTo>
                      <a:pt x="12211" y="3823"/>
                    </a:lnTo>
                    <a:lnTo>
                      <a:pt x="12307" y="3576"/>
                    </a:lnTo>
                    <a:lnTo>
                      <a:pt x="12390" y="3328"/>
                    </a:lnTo>
                    <a:lnTo>
                      <a:pt x="12431" y="3067"/>
                    </a:lnTo>
                    <a:lnTo>
                      <a:pt x="12459" y="2806"/>
                    </a:lnTo>
                    <a:lnTo>
                      <a:pt x="12459" y="2544"/>
                    </a:lnTo>
                    <a:lnTo>
                      <a:pt x="12431" y="2297"/>
                    </a:lnTo>
                    <a:lnTo>
                      <a:pt x="12390" y="2036"/>
                    </a:lnTo>
                    <a:lnTo>
                      <a:pt x="12307" y="1788"/>
                    </a:lnTo>
                    <a:lnTo>
                      <a:pt x="12211" y="1554"/>
                    </a:lnTo>
                    <a:lnTo>
                      <a:pt x="12087" y="1321"/>
                    </a:lnTo>
                    <a:lnTo>
                      <a:pt x="11950" y="1101"/>
                    </a:lnTo>
                    <a:lnTo>
                      <a:pt x="11785" y="894"/>
                    </a:lnTo>
                    <a:lnTo>
                      <a:pt x="11592" y="702"/>
                    </a:lnTo>
                    <a:lnTo>
                      <a:pt x="11372" y="523"/>
                    </a:lnTo>
                    <a:lnTo>
                      <a:pt x="11152" y="372"/>
                    </a:lnTo>
                    <a:lnTo>
                      <a:pt x="10918" y="248"/>
                    </a:lnTo>
                    <a:lnTo>
                      <a:pt x="10671" y="152"/>
                    </a:lnTo>
                    <a:lnTo>
                      <a:pt x="10410" y="69"/>
                    </a:lnTo>
                    <a:lnTo>
                      <a:pt x="10162" y="28"/>
                    </a:lnTo>
                    <a:lnTo>
                      <a:pt x="9901" y="1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4299;p84">
                <a:extLst>
                  <a:ext uri="{FF2B5EF4-FFF2-40B4-BE49-F238E27FC236}">
                    <a16:creationId xmlns:a16="http://schemas.microsoft.com/office/drawing/2014/main" id="{44A8516F-DDDF-4142-B75E-0B4C95D7BCC4}"/>
                  </a:ext>
                </a:extLst>
              </p:cNvPr>
              <p:cNvSpPr/>
              <p:nvPr/>
            </p:nvSpPr>
            <p:spPr>
              <a:xfrm>
                <a:off x="4188125" y="2133175"/>
                <a:ext cx="486800" cy="803725"/>
              </a:xfrm>
              <a:custGeom>
                <a:avLst/>
                <a:gdLst/>
                <a:ahLst/>
                <a:cxnLst/>
                <a:rect l="l" t="t" r="r" b="b"/>
                <a:pathLst>
                  <a:path w="19472" h="32149" extrusionOk="0">
                    <a:moveTo>
                      <a:pt x="9654" y="0"/>
                    </a:moveTo>
                    <a:lnTo>
                      <a:pt x="9392" y="28"/>
                    </a:lnTo>
                    <a:lnTo>
                      <a:pt x="9145" y="83"/>
                    </a:lnTo>
                    <a:lnTo>
                      <a:pt x="8897" y="151"/>
                    </a:lnTo>
                    <a:lnTo>
                      <a:pt x="8650" y="248"/>
                    </a:lnTo>
                    <a:lnTo>
                      <a:pt x="8416" y="371"/>
                    </a:lnTo>
                    <a:lnTo>
                      <a:pt x="8196" y="523"/>
                    </a:lnTo>
                    <a:lnTo>
                      <a:pt x="7990" y="688"/>
                    </a:lnTo>
                    <a:lnTo>
                      <a:pt x="7797" y="880"/>
                    </a:lnTo>
                    <a:lnTo>
                      <a:pt x="7619" y="1086"/>
                    </a:lnTo>
                    <a:lnTo>
                      <a:pt x="7302" y="1513"/>
                    </a:lnTo>
                    <a:lnTo>
                      <a:pt x="6821" y="2200"/>
                    </a:lnTo>
                    <a:lnTo>
                      <a:pt x="6216" y="3121"/>
                    </a:lnTo>
                    <a:lnTo>
                      <a:pt x="5859" y="3658"/>
                    </a:lnTo>
                    <a:lnTo>
                      <a:pt x="5487" y="4249"/>
                    </a:lnTo>
                    <a:lnTo>
                      <a:pt x="5102" y="4882"/>
                    </a:lnTo>
                    <a:lnTo>
                      <a:pt x="4703" y="5569"/>
                    </a:lnTo>
                    <a:lnTo>
                      <a:pt x="4291" y="6284"/>
                    </a:lnTo>
                    <a:lnTo>
                      <a:pt x="3878" y="7040"/>
                    </a:lnTo>
                    <a:lnTo>
                      <a:pt x="3466" y="7824"/>
                    </a:lnTo>
                    <a:lnTo>
                      <a:pt x="3067" y="8649"/>
                    </a:lnTo>
                    <a:lnTo>
                      <a:pt x="2655" y="9502"/>
                    </a:lnTo>
                    <a:lnTo>
                      <a:pt x="2270" y="10382"/>
                    </a:lnTo>
                    <a:lnTo>
                      <a:pt x="1898" y="11276"/>
                    </a:lnTo>
                    <a:lnTo>
                      <a:pt x="1555" y="12197"/>
                    </a:lnTo>
                    <a:lnTo>
                      <a:pt x="1225" y="13132"/>
                    </a:lnTo>
                    <a:lnTo>
                      <a:pt x="1073" y="13599"/>
                    </a:lnTo>
                    <a:lnTo>
                      <a:pt x="922" y="14067"/>
                    </a:lnTo>
                    <a:lnTo>
                      <a:pt x="785" y="14548"/>
                    </a:lnTo>
                    <a:lnTo>
                      <a:pt x="661" y="15029"/>
                    </a:lnTo>
                    <a:lnTo>
                      <a:pt x="551" y="15511"/>
                    </a:lnTo>
                    <a:lnTo>
                      <a:pt x="441" y="15992"/>
                    </a:lnTo>
                    <a:lnTo>
                      <a:pt x="345" y="16473"/>
                    </a:lnTo>
                    <a:lnTo>
                      <a:pt x="248" y="16955"/>
                    </a:lnTo>
                    <a:lnTo>
                      <a:pt x="180" y="17436"/>
                    </a:lnTo>
                    <a:lnTo>
                      <a:pt x="111" y="17917"/>
                    </a:lnTo>
                    <a:lnTo>
                      <a:pt x="70" y="18398"/>
                    </a:lnTo>
                    <a:lnTo>
                      <a:pt x="28" y="18880"/>
                    </a:lnTo>
                    <a:lnTo>
                      <a:pt x="1" y="19361"/>
                    </a:lnTo>
                    <a:lnTo>
                      <a:pt x="1" y="19842"/>
                    </a:lnTo>
                    <a:lnTo>
                      <a:pt x="1" y="20310"/>
                    </a:lnTo>
                    <a:lnTo>
                      <a:pt x="28" y="20791"/>
                    </a:lnTo>
                    <a:lnTo>
                      <a:pt x="56" y="21258"/>
                    </a:lnTo>
                    <a:lnTo>
                      <a:pt x="111" y="21726"/>
                    </a:lnTo>
                    <a:lnTo>
                      <a:pt x="180" y="22193"/>
                    </a:lnTo>
                    <a:lnTo>
                      <a:pt x="262" y="22647"/>
                    </a:lnTo>
                    <a:lnTo>
                      <a:pt x="372" y="23101"/>
                    </a:lnTo>
                    <a:lnTo>
                      <a:pt x="496" y="23555"/>
                    </a:lnTo>
                    <a:lnTo>
                      <a:pt x="633" y="23995"/>
                    </a:lnTo>
                    <a:lnTo>
                      <a:pt x="798" y="24435"/>
                    </a:lnTo>
                    <a:lnTo>
                      <a:pt x="977" y="24875"/>
                    </a:lnTo>
                    <a:lnTo>
                      <a:pt x="1183" y="25301"/>
                    </a:lnTo>
                    <a:lnTo>
                      <a:pt x="1403" y="25714"/>
                    </a:lnTo>
                    <a:lnTo>
                      <a:pt x="1651" y="26126"/>
                    </a:lnTo>
                    <a:lnTo>
                      <a:pt x="1898" y="26511"/>
                    </a:lnTo>
                    <a:lnTo>
                      <a:pt x="2173" y="26896"/>
                    </a:lnTo>
                    <a:lnTo>
                      <a:pt x="2476" y="27267"/>
                    </a:lnTo>
                    <a:lnTo>
                      <a:pt x="2778" y="27611"/>
                    </a:lnTo>
                    <a:lnTo>
                      <a:pt x="3108" y="27955"/>
                    </a:lnTo>
                    <a:lnTo>
                      <a:pt x="3452" y="28285"/>
                    </a:lnTo>
                    <a:lnTo>
                      <a:pt x="3810" y="28601"/>
                    </a:lnTo>
                    <a:lnTo>
                      <a:pt x="4181" y="28904"/>
                    </a:lnTo>
                    <a:lnTo>
                      <a:pt x="4580" y="29179"/>
                    </a:lnTo>
                    <a:lnTo>
                      <a:pt x="4992" y="29454"/>
                    </a:lnTo>
                    <a:lnTo>
                      <a:pt x="5419" y="29715"/>
                    </a:lnTo>
                    <a:lnTo>
                      <a:pt x="5872" y="29963"/>
                    </a:lnTo>
                    <a:lnTo>
                      <a:pt x="6326" y="30196"/>
                    </a:lnTo>
                    <a:lnTo>
                      <a:pt x="6807" y="30416"/>
                    </a:lnTo>
                    <a:lnTo>
                      <a:pt x="7302" y="30636"/>
                    </a:lnTo>
                    <a:lnTo>
                      <a:pt x="7825" y="30829"/>
                    </a:lnTo>
                    <a:lnTo>
                      <a:pt x="8347" y="31008"/>
                    </a:lnTo>
                    <a:lnTo>
                      <a:pt x="8897" y="31173"/>
                    </a:lnTo>
                    <a:lnTo>
                      <a:pt x="9461" y="31324"/>
                    </a:lnTo>
                    <a:lnTo>
                      <a:pt x="10039" y="31475"/>
                    </a:lnTo>
                    <a:lnTo>
                      <a:pt x="10644" y="31599"/>
                    </a:lnTo>
                    <a:lnTo>
                      <a:pt x="11249" y="31709"/>
                    </a:lnTo>
                    <a:lnTo>
                      <a:pt x="11881" y="31819"/>
                    </a:lnTo>
                    <a:lnTo>
                      <a:pt x="12528" y="31901"/>
                    </a:lnTo>
                    <a:lnTo>
                      <a:pt x="13201" y="31970"/>
                    </a:lnTo>
                    <a:lnTo>
                      <a:pt x="13875" y="32039"/>
                    </a:lnTo>
                    <a:lnTo>
                      <a:pt x="14576" y="32080"/>
                    </a:lnTo>
                    <a:lnTo>
                      <a:pt x="15291" y="32121"/>
                    </a:lnTo>
                    <a:lnTo>
                      <a:pt x="16020" y="32135"/>
                    </a:lnTo>
                    <a:lnTo>
                      <a:pt x="16763" y="32149"/>
                    </a:lnTo>
                    <a:lnTo>
                      <a:pt x="17038" y="32135"/>
                    </a:lnTo>
                    <a:lnTo>
                      <a:pt x="17313" y="32094"/>
                    </a:lnTo>
                    <a:lnTo>
                      <a:pt x="17574" y="32025"/>
                    </a:lnTo>
                    <a:lnTo>
                      <a:pt x="17821" y="31929"/>
                    </a:lnTo>
                    <a:lnTo>
                      <a:pt x="18055" y="31819"/>
                    </a:lnTo>
                    <a:lnTo>
                      <a:pt x="18289" y="31681"/>
                    </a:lnTo>
                    <a:lnTo>
                      <a:pt x="18495" y="31530"/>
                    </a:lnTo>
                    <a:lnTo>
                      <a:pt x="18688" y="31351"/>
                    </a:lnTo>
                    <a:lnTo>
                      <a:pt x="18853" y="31159"/>
                    </a:lnTo>
                    <a:lnTo>
                      <a:pt x="19018" y="30953"/>
                    </a:lnTo>
                    <a:lnTo>
                      <a:pt x="19155" y="30719"/>
                    </a:lnTo>
                    <a:lnTo>
                      <a:pt x="19265" y="30485"/>
                    </a:lnTo>
                    <a:lnTo>
                      <a:pt x="19362" y="30238"/>
                    </a:lnTo>
                    <a:lnTo>
                      <a:pt x="19417" y="29976"/>
                    </a:lnTo>
                    <a:lnTo>
                      <a:pt x="19458" y="29715"/>
                    </a:lnTo>
                    <a:lnTo>
                      <a:pt x="19472" y="29426"/>
                    </a:lnTo>
                    <a:lnTo>
                      <a:pt x="19458" y="29151"/>
                    </a:lnTo>
                    <a:lnTo>
                      <a:pt x="19417" y="28890"/>
                    </a:lnTo>
                    <a:lnTo>
                      <a:pt x="19362" y="28629"/>
                    </a:lnTo>
                    <a:lnTo>
                      <a:pt x="19265" y="28381"/>
                    </a:lnTo>
                    <a:lnTo>
                      <a:pt x="19155" y="28134"/>
                    </a:lnTo>
                    <a:lnTo>
                      <a:pt x="19018" y="27914"/>
                    </a:lnTo>
                    <a:lnTo>
                      <a:pt x="18853" y="27707"/>
                    </a:lnTo>
                    <a:lnTo>
                      <a:pt x="18688" y="27515"/>
                    </a:lnTo>
                    <a:lnTo>
                      <a:pt x="18495" y="27336"/>
                    </a:lnTo>
                    <a:lnTo>
                      <a:pt x="18289" y="27185"/>
                    </a:lnTo>
                    <a:lnTo>
                      <a:pt x="18055" y="27047"/>
                    </a:lnTo>
                    <a:lnTo>
                      <a:pt x="17821" y="26937"/>
                    </a:lnTo>
                    <a:lnTo>
                      <a:pt x="17574" y="26841"/>
                    </a:lnTo>
                    <a:lnTo>
                      <a:pt x="17313" y="26772"/>
                    </a:lnTo>
                    <a:lnTo>
                      <a:pt x="17038" y="26731"/>
                    </a:lnTo>
                    <a:lnTo>
                      <a:pt x="16763" y="26717"/>
                    </a:lnTo>
                    <a:lnTo>
                      <a:pt x="16006" y="26717"/>
                    </a:lnTo>
                    <a:lnTo>
                      <a:pt x="15223" y="26690"/>
                    </a:lnTo>
                    <a:lnTo>
                      <a:pt x="14425" y="26635"/>
                    </a:lnTo>
                    <a:lnTo>
                      <a:pt x="13628" y="26566"/>
                    </a:lnTo>
                    <a:lnTo>
                      <a:pt x="12816" y="26470"/>
                    </a:lnTo>
                    <a:lnTo>
                      <a:pt x="12033" y="26346"/>
                    </a:lnTo>
                    <a:lnTo>
                      <a:pt x="11634" y="26264"/>
                    </a:lnTo>
                    <a:lnTo>
                      <a:pt x="11249" y="26181"/>
                    </a:lnTo>
                    <a:lnTo>
                      <a:pt x="10877" y="26085"/>
                    </a:lnTo>
                    <a:lnTo>
                      <a:pt x="10492" y="25989"/>
                    </a:lnTo>
                    <a:lnTo>
                      <a:pt x="10121" y="25879"/>
                    </a:lnTo>
                    <a:lnTo>
                      <a:pt x="9764" y="25755"/>
                    </a:lnTo>
                    <a:lnTo>
                      <a:pt x="9420" y="25631"/>
                    </a:lnTo>
                    <a:lnTo>
                      <a:pt x="9076" y="25480"/>
                    </a:lnTo>
                    <a:lnTo>
                      <a:pt x="8746" y="25329"/>
                    </a:lnTo>
                    <a:lnTo>
                      <a:pt x="8430" y="25177"/>
                    </a:lnTo>
                    <a:lnTo>
                      <a:pt x="8114" y="24999"/>
                    </a:lnTo>
                    <a:lnTo>
                      <a:pt x="7825" y="24806"/>
                    </a:lnTo>
                    <a:lnTo>
                      <a:pt x="7536" y="24614"/>
                    </a:lnTo>
                    <a:lnTo>
                      <a:pt x="7275" y="24407"/>
                    </a:lnTo>
                    <a:lnTo>
                      <a:pt x="7027" y="24187"/>
                    </a:lnTo>
                    <a:lnTo>
                      <a:pt x="6794" y="23940"/>
                    </a:lnTo>
                    <a:lnTo>
                      <a:pt x="6574" y="23692"/>
                    </a:lnTo>
                    <a:lnTo>
                      <a:pt x="6367" y="23431"/>
                    </a:lnTo>
                    <a:lnTo>
                      <a:pt x="6189" y="23156"/>
                    </a:lnTo>
                    <a:lnTo>
                      <a:pt x="6037" y="22867"/>
                    </a:lnTo>
                    <a:lnTo>
                      <a:pt x="5914" y="22620"/>
                    </a:lnTo>
                    <a:lnTo>
                      <a:pt x="5817" y="22372"/>
                    </a:lnTo>
                    <a:lnTo>
                      <a:pt x="5721" y="22111"/>
                    </a:lnTo>
                    <a:lnTo>
                      <a:pt x="5652" y="21850"/>
                    </a:lnTo>
                    <a:lnTo>
                      <a:pt x="5584" y="21575"/>
                    </a:lnTo>
                    <a:lnTo>
                      <a:pt x="5529" y="21300"/>
                    </a:lnTo>
                    <a:lnTo>
                      <a:pt x="5487" y="21011"/>
                    </a:lnTo>
                    <a:lnTo>
                      <a:pt x="5446" y="20722"/>
                    </a:lnTo>
                    <a:lnTo>
                      <a:pt x="5432" y="20433"/>
                    </a:lnTo>
                    <a:lnTo>
                      <a:pt x="5419" y="20131"/>
                    </a:lnTo>
                    <a:lnTo>
                      <a:pt x="5419" y="19828"/>
                    </a:lnTo>
                    <a:lnTo>
                      <a:pt x="5419" y="19526"/>
                    </a:lnTo>
                    <a:lnTo>
                      <a:pt x="5432" y="19210"/>
                    </a:lnTo>
                    <a:lnTo>
                      <a:pt x="5460" y="18893"/>
                    </a:lnTo>
                    <a:lnTo>
                      <a:pt x="5542" y="18261"/>
                    </a:lnTo>
                    <a:lnTo>
                      <a:pt x="5652" y="17601"/>
                    </a:lnTo>
                    <a:lnTo>
                      <a:pt x="5790" y="16941"/>
                    </a:lnTo>
                    <a:lnTo>
                      <a:pt x="5955" y="16267"/>
                    </a:lnTo>
                    <a:lnTo>
                      <a:pt x="6147" y="15593"/>
                    </a:lnTo>
                    <a:lnTo>
                      <a:pt x="6367" y="14906"/>
                    </a:lnTo>
                    <a:lnTo>
                      <a:pt x="6615" y="14232"/>
                    </a:lnTo>
                    <a:lnTo>
                      <a:pt x="6876" y="13544"/>
                    </a:lnTo>
                    <a:lnTo>
                      <a:pt x="7151" y="12871"/>
                    </a:lnTo>
                    <a:lnTo>
                      <a:pt x="7440" y="12197"/>
                    </a:lnTo>
                    <a:lnTo>
                      <a:pt x="7742" y="11537"/>
                    </a:lnTo>
                    <a:lnTo>
                      <a:pt x="8045" y="10877"/>
                    </a:lnTo>
                    <a:lnTo>
                      <a:pt x="8375" y="10244"/>
                    </a:lnTo>
                    <a:lnTo>
                      <a:pt x="8691" y="9612"/>
                    </a:lnTo>
                    <a:lnTo>
                      <a:pt x="9021" y="9007"/>
                    </a:lnTo>
                    <a:lnTo>
                      <a:pt x="9351" y="8415"/>
                    </a:lnTo>
                    <a:lnTo>
                      <a:pt x="9681" y="7852"/>
                    </a:lnTo>
                    <a:lnTo>
                      <a:pt x="10314" y="6779"/>
                    </a:lnTo>
                    <a:lnTo>
                      <a:pt x="10932" y="5830"/>
                    </a:lnTo>
                    <a:lnTo>
                      <a:pt x="11482" y="5005"/>
                    </a:lnTo>
                    <a:lnTo>
                      <a:pt x="11964" y="4332"/>
                    </a:lnTo>
                    <a:lnTo>
                      <a:pt x="12115" y="4098"/>
                    </a:lnTo>
                    <a:lnTo>
                      <a:pt x="12253" y="3864"/>
                    </a:lnTo>
                    <a:lnTo>
                      <a:pt x="12349" y="3617"/>
                    </a:lnTo>
                    <a:lnTo>
                      <a:pt x="12418" y="3355"/>
                    </a:lnTo>
                    <a:lnTo>
                      <a:pt x="12473" y="3094"/>
                    </a:lnTo>
                    <a:lnTo>
                      <a:pt x="12500" y="2833"/>
                    </a:lnTo>
                    <a:lnTo>
                      <a:pt x="12500" y="2571"/>
                    </a:lnTo>
                    <a:lnTo>
                      <a:pt x="12473" y="2324"/>
                    </a:lnTo>
                    <a:lnTo>
                      <a:pt x="12418" y="2063"/>
                    </a:lnTo>
                    <a:lnTo>
                      <a:pt x="12349" y="1815"/>
                    </a:lnTo>
                    <a:lnTo>
                      <a:pt x="12253" y="1568"/>
                    </a:lnTo>
                    <a:lnTo>
                      <a:pt x="12129" y="1334"/>
                    </a:lnTo>
                    <a:lnTo>
                      <a:pt x="11978" y="1114"/>
                    </a:lnTo>
                    <a:lnTo>
                      <a:pt x="11813" y="908"/>
                    </a:lnTo>
                    <a:lnTo>
                      <a:pt x="11620" y="715"/>
                    </a:lnTo>
                    <a:lnTo>
                      <a:pt x="11414" y="536"/>
                    </a:lnTo>
                    <a:lnTo>
                      <a:pt x="11180" y="385"/>
                    </a:lnTo>
                    <a:lnTo>
                      <a:pt x="10932" y="248"/>
                    </a:lnTo>
                    <a:lnTo>
                      <a:pt x="10685" y="151"/>
                    </a:lnTo>
                    <a:lnTo>
                      <a:pt x="10437" y="83"/>
                    </a:lnTo>
                    <a:lnTo>
                      <a:pt x="10176" y="28"/>
                    </a:lnTo>
                    <a:lnTo>
                      <a:pt x="991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4300;p84">
                <a:extLst>
                  <a:ext uri="{FF2B5EF4-FFF2-40B4-BE49-F238E27FC236}">
                    <a16:creationId xmlns:a16="http://schemas.microsoft.com/office/drawing/2014/main" id="{1F43B8CE-E66D-4C11-A787-CAD368368C65}"/>
                  </a:ext>
                </a:extLst>
              </p:cNvPr>
              <p:cNvSpPr/>
              <p:nvPr/>
            </p:nvSpPr>
            <p:spPr>
              <a:xfrm>
                <a:off x="4423600" y="1383425"/>
                <a:ext cx="504675" cy="417350"/>
              </a:xfrm>
              <a:custGeom>
                <a:avLst/>
                <a:gdLst/>
                <a:ahLst/>
                <a:cxnLst/>
                <a:rect l="l" t="t" r="r" b="b"/>
                <a:pathLst>
                  <a:path w="20187" h="16694" extrusionOk="0">
                    <a:moveTo>
                      <a:pt x="4195" y="0"/>
                    </a:moveTo>
                    <a:lnTo>
                      <a:pt x="3824" y="28"/>
                    </a:lnTo>
                    <a:lnTo>
                      <a:pt x="3631" y="55"/>
                    </a:lnTo>
                    <a:lnTo>
                      <a:pt x="3452" y="96"/>
                    </a:lnTo>
                    <a:lnTo>
                      <a:pt x="3260" y="138"/>
                    </a:lnTo>
                    <a:lnTo>
                      <a:pt x="3081" y="193"/>
                    </a:lnTo>
                    <a:lnTo>
                      <a:pt x="2889" y="248"/>
                    </a:lnTo>
                    <a:lnTo>
                      <a:pt x="2710" y="330"/>
                    </a:lnTo>
                    <a:lnTo>
                      <a:pt x="2517" y="413"/>
                    </a:lnTo>
                    <a:lnTo>
                      <a:pt x="2339" y="509"/>
                    </a:lnTo>
                    <a:lnTo>
                      <a:pt x="2160" y="605"/>
                    </a:lnTo>
                    <a:lnTo>
                      <a:pt x="1981" y="715"/>
                    </a:lnTo>
                    <a:lnTo>
                      <a:pt x="1802" y="853"/>
                    </a:lnTo>
                    <a:lnTo>
                      <a:pt x="1637" y="976"/>
                    </a:lnTo>
                    <a:lnTo>
                      <a:pt x="1458" y="1128"/>
                    </a:lnTo>
                    <a:lnTo>
                      <a:pt x="1293" y="1293"/>
                    </a:lnTo>
                    <a:lnTo>
                      <a:pt x="1142" y="1444"/>
                    </a:lnTo>
                    <a:lnTo>
                      <a:pt x="1018" y="1595"/>
                    </a:lnTo>
                    <a:lnTo>
                      <a:pt x="881" y="1747"/>
                    </a:lnTo>
                    <a:lnTo>
                      <a:pt x="771" y="1898"/>
                    </a:lnTo>
                    <a:lnTo>
                      <a:pt x="661" y="2063"/>
                    </a:lnTo>
                    <a:lnTo>
                      <a:pt x="565" y="2228"/>
                    </a:lnTo>
                    <a:lnTo>
                      <a:pt x="400" y="2544"/>
                    </a:lnTo>
                    <a:lnTo>
                      <a:pt x="262" y="2874"/>
                    </a:lnTo>
                    <a:lnTo>
                      <a:pt x="152" y="3218"/>
                    </a:lnTo>
                    <a:lnTo>
                      <a:pt x="70" y="3548"/>
                    </a:lnTo>
                    <a:lnTo>
                      <a:pt x="28" y="3878"/>
                    </a:lnTo>
                    <a:lnTo>
                      <a:pt x="1" y="4222"/>
                    </a:lnTo>
                    <a:lnTo>
                      <a:pt x="1" y="4552"/>
                    </a:lnTo>
                    <a:lnTo>
                      <a:pt x="15" y="4868"/>
                    </a:lnTo>
                    <a:lnTo>
                      <a:pt x="70" y="5198"/>
                    </a:lnTo>
                    <a:lnTo>
                      <a:pt x="125" y="5500"/>
                    </a:lnTo>
                    <a:lnTo>
                      <a:pt x="207" y="5803"/>
                    </a:lnTo>
                    <a:lnTo>
                      <a:pt x="303" y="6105"/>
                    </a:lnTo>
                    <a:lnTo>
                      <a:pt x="400" y="6380"/>
                    </a:lnTo>
                    <a:lnTo>
                      <a:pt x="592" y="6848"/>
                    </a:lnTo>
                    <a:lnTo>
                      <a:pt x="757" y="7329"/>
                    </a:lnTo>
                    <a:lnTo>
                      <a:pt x="895" y="7797"/>
                    </a:lnTo>
                    <a:lnTo>
                      <a:pt x="1018" y="8292"/>
                    </a:lnTo>
                    <a:lnTo>
                      <a:pt x="1101" y="8773"/>
                    </a:lnTo>
                    <a:lnTo>
                      <a:pt x="1183" y="9268"/>
                    </a:lnTo>
                    <a:lnTo>
                      <a:pt x="1225" y="9763"/>
                    </a:lnTo>
                    <a:lnTo>
                      <a:pt x="1238" y="10272"/>
                    </a:lnTo>
                    <a:lnTo>
                      <a:pt x="1238" y="16226"/>
                    </a:lnTo>
                    <a:lnTo>
                      <a:pt x="1390" y="16377"/>
                    </a:lnTo>
                    <a:lnTo>
                      <a:pt x="1541" y="16501"/>
                    </a:lnTo>
                    <a:lnTo>
                      <a:pt x="1692" y="16597"/>
                    </a:lnTo>
                    <a:lnTo>
                      <a:pt x="1857" y="16652"/>
                    </a:lnTo>
                    <a:lnTo>
                      <a:pt x="2008" y="16693"/>
                    </a:lnTo>
                    <a:lnTo>
                      <a:pt x="2160" y="16693"/>
                    </a:lnTo>
                    <a:lnTo>
                      <a:pt x="2297" y="16680"/>
                    </a:lnTo>
                    <a:lnTo>
                      <a:pt x="2435" y="16652"/>
                    </a:lnTo>
                    <a:lnTo>
                      <a:pt x="2559" y="16597"/>
                    </a:lnTo>
                    <a:lnTo>
                      <a:pt x="2669" y="16515"/>
                    </a:lnTo>
                    <a:lnTo>
                      <a:pt x="2779" y="16432"/>
                    </a:lnTo>
                    <a:lnTo>
                      <a:pt x="2861" y="16322"/>
                    </a:lnTo>
                    <a:lnTo>
                      <a:pt x="2944" y="16212"/>
                    </a:lnTo>
                    <a:lnTo>
                      <a:pt x="2985" y="16075"/>
                    </a:lnTo>
                    <a:lnTo>
                      <a:pt x="3026" y="15937"/>
                    </a:lnTo>
                    <a:lnTo>
                      <a:pt x="3040" y="15800"/>
                    </a:lnTo>
                    <a:lnTo>
                      <a:pt x="3040" y="11344"/>
                    </a:lnTo>
                    <a:lnTo>
                      <a:pt x="3040" y="11207"/>
                    </a:lnTo>
                    <a:lnTo>
                      <a:pt x="3054" y="11069"/>
                    </a:lnTo>
                    <a:lnTo>
                      <a:pt x="3081" y="10932"/>
                    </a:lnTo>
                    <a:lnTo>
                      <a:pt x="3122" y="10808"/>
                    </a:lnTo>
                    <a:lnTo>
                      <a:pt x="3177" y="10684"/>
                    </a:lnTo>
                    <a:lnTo>
                      <a:pt x="3232" y="10561"/>
                    </a:lnTo>
                    <a:lnTo>
                      <a:pt x="3301" y="10451"/>
                    </a:lnTo>
                    <a:lnTo>
                      <a:pt x="3370" y="10341"/>
                    </a:lnTo>
                    <a:lnTo>
                      <a:pt x="3452" y="10244"/>
                    </a:lnTo>
                    <a:lnTo>
                      <a:pt x="3549" y="10148"/>
                    </a:lnTo>
                    <a:lnTo>
                      <a:pt x="3645" y="10052"/>
                    </a:lnTo>
                    <a:lnTo>
                      <a:pt x="3755" y="9983"/>
                    </a:lnTo>
                    <a:lnTo>
                      <a:pt x="3865" y="9901"/>
                    </a:lnTo>
                    <a:lnTo>
                      <a:pt x="3989" y="9846"/>
                    </a:lnTo>
                    <a:lnTo>
                      <a:pt x="4099" y="9791"/>
                    </a:lnTo>
                    <a:lnTo>
                      <a:pt x="4236" y="9749"/>
                    </a:lnTo>
                    <a:lnTo>
                      <a:pt x="4470" y="10011"/>
                    </a:lnTo>
                    <a:lnTo>
                      <a:pt x="4635" y="10162"/>
                    </a:lnTo>
                    <a:lnTo>
                      <a:pt x="4814" y="10327"/>
                    </a:lnTo>
                    <a:lnTo>
                      <a:pt x="5020" y="10492"/>
                    </a:lnTo>
                    <a:lnTo>
                      <a:pt x="5240" y="10657"/>
                    </a:lnTo>
                    <a:lnTo>
                      <a:pt x="5487" y="10822"/>
                    </a:lnTo>
                    <a:lnTo>
                      <a:pt x="5762" y="10987"/>
                    </a:lnTo>
                    <a:lnTo>
                      <a:pt x="6065" y="11152"/>
                    </a:lnTo>
                    <a:lnTo>
                      <a:pt x="6395" y="11289"/>
                    </a:lnTo>
                    <a:lnTo>
                      <a:pt x="6739" y="11427"/>
                    </a:lnTo>
                    <a:lnTo>
                      <a:pt x="7110" y="11537"/>
                    </a:lnTo>
                    <a:lnTo>
                      <a:pt x="7509" y="11633"/>
                    </a:lnTo>
                    <a:lnTo>
                      <a:pt x="7921" y="11716"/>
                    </a:lnTo>
                    <a:lnTo>
                      <a:pt x="8375" y="11757"/>
                    </a:lnTo>
                    <a:lnTo>
                      <a:pt x="8843" y="11771"/>
                    </a:lnTo>
                    <a:lnTo>
                      <a:pt x="9090" y="11771"/>
                    </a:lnTo>
                    <a:lnTo>
                      <a:pt x="9324" y="11757"/>
                    </a:lnTo>
                    <a:lnTo>
                      <a:pt x="9544" y="11729"/>
                    </a:lnTo>
                    <a:lnTo>
                      <a:pt x="9750" y="11702"/>
                    </a:lnTo>
                    <a:lnTo>
                      <a:pt x="10149" y="11633"/>
                    </a:lnTo>
                    <a:lnTo>
                      <a:pt x="10506" y="11537"/>
                    </a:lnTo>
                    <a:lnTo>
                      <a:pt x="10836" y="11413"/>
                    </a:lnTo>
                    <a:lnTo>
                      <a:pt x="11139" y="11276"/>
                    </a:lnTo>
                    <a:lnTo>
                      <a:pt x="11428" y="11124"/>
                    </a:lnTo>
                    <a:lnTo>
                      <a:pt x="11716" y="10973"/>
                    </a:lnTo>
                    <a:lnTo>
                      <a:pt x="12280" y="10629"/>
                    </a:lnTo>
                    <a:lnTo>
                      <a:pt x="12569" y="10451"/>
                    </a:lnTo>
                    <a:lnTo>
                      <a:pt x="12885" y="10272"/>
                    </a:lnTo>
                    <a:lnTo>
                      <a:pt x="13229" y="10107"/>
                    </a:lnTo>
                    <a:lnTo>
                      <a:pt x="13586" y="9956"/>
                    </a:lnTo>
                    <a:lnTo>
                      <a:pt x="13999" y="9804"/>
                    </a:lnTo>
                    <a:lnTo>
                      <a:pt x="14439" y="9681"/>
                    </a:lnTo>
                    <a:lnTo>
                      <a:pt x="16859" y="9681"/>
                    </a:lnTo>
                    <a:lnTo>
                      <a:pt x="17024" y="9708"/>
                    </a:lnTo>
                    <a:lnTo>
                      <a:pt x="17189" y="9749"/>
                    </a:lnTo>
                    <a:lnTo>
                      <a:pt x="17340" y="9804"/>
                    </a:lnTo>
                    <a:lnTo>
                      <a:pt x="17492" y="9873"/>
                    </a:lnTo>
                    <a:lnTo>
                      <a:pt x="17629" y="9969"/>
                    </a:lnTo>
                    <a:lnTo>
                      <a:pt x="17753" y="10066"/>
                    </a:lnTo>
                    <a:lnTo>
                      <a:pt x="17877" y="10162"/>
                    </a:lnTo>
                    <a:lnTo>
                      <a:pt x="17987" y="10286"/>
                    </a:lnTo>
                    <a:lnTo>
                      <a:pt x="18083" y="10409"/>
                    </a:lnTo>
                    <a:lnTo>
                      <a:pt x="18165" y="10547"/>
                    </a:lnTo>
                    <a:lnTo>
                      <a:pt x="18234" y="10698"/>
                    </a:lnTo>
                    <a:lnTo>
                      <a:pt x="18289" y="10849"/>
                    </a:lnTo>
                    <a:lnTo>
                      <a:pt x="18330" y="11014"/>
                    </a:lnTo>
                    <a:lnTo>
                      <a:pt x="18358" y="11179"/>
                    </a:lnTo>
                    <a:lnTo>
                      <a:pt x="18372" y="11344"/>
                    </a:lnTo>
                    <a:lnTo>
                      <a:pt x="18372" y="16226"/>
                    </a:lnTo>
                    <a:lnTo>
                      <a:pt x="18523" y="16377"/>
                    </a:lnTo>
                    <a:lnTo>
                      <a:pt x="18674" y="16501"/>
                    </a:lnTo>
                    <a:lnTo>
                      <a:pt x="18825" y="16597"/>
                    </a:lnTo>
                    <a:lnTo>
                      <a:pt x="18977" y="16652"/>
                    </a:lnTo>
                    <a:lnTo>
                      <a:pt x="19142" y="16693"/>
                    </a:lnTo>
                    <a:lnTo>
                      <a:pt x="19279" y="16693"/>
                    </a:lnTo>
                    <a:lnTo>
                      <a:pt x="19430" y="16680"/>
                    </a:lnTo>
                    <a:lnTo>
                      <a:pt x="19568" y="16652"/>
                    </a:lnTo>
                    <a:lnTo>
                      <a:pt x="19692" y="16597"/>
                    </a:lnTo>
                    <a:lnTo>
                      <a:pt x="19802" y="16515"/>
                    </a:lnTo>
                    <a:lnTo>
                      <a:pt x="19912" y="16432"/>
                    </a:lnTo>
                    <a:lnTo>
                      <a:pt x="19994" y="16322"/>
                    </a:lnTo>
                    <a:lnTo>
                      <a:pt x="20063" y="16212"/>
                    </a:lnTo>
                    <a:lnTo>
                      <a:pt x="20118" y="16075"/>
                    </a:lnTo>
                    <a:lnTo>
                      <a:pt x="20159" y="15937"/>
                    </a:lnTo>
                    <a:lnTo>
                      <a:pt x="20173" y="15800"/>
                    </a:lnTo>
                    <a:lnTo>
                      <a:pt x="20173" y="7783"/>
                    </a:lnTo>
                    <a:lnTo>
                      <a:pt x="20187" y="7783"/>
                    </a:lnTo>
                    <a:lnTo>
                      <a:pt x="20173" y="7494"/>
                    </a:lnTo>
                    <a:lnTo>
                      <a:pt x="20159" y="7219"/>
                    </a:lnTo>
                    <a:lnTo>
                      <a:pt x="20118" y="6944"/>
                    </a:lnTo>
                    <a:lnTo>
                      <a:pt x="20077" y="6683"/>
                    </a:lnTo>
                    <a:lnTo>
                      <a:pt x="20008" y="6422"/>
                    </a:lnTo>
                    <a:lnTo>
                      <a:pt x="19939" y="6160"/>
                    </a:lnTo>
                    <a:lnTo>
                      <a:pt x="19857" y="5913"/>
                    </a:lnTo>
                    <a:lnTo>
                      <a:pt x="19760" y="5665"/>
                    </a:lnTo>
                    <a:lnTo>
                      <a:pt x="19650" y="5418"/>
                    </a:lnTo>
                    <a:lnTo>
                      <a:pt x="19527" y="5184"/>
                    </a:lnTo>
                    <a:lnTo>
                      <a:pt x="19389" y="4950"/>
                    </a:lnTo>
                    <a:lnTo>
                      <a:pt x="19252" y="4730"/>
                    </a:lnTo>
                    <a:lnTo>
                      <a:pt x="19100" y="4524"/>
                    </a:lnTo>
                    <a:lnTo>
                      <a:pt x="18935" y="4318"/>
                    </a:lnTo>
                    <a:lnTo>
                      <a:pt x="18770" y="4125"/>
                    </a:lnTo>
                    <a:lnTo>
                      <a:pt x="18592" y="3933"/>
                    </a:lnTo>
                    <a:lnTo>
                      <a:pt x="18399" y="3754"/>
                    </a:lnTo>
                    <a:lnTo>
                      <a:pt x="18207" y="3575"/>
                    </a:lnTo>
                    <a:lnTo>
                      <a:pt x="18000" y="3410"/>
                    </a:lnTo>
                    <a:lnTo>
                      <a:pt x="17780" y="3259"/>
                    </a:lnTo>
                    <a:lnTo>
                      <a:pt x="17560" y="3122"/>
                    </a:lnTo>
                    <a:lnTo>
                      <a:pt x="17340" y="2998"/>
                    </a:lnTo>
                    <a:lnTo>
                      <a:pt x="17093" y="2874"/>
                    </a:lnTo>
                    <a:lnTo>
                      <a:pt x="16859" y="2764"/>
                    </a:lnTo>
                    <a:lnTo>
                      <a:pt x="16612" y="2668"/>
                    </a:lnTo>
                    <a:lnTo>
                      <a:pt x="16364" y="2585"/>
                    </a:lnTo>
                    <a:lnTo>
                      <a:pt x="16103" y="2503"/>
                    </a:lnTo>
                    <a:lnTo>
                      <a:pt x="15842" y="2448"/>
                    </a:lnTo>
                    <a:lnTo>
                      <a:pt x="15567" y="2393"/>
                    </a:lnTo>
                    <a:lnTo>
                      <a:pt x="15292" y="2365"/>
                    </a:lnTo>
                    <a:lnTo>
                      <a:pt x="15017" y="2338"/>
                    </a:lnTo>
                    <a:lnTo>
                      <a:pt x="12885" y="2338"/>
                    </a:lnTo>
                    <a:lnTo>
                      <a:pt x="12500" y="2324"/>
                    </a:lnTo>
                    <a:lnTo>
                      <a:pt x="12101" y="2310"/>
                    </a:lnTo>
                    <a:lnTo>
                      <a:pt x="11716" y="2269"/>
                    </a:lnTo>
                    <a:lnTo>
                      <a:pt x="11331" y="2228"/>
                    </a:lnTo>
                    <a:lnTo>
                      <a:pt x="10933" y="2173"/>
                    </a:lnTo>
                    <a:lnTo>
                      <a:pt x="10548" y="2090"/>
                    </a:lnTo>
                    <a:lnTo>
                      <a:pt x="10176" y="2008"/>
                    </a:lnTo>
                    <a:lnTo>
                      <a:pt x="9791" y="1912"/>
                    </a:lnTo>
                    <a:lnTo>
                      <a:pt x="9420" y="1802"/>
                    </a:lnTo>
                    <a:lnTo>
                      <a:pt x="9049" y="1678"/>
                    </a:lnTo>
                    <a:lnTo>
                      <a:pt x="8678" y="1540"/>
                    </a:lnTo>
                    <a:lnTo>
                      <a:pt x="8320" y="1403"/>
                    </a:lnTo>
                    <a:lnTo>
                      <a:pt x="7962" y="1238"/>
                    </a:lnTo>
                    <a:lnTo>
                      <a:pt x="7605" y="1073"/>
                    </a:lnTo>
                    <a:lnTo>
                      <a:pt x="7261" y="894"/>
                    </a:lnTo>
                    <a:lnTo>
                      <a:pt x="6917" y="701"/>
                    </a:lnTo>
                    <a:lnTo>
                      <a:pt x="6615" y="536"/>
                    </a:lnTo>
                    <a:lnTo>
                      <a:pt x="6299" y="399"/>
                    </a:lnTo>
                    <a:lnTo>
                      <a:pt x="5982" y="275"/>
                    </a:lnTo>
                    <a:lnTo>
                      <a:pt x="5639" y="165"/>
                    </a:lnTo>
                    <a:lnTo>
                      <a:pt x="5295" y="83"/>
                    </a:lnTo>
                    <a:lnTo>
                      <a:pt x="4937" y="28"/>
                    </a:lnTo>
                    <a:lnTo>
                      <a:pt x="456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4301;p84">
                <a:extLst>
                  <a:ext uri="{FF2B5EF4-FFF2-40B4-BE49-F238E27FC236}">
                    <a16:creationId xmlns:a16="http://schemas.microsoft.com/office/drawing/2014/main" id="{6ABB075C-69CB-42EA-8E48-520D1F034FBA}"/>
                  </a:ext>
                </a:extLst>
              </p:cNvPr>
              <p:cNvSpPr/>
              <p:nvPr/>
            </p:nvSpPr>
            <p:spPr>
              <a:xfrm>
                <a:off x="4464850" y="3074725"/>
                <a:ext cx="457575" cy="228975"/>
              </a:xfrm>
              <a:custGeom>
                <a:avLst/>
                <a:gdLst/>
                <a:ahLst/>
                <a:cxnLst/>
                <a:rect l="l" t="t" r="r" b="b"/>
                <a:pathLst>
                  <a:path w="18303" h="9159" extrusionOk="0">
                    <a:moveTo>
                      <a:pt x="1" y="1"/>
                    </a:moveTo>
                    <a:lnTo>
                      <a:pt x="1" y="9159"/>
                    </a:lnTo>
                    <a:lnTo>
                      <a:pt x="18303" y="9159"/>
                    </a:lnTo>
                    <a:lnTo>
                      <a:pt x="183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4302;p84">
                <a:extLst>
                  <a:ext uri="{FF2B5EF4-FFF2-40B4-BE49-F238E27FC236}">
                    <a16:creationId xmlns:a16="http://schemas.microsoft.com/office/drawing/2014/main" id="{ABF29046-062D-4473-8FD4-13EC8B751C69}"/>
                  </a:ext>
                </a:extLst>
              </p:cNvPr>
              <p:cNvSpPr/>
              <p:nvPr/>
            </p:nvSpPr>
            <p:spPr>
              <a:xfrm>
                <a:off x="4419475" y="2133850"/>
                <a:ext cx="212825" cy="1055375"/>
              </a:xfrm>
              <a:custGeom>
                <a:avLst/>
                <a:gdLst/>
                <a:ahLst/>
                <a:cxnLst/>
                <a:rect l="l" t="t" r="r" b="b"/>
                <a:pathLst>
                  <a:path w="8513" h="42215" extrusionOk="0">
                    <a:moveTo>
                      <a:pt x="1" y="1"/>
                    </a:moveTo>
                    <a:lnTo>
                      <a:pt x="1" y="42215"/>
                    </a:lnTo>
                    <a:lnTo>
                      <a:pt x="8512" y="42215"/>
                    </a:lnTo>
                    <a:lnTo>
                      <a:pt x="851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4303;p84">
                <a:extLst>
                  <a:ext uri="{FF2B5EF4-FFF2-40B4-BE49-F238E27FC236}">
                    <a16:creationId xmlns:a16="http://schemas.microsoft.com/office/drawing/2014/main" id="{46D4C7E8-EA0A-4E3D-834A-F71585D98C89}"/>
                  </a:ext>
                </a:extLst>
              </p:cNvPr>
              <p:cNvSpPr/>
              <p:nvPr/>
            </p:nvSpPr>
            <p:spPr>
              <a:xfrm>
                <a:off x="4188475" y="2529175"/>
                <a:ext cx="486100" cy="407050"/>
              </a:xfrm>
              <a:custGeom>
                <a:avLst/>
                <a:gdLst/>
                <a:ahLst/>
                <a:cxnLst/>
                <a:rect l="l" t="t" r="r" b="b"/>
                <a:pathLst>
                  <a:path w="19444" h="16282" extrusionOk="0">
                    <a:moveTo>
                      <a:pt x="2764" y="1"/>
                    </a:moveTo>
                    <a:lnTo>
                      <a:pt x="2489" y="14"/>
                    </a:lnTo>
                    <a:lnTo>
                      <a:pt x="2228" y="56"/>
                    </a:lnTo>
                    <a:lnTo>
                      <a:pt x="1967" y="111"/>
                    </a:lnTo>
                    <a:lnTo>
                      <a:pt x="1733" y="207"/>
                    </a:lnTo>
                    <a:lnTo>
                      <a:pt x="1499" y="317"/>
                    </a:lnTo>
                    <a:lnTo>
                      <a:pt x="1266" y="455"/>
                    </a:lnTo>
                    <a:lnTo>
                      <a:pt x="1059" y="606"/>
                    </a:lnTo>
                    <a:lnTo>
                      <a:pt x="867" y="771"/>
                    </a:lnTo>
                    <a:lnTo>
                      <a:pt x="702" y="963"/>
                    </a:lnTo>
                    <a:lnTo>
                      <a:pt x="537" y="1170"/>
                    </a:lnTo>
                    <a:lnTo>
                      <a:pt x="399" y="1390"/>
                    </a:lnTo>
                    <a:lnTo>
                      <a:pt x="289" y="1623"/>
                    </a:lnTo>
                    <a:lnTo>
                      <a:pt x="193" y="1885"/>
                    </a:lnTo>
                    <a:lnTo>
                      <a:pt x="138" y="2146"/>
                    </a:lnTo>
                    <a:lnTo>
                      <a:pt x="97" y="2407"/>
                    </a:lnTo>
                    <a:lnTo>
                      <a:pt x="28" y="3122"/>
                    </a:lnTo>
                    <a:lnTo>
                      <a:pt x="1" y="3810"/>
                    </a:lnTo>
                    <a:lnTo>
                      <a:pt x="14" y="4470"/>
                    </a:lnTo>
                    <a:lnTo>
                      <a:pt x="42" y="5130"/>
                    </a:lnTo>
                    <a:lnTo>
                      <a:pt x="97" y="5776"/>
                    </a:lnTo>
                    <a:lnTo>
                      <a:pt x="193" y="6395"/>
                    </a:lnTo>
                    <a:lnTo>
                      <a:pt x="317" y="7000"/>
                    </a:lnTo>
                    <a:lnTo>
                      <a:pt x="468" y="7591"/>
                    </a:lnTo>
                    <a:lnTo>
                      <a:pt x="551" y="7880"/>
                    </a:lnTo>
                    <a:lnTo>
                      <a:pt x="647" y="8169"/>
                    </a:lnTo>
                    <a:lnTo>
                      <a:pt x="743" y="8444"/>
                    </a:lnTo>
                    <a:lnTo>
                      <a:pt x="853" y="8719"/>
                    </a:lnTo>
                    <a:lnTo>
                      <a:pt x="977" y="8994"/>
                    </a:lnTo>
                    <a:lnTo>
                      <a:pt x="1101" y="9255"/>
                    </a:lnTo>
                    <a:lnTo>
                      <a:pt x="1224" y="9530"/>
                    </a:lnTo>
                    <a:lnTo>
                      <a:pt x="1362" y="9777"/>
                    </a:lnTo>
                    <a:lnTo>
                      <a:pt x="1513" y="10039"/>
                    </a:lnTo>
                    <a:lnTo>
                      <a:pt x="1664" y="10286"/>
                    </a:lnTo>
                    <a:lnTo>
                      <a:pt x="1829" y="10534"/>
                    </a:lnTo>
                    <a:lnTo>
                      <a:pt x="1994" y="10781"/>
                    </a:lnTo>
                    <a:lnTo>
                      <a:pt x="2173" y="11015"/>
                    </a:lnTo>
                    <a:lnTo>
                      <a:pt x="2352" y="11249"/>
                    </a:lnTo>
                    <a:lnTo>
                      <a:pt x="2544" y="11469"/>
                    </a:lnTo>
                    <a:lnTo>
                      <a:pt x="2737" y="11702"/>
                    </a:lnTo>
                    <a:lnTo>
                      <a:pt x="2998" y="11977"/>
                    </a:lnTo>
                    <a:lnTo>
                      <a:pt x="3273" y="12252"/>
                    </a:lnTo>
                    <a:lnTo>
                      <a:pt x="3562" y="12514"/>
                    </a:lnTo>
                    <a:lnTo>
                      <a:pt x="3864" y="12761"/>
                    </a:lnTo>
                    <a:lnTo>
                      <a:pt x="4167" y="13009"/>
                    </a:lnTo>
                    <a:lnTo>
                      <a:pt x="4483" y="13243"/>
                    </a:lnTo>
                    <a:lnTo>
                      <a:pt x="4827" y="13476"/>
                    </a:lnTo>
                    <a:lnTo>
                      <a:pt x="5157" y="13696"/>
                    </a:lnTo>
                    <a:lnTo>
                      <a:pt x="5515" y="13903"/>
                    </a:lnTo>
                    <a:lnTo>
                      <a:pt x="5886" y="14109"/>
                    </a:lnTo>
                    <a:lnTo>
                      <a:pt x="6257" y="14301"/>
                    </a:lnTo>
                    <a:lnTo>
                      <a:pt x="6656" y="14480"/>
                    </a:lnTo>
                    <a:lnTo>
                      <a:pt x="7055" y="14659"/>
                    </a:lnTo>
                    <a:lnTo>
                      <a:pt x="7467" y="14824"/>
                    </a:lnTo>
                    <a:lnTo>
                      <a:pt x="7880" y="14975"/>
                    </a:lnTo>
                    <a:lnTo>
                      <a:pt x="8320" y="15126"/>
                    </a:lnTo>
                    <a:lnTo>
                      <a:pt x="8760" y="15264"/>
                    </a:lnTo>
                    <a:lnTo>
                      <a:pt x="9213" y="15401"/>
                    </a:lnTo>
                    <a:lnTo>
                      <a:pt x="9681" y="15511"/>
                    </a:lnTo>
                    <a:lnTo>
                      <a:pt x="10162" y="15635"/>
                    </a:lnTo>
                    <a:lnTo>
                      <a:pt x="10657" y="15731"/>
                    </a:lnTo>
                    <a:lnTo>
                      <a:pt x="11152" y="15828"/>
                    </a:lnTo>
                    <a:lnTo>
                      <a:pt x="11661" y="15910"/>
                    </a:lnTo>
                    <a:lnTo>
                      <a:pt x="12184" y="15993"/>
                    </a:lnTo>
                    <a:lnTo>
                      <a:pt x="12720" y="16061"/>
                    </a:lnTo>
                    <a:lnTo>
                      <a:pt x="13256" y="16116"/>
                    </a:lnTo>
                    <a:lnTo>
                      <a:pt x="13820" y="16171"/>
                    </a:lnTo>
                    <a:lnTo>
                      <a:pt x="14384" y="16199"/>
                    </a:lnTo>
                    <a:lnTo>
                      <a:pt x="14961" y="16240"/>
                    </a:lnTo>
                    <a:lnTo>
                      <a:pt x="15552" y="16254"/>
                    </a:lnTo>
                    <a:lnTo>
                      <a:pt x="16144" y="16268"/>
                    </a:lnTo>
                    <a:lnTo>
                      <a:pt x="16749" y="16281"/>
                    </a:lnTo>
                    <a:lnTo>
                      <a:pt x="17024" y="16268"/>
                    </a:lnTo>
                    <a:lnTo>
                      <a:pt x="17299" y="16226"/>
                    </a:lnTo>
                    <a:lnTo>
                      <a:pt x="17546" y="16158"/>
                    </a:lnTo>
                    <a:lnTo>
                      <a:pt x="17794" y="16061"/>
                    </a:lnTo>
                    <a:lnTo>
                      <a:pt x="18028" y="15951"/>
                    </a:lnTo>
                    <a:lnTo>
                      <a:pt x="18261" y="15814"/>
                    </a:lnTo>
                    <a:lnTo>
                      <a:pt x="18468" y="15663"/>
                    </a:lnTo>
                    <a:lnTo>
                      <a:pt x="18646" y="15484"/>
                    </a:lnTo>
                    <a:lnTo>
                      <a:pt x="18825" y="15305"/>
                    </a:lnTo>
                    <a:lnTo>
                      <a:pt x="18976" y="15099"/>
                    </a:lnTo>
                    <a:lnTo>
                      <a:pt x="19114" y="14865"/>
                    </a:lnTo>
                    <a:lnTo>
                      <a:pt x="19224" y="14631"/>
                    </a:lnTo>
                    <a:lnTo>
                      <a:pt x="19320" y="14384"/>
                    </a:lnTo>
                    <a:lnTo>
                      <a:pt x="19389" y="14136"/>
                    </a:lnTo>
                    <a:lnTo>
                      <a:pt x="19430" y="13861"/>
                    </a:lnTo>
                    <a:lnTo>
                      <a:pt x="19444" y="13586"/>
                    </a:lnTo>
                    <a:lnTo>
                      <a:pt x="19430" y="13311"/>
                    </a:lnTo>
                    <a:lnTo>
                      <a:pt x="19389" y="13050"/>
                    </a:lnTo>
                    <a:lnTo>
                      <a:pt x="19320" y="12789"/>
                    </a:lnTo>
                    <a:lnTo>
                      <a:pt x="19224" y="12541"/>
                    </a:lnTo>
                    <a:lnTo>
                      <a:pt x="19114" y="12307"/>
                    </a:lnTo>
                    <a:lnTo>
                      <a:pt x="18976" y="12087"/>
                    </a:lnTo>
                    <a:lnTo>
                      <a:pt x="18825" y="11881"/>
                    </a:lnTo>
                    <a:lnTo>
                      <a:pt x="18646" y="11689"/>
                    </a:lnTo>
                    <a:lnTo>
                      <a:pt x="18468" y="11524"/>
                    </a:lnTo>
                    <a:lnTo>
                      <a:pt x="18261" y="11359"/>
                    </a:lnTo>
                    <a:lnTo>
                      <a:pt x="18028" y="11235"/>
                    </a:lnTo>
                    <a:lnTo>
                      <a:pt x="17794" y="11111"/>
                    </a:lnTo>
                    <a:lnTo>
                      <a:pt x="17546" y="11029"/>
                    </a:lnTo>
                    <a:lnTo>
                      <a:pt x="17299" y="10960"/>
                    </a:lnTo>
                    <a:lnTo>
                      <a:pt x="17024" y="10919"/>
                    </a:lnTo>
                    <a:lnTo>
                      <a:pt x="16749" y="10905"/>
                    </a:lnTo>
                    <a:lnTo>
                      <a:pt x="15855" y="10891"/>
                    </a:lnTo>
                    <a:lnTo>
                      <a:pt x="14989" y="10864"/>
                    </a:lnTo>
                    <a:lnTo>
                      <a:pt x="14150" y="10809"/>
                    </a:lnTo>
                    <a:lnTo>
                      <a:pt x="13352" y="10726"/>
                    </a:lnTo>
                    <a:lnTo>
                      <a:pt x="12596" y="10630"/>
                    </a:lnTo>
                    <a:lnTo>
                      <a:pt x="11867" y="10506"/>
                    </a:lnTo>
                    <a:lnTo>
                      <a:pt x="11180" y="10355"/>
                    </a:lnTo>
                    <a:lnTo>
                      <a:pt x="10520" y="10190"/>
                    </a:lnTo>
                    <a:lnTo>
                      <a:pt x="9915" y="9997"/>
                    </a:lnTo>
                    <a:lnTo>
                      <a:pt x="9612" y="9901"/>
                    </a:lnTo>
                    <a:lnTo>
                      <a:pt x="9337" y="9791"/>
                    </a:lnTo>
                    <a:lnTo>
                      <a:pt x="9062" y="9681"/>
                    </a:lnTo>
                    <a:lnTo>
                      <a:pt x="8801" y="9557"/>
                    </a:lnTo>
                    <a:lnTo>
                      <a:pt x="8540" y="9434"/>
                    </a:lnTo>
                    <a:lnTo>
                      <a:pt x="8306" y="9310"/>
                    </a:lnTo>
                    <a:lnTo>
                      <a:pt x="8072" y="9172"/>
                    </a:lnTo>
                    <a:lnTo>
                      <a:pt x="7838" y="9035"/>
                    </a:lnTo>
                    <a:lnTo>
                      <a:pt x="7632" y="8897"/>
                    </a:lnTo>
                    <a:lnTo>
                      <a:pt x="7426" y="8746"/>
                    </a:lnTo>
                    <a:lnTo>
                      <a:pt x="7233" y="8595"/>
                    </a:lnTo>
                    <a:lnTo>
                      <a:pt x="7055" y="8430"/>
                    </a:lnTo>
                    <a:lnTo>
                      <a:pt x="6876" y="8265"/>
                    </a:lnTo>
                    <a:lnTo>
                      <a:pt x="6725" y="8100"/>
                    </a:lnTo>
                    <a:lnTo>
                      <a:pt x="6518" y="7866"/>
                    </a:lnTo>
                    <a:lnTo>
                      <a:pt x="6340" y="7619"/>
                    </a:lnTo>
                    <a:lnTo>
                      <a:pt x="6175" y="7371"/>
                    </a:lnTo>
                    <a:lnTo>
                      <a:pt x="6023" y="7096"/>
                    </a:lnTo>
                    <a:lnTo>
                      <a:pt x="5900" y="6821"/>
                    </a:lnTo>
                    <a:lnTo>
                      <a:pt x="5776" y="6532"/>
                    </a:lnTo>
                    <a:lnTo>
                      <a:pt x="5666" y="6230"/>
                    </a:lnTo>
                    <a:lnTo>
                      <a:pt x="5583" y="5913"/>
                    </a:lnTo>
                    <a:lnTo>
                      <a:pt x="5515" y="5583"/>
                    </a:lnTo>
                    <a:lnTo>
                      <a:pt x="5460" y="5253"/>
                    </a:lnTo>
                    <a:lnTo>
                      <a:pt x="5418" y="4896"/>
                    </a:lnTo>
                    <a:lnTo>
                      <a:pt x="5391" y="4538"/>
                    </a:lnTo>
                    <a:lnTo>
                      <a:pt x="5377" y="4153"/>
                    </a:lnTo>
                    <a:lnTo>
                      <a:pt x="5377" y="3768"/>
                    </a:lnTo>
                    <a:lnTo>
                      <a:pt x="5405" y="3370"/>
                    </a:lnTo>
                    <a:lnTo>
                      <a:pt x="5432" y="2957"/>
                    </a:lnTo>
                    <a:lnTo>
                      <a:pt x="5446" y="2682"/>
                    </a:lnTo>
                    <a:lnTo>
                      <a:pt x="5432" y="2407"/>
                    </a:lnTo>
                    <a:lnTo>
                      <a:pt x="5391" y="2146"/>
                    </a:lnTo>
                    <a:lnTo>
                      <a:pt x="5336" y="1885"/>
                    </a:lnTo>
                    <a:lnTo>
                      <a:pt x="5239" y="1651"/>
                    </a:lnTo>
                    <a:lnTo>
                      <a:pt x="5129" y="1403"/>
                    </a:lnTo>
                    <a:lnTo>
                      <a:pt x="4992" y="1183"/>
                    </a:lnTo>
                    <a:lnTo>
                      <a:pt x="4841" y="977"/>
                    </a:lnTo>
                    <a:lnTo>
                      <a:pt x="4676" y="785"/>
                    </a:lnTo>
                    <a:lnTo>
                      <a:pt x="4483" y="620"/>
                    </a:lnTo>
                    <a:lnTo>
                      <a:pt x="4277" y="455"/>
                    </a:lnTo>
                    <a:lnTo>
                      <a:pt x="4057" y="317"/>
                    </a:lnTo>
                    <a:lnTo>
                      <a:pt x="3809" y="207"/>
                    </a:lnTo>
                    <a:lnTo>
                      <a:pt x="3562" y="111"/>
                    </a:lnTo>
                    <a:lnTo>
                      <a:pt x="3301" y="56"/>
                    </a:lnTo>
                    <a:lnTo>
                      <a:pt x="3026" y="14"/>
                    </a:lnTo>
                    <a:lnTo>
                      <a:pt x="2764" y="1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4304;p84">
                <a:extLst>
                  <a:ext uri="{FF2B5EF4-FFF2-40B4-BE49-F238E27FC236}">
                    <a16:creationId xmlns:a16="http://schemas.microsoft.com/office/drawing/2014/main" id="{6AEDF1B4-FA02-4D54-A8D8-1E987790CAFD}"/>
                  </a:ext>
                </a:extLst>
              </p:cNvPr>
              <p:cNvSpPr/>
              <p:nvPr/>
            </p:nvSpPr>
            <p:spPr>
              <a:xfrm>
                <a:off x="4188125" y="2528500"/>
                <a:ext cx="358225" cy="406350"/>
              </a:xfrm>
              <a:custGeom>
                <a:avLst/>
                <a:gdLst/>
                <a:ahLst/>
                <a:cxnLst/>
                <a:rect l="l" t="t" r="r" b="b"/>
                <a:pathLst>
                  <a:path w="14329" h="16254" extrusionOk="0">
                    <a:moveTo>
                      <a:pt x="2778" y="0"/>
                    </a:moveTo>
                    <a:lnTo>
                      <a:pt x="2503" y="14"/>
                    </a:lnTo>
                    <a:lnTo>
                      <a:pt x="2242" y="55"/>
                    </a:lnTo>
                    <a:lnTo>
                      <a:pt x="1981" y="110"/>
                    </a:lnTo>
                    <a:lnTo>
                      <a:pt x="1733" y="206"/>
                    </a:lnTo>
                    <a:lnTo>
                      <a:pt x="1500" y="316"/>
                    </a:lnTo>
                    <a:lnTo>
                      <a:pt x="1266" y="454"/>
                    </a:lnTo>
                    <a:lnTo>
                      <a:pt x="1060" y="605"/>
                    </a:lnTo>
                    <a:lnTo>
                      <a:pt x="867" y="784"/>
                    </a:lnTo>
                    <a:lnTo>
                      <a:pt x="688" y="977"/>
                    </a:lnTo>
                    <a:lnTo>
                      <a:pt x="537" y="1183"/>
                    </a:lnTo>
                    <a:lnTo>
                      <a:pt x="400" y="1403"/>
                    </a:lnTo>
                    <a:lnTo>
                      <a:pt x="276" y="1650"/>
                    </a:lnTo>
                    <a:lnTo>
                      <a:pt x="193" y="1898"/>
                    </a:lnTo>
                    <a:lnTo>
                      <a:pt x="125" y="2159"/>
                    </a:lnTo>
                    <a:lnTo>
                      <a:pt x="83" y="2434"/>
                    </a:lnTo>
                    <a:lnTo>
                      <a:pt x="28" y="3135"/>
                    </a:lnTo>
                    <a:lnTo>
                      <a:pt x="1" y="3837"/>
                    </a:lnTo>
                    <a:lnTo>
                      <a:pt x="1" y="4510"/>
                    </a:lnTo>
                    <a:lnTo>
                      <a:pt x="28" y="5157"/>
                    </a:lnTo>
                    <a:lnTo>
                      <a:pt x="97" y="5803"/>
                    </a:lnTo>
                    <a:lnTo>
                      <a:pt x="180" y="6422"/>
                    </a:lnTo>
                    <a:lnTo>
                      <a:pt x="303" y="7041"/>
                    </a:lnTo>
                    <a:lnTo>
                      <a:pt x="455" y="7632"/>
                    </a:lnTo>
                    <a:lnTo>
                      <a:pt x="551" y="7921"/>
                    </a:lnTo>
                    <a:lnTo>
                      <a:pt x="633" y="8196"/>
                    </a:lnTo>
                    <a:lnTo>
                      <a:pt x="743" y="8484"/>
                    </a:lnTo>
                    <a:lnTo>
                      <a:pt x="853" y="8759"/>
                    </a:lnTo>
                    <a:lnTo>
                      <a:pt x="963" y="9034"/>
                    </a:lnTo>
                    <a:lnTo>
                      <a:pt x="1087" y="9296"/>
                    </a:lnTo>
                    <a:lnTo>
                      <a:pt x="1225" y="9557"/>
                    </a:lnTo>
                    <a:lnTo>
                      <a:pt x="1362" y="9818"/>
                    </a:lnTo>
                    <a:lnTo>
                      <a:pt x="1500" y="10079"/>
                    </a:lnTo>
                    <a:lnTo>
                      <a:pt x="1651" y="10327"/>
                    </a:lnTo>
                    <a:lnTo>
                      <a:pt x="1816" y="10574"/>
                    </a:lnTo>
                    <a:lnTo>
                      <a:pt x="1981" y="10822"/>
                    </a:lnTo>
                    <a:lnTo>
                      <a:pt x="2160" y="11056"/>
                    </a:lnTo>
                    <a:lnTo>
                      <a:pt x="2338" y="11289"/>
                    </a:lnTo>
                    <a:lnTo>
                      <a:pt x="2531" y="11523"/>
                    </a:lnTo>
                    <a:lnTo>
                      <a:pt x="2737" y="11743"/>
                    </a:lnTo>
                    <a:lnTo>
                      <a:pt x="2957" y="11991"/>
                    </a:lnTo>
                    <a:lnTo>
                      <a:pt x="3205" y="12224"/>
                    </a:lnTo>
                    <a:lnTo>
                      <a:pt x="3438" y="12458"/>
                    </a:lnTo>
                    <a:lnTo>
                      <a:pt x="3700" y="12678"/>
                    </a:lnTo>
                    <a:lnTo>
                      <a:pt x="3961" y="12898"/>
                    </a:lnTo>
                    <a:lnTo>
                      <a:pt x="4236" y="13118"/>
                    </a:lnTo>
                    <a:lnTo>
                      <a:pt x="4525" y="13325"/>
                    </a:lnTo>
                    <a:lnTo>
                      <a:pt x="4813" y="13517"/>
                    </a:lnTo>
                    <a:lnTo>
                      <a:pt x="5102" y="13710"/>
                    </a:lnTo>
                    <a:lnTo>
                      <a:pt x="5419" y="13888"/>
                    </a:lnTo>
                    <a:lnTo>
                      <a:pt x="5735" y="14067"/>
                    </a:lnTo>
                    <a:lnTo>
                      <a:pt x="6051" y="14246"/>
                    </a:lnTo>
                    <a:lnTo>
                      <a:pt x="6395" y="14411"/>
                    </a:lnTo>
                    <a:lnTo>
                      <a:pt x="6725" y="14562"/>
                    </a:lnTo>
                    <a:lnTo>
                      <a:pt x="7082" y="14713"/>
                    </a:lnTo>
                    <a:lnTo>
                      <a:pt x="7440" y="14865"/>
                    </a:lnTo>
                    <a:lnTo>
                      <a:pt x="7811" y="15002"/>
                    </a:lnTo>
                    <a:lnTo>
                      <a:pt x="8182" y="15126"/>
                    </a:lnTo>
                    <a:lnTo>
                      <a:pt x="8567" y="15250"/>
                    </a:lnTo>
                    <a:lnTo>
                      <a:pt x="8966" y="15373"/>
                    </a:lnTo>
                    <a:lnTo>
                      <a:pt x="9365" y="15483"/>
                    </a:lnTo>
                    <a:lnTo>
                      <a:pt x="9764" y="15593"/>
                    </a:lnTo>
                    <a:lnTo>
                      <a:pt x="10190" y="15690"/>
                    </a:lnTo>
                    <a:lnTo>
                      <a:pt x="10616" y="15772"/>
                    </a:lnTo>
                    <a:lnTo>
                      <a:pt x="11496" y="15937"/>
                    </a:lnTo>
                    <a:lnTo>
                      <a:pt x="12404" y="16061"/>
                    </a:lnTo>
                    <a:lnTo>
                      <a:pt x="13353" y="16171"/>
                    </a:lnTo>
                    <a:lnTo>
                      <a:pt x="14329" y="16253"/>
                    </a:lnTo>
                    <a:lnTo>
                      <a:pt x="14329" y="10822"/>
                    </a:lnTo>
                    <a:lnTo>
                      <a:pt x="13655" y="10753"/>
                    </a:lnTo>
                    <a:lnTo>
                      <a:pt x="13023" y="10684"/>
                    </a:lnTo>
                    <a:lnTo>
                      <a:pt x="12404" y="10588"/>
                    </a:lnTo>
                    <a:lnTo>
                      <a:pt x="11813" y="10492"/>
                    </a:lnTo>
                    <a:lnTo>
                      <a:pt x="11249" y="10368"/>
                    </a:lnTo>
                    <a:lnTo>
                      <a:pt x="10699" y="10231"/>
                    </a:lnTo>
                    <a:lnTo>
                      <a:pt x="10190" y="10079"/>
                    </a:lnTo>
                    <a:lnTo>
                      <a:pt x="9695" y="9928"/>
                    </a:lnTo>
                    <a:lnTo>
                      <a:pt x="9241" y="9749"/>
                    </a:lnTo>
                    <a:lnTo>
                      <a:pt x="8801" y="9557"/>
                    </a:lnTo>
                    <a:lnTo>
                      <a:pt x="8389" y="9351"/>
                    </a:lnTo>
                    <a:lnTo>
                      <a:pt x="8004" y="9131"/>
                    </a:lnTo>
                    <a:lnTo>
                      <a:pt x="7646" y="8897"/>
                    </a:lnTo>
                    <a:lnTo>
                      <a:pt x="7316" y="8649"/>
                    </a:lnTo>
                    <a:lnTo>
                      <a:pt x="7027" y="8374"/>
                    </a:lnTo>
                    <a:lnTo>
                      <a:pt x="6752" y="8099"/>
                    </a:lnTo>
                    <a:lnTo>
                      <a:pt x="6560" y="7879"/>
                    </a:lnTo>
                    <a:lnTo>
                      <a:pt x="6381" y="7632"/>
                    </a:lnTo>
                    <a:lnTo>
                      <a:pt x="6216" y="7384"/>
                    </a:lnTo>
                    <a:lnTo>
                      <a:pt x="6065" y="7109"/>
                    </a:lnTo>
                    <a:lnTo>
                      <a:pt x="5927" y="6834"/>
                    </a:lnTo>
                    <a:lnTo>
                      <a:pt x="5817" y="6545"/>
                    </a:lnTo>
                    <a:lnTo>
                      <a:pt x="5707" y="6243"/>
                    </a:lnTo>
                    <a:lnTo>
                      <a:pt x="5625" y="5927"/>
                    </a:lnTo>
                    <a:lnTo>
                      <a:pt x="5556" y="5610"/>
                    </a:lnTo>
                    <a:lnTo>
                      <a:pt x="5487" y="5267"/>
                    </a:lnTo>
                    <a:lnTo>
                      <a:pt x="5446" y="4923"/>
                    </a:lnTo>
                    <a:lnTo>
                      <a:pt x="5432" y="4565"/>
                    </a:lnTo>
                    <a:lnTo>
                      <a:pt x="5419" y="4180"/>
                    </a:lnTo>
                    <a:lnTo>
                      <a:pt x="5419" y="3795"/>
                    </a:lnTo>
                    <a:lnTo>
                      <a:pt x="5446" y="3397"/>
                    </a:lnTo>
                    <a:lnTo>
                      <a:pt x="5474" y="2984"/>
                    </a:lnTo>
                    <a:lnTo>
                      <a:pt x="5487" y="2709"/>
                    </a:lnTo>
                    <a:lnTo>
                      <a:pt x="5474" y="2434"/>
                    </a:lnTo>
                    <a:lnTo>
                      <a:pt x="5432" y="2159"/>
                    </a:lnTo>
                    <a:lnTo>
                      <a:pt x="5363" y="1912"/>
                    </a:lnTo>
                    <a:lnTo>
                      <a:pt x="5281" y="1664"/>
                    </a:lnTo>
                    <a:lnTo>
                      <a:pt x="5171" y="1430"/>
                    </a:lnTo>
                    <a:lnTo>
                      <a:pt x="5033" y="1197"/>
                    </a:lnTo>
                    <a:lnTo>
                      <a:pt x="4882" y="990"/>
                    </a:lnTo>
                    <a:lnTo>
                      <a:pt x="4703" y="798"/>
                    </a:lnTo>
                    <a:lnTo>
                      <a:pt x="4511" y="619"/>
                    </a:lnTo>
                    <a:lnTo>
                      <a:pt x="4305" y="468"/>
                    </a:lnTo>
                    <a:lnTo>
                      <a:pt x="4071" y="330"/>
                    </a:lnTo>
                    <a:lnTo>
                      <a:pt x="3837" y="206"/>
                    </a:lnTo>
                    <a:lnTo>
                      <a:pt x="3590" y="124"/>
                    </a:lnTo>
                    <a:lnTo>
                      <a:pt x="3328" y="55"/>
                    </a:lnTo>
                    <a:lnTo>
                      <a:pt x="3053" y="14"/>
                    </a:lnTo>
                    <a:lnTo>
                      <a:pt x="277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4305;p84">
                <a:extLst>
                  <a:ext uri="{FF2B5EF4-FFF2-40B4-BE49-F238E27FC236}">
                    <a16:creationId xmlns:a16="http://schemas.microsoft.com/office/drawing/2014/main" id="{CD1FF354-D7B2-40DF-A1AE-8D3FBBA23F16}"/>
                  </a:ext>
                </a:extLst>
              </p:cNvPr>
              <p:cNvSpPr/>
              <p:nvPr/>
            </p:nvSpPr>
            <p:spPr>
              <a:xfrm>
                <a:off x="4753975" y="2133850"/>
                <a:ext cx="205250" cy="1055375"/>
              </a:xfrm>
              <a:custGeom>
                <a:avLst/>
                <a:gdLst/>
                <a:ahLst/>
                <a:cxnLst/>
                <a:rect l="l" t="t" r="r" b="b"/>
                <a:pathLst>
                  <a:path w="8210" h="42215" extrusionOk="0">
                    <a:moveTo>
                      <a:pt x="0" y="1"/>
                    </a:moveTo>
                    <a:lnTo>
                      <a:pt x="0" y="42215"/>
                    </a:lnTo>
                    <a:lnTo>
                      <a:pt x="8209" y="42215"/>
                    </a:lnTo>
                    <a:lnTo>
                      <a:pt x="820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4306;p84">
                <a:extLst>
                  <a:ext uri="{FF2B5EF4-FFF2-40B4-BE49-F238E27FC236}">
                    <a16:creationId xmlns:a16="http://schemas.microsoft.com/office/drawing/2014/main" id="{67DA9A6B-6CEA-4238-94AE-41269B3C51FA}"/>
                  </a:ext>
                </a:extLst>
              </p:cNvPr>
              <p:cNvSpPr/>
              <p:nvPr/>
            </p:nvSpPr>
            <p:spPr>
              <a:xfrm>
                <a:off x="4540150" y="2133175"/>
                <a:ext cx="92150" cy="584075"/>
              </a:xfrm>
              <a:custGeom>
                <a:avLst/>
                <a:gdLst/>
                <a:ahLst/>
                <a:cxnLst/>
                <a:rect l="l" t="t" r="r" b="b"/>
                <a:pathLst>
                  <a:path w="3686" h="23363" extrusionOk="0">
                    <a:moveTo>
                      <a:pt x="0" y="0"/>
                    </a:moveTo>
                    <a:lnTo>
                      <a:pt x="0" y="7604"/>
                    </a:lnTo>
                    <a:lnTo>
                      <a:pt x="1403" y="7604"/>
                    </a:lnTo>
                    <a:lnTo>
                      <a:pt x="248" y="10327"/>
                    </a:lnTo>
                    <a:lnTo>
                      <a:pt x="3685" y="23362"/>
                    </a:lnTo>
                    <a:lnTo>
                      <a:pt x="3685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4307;p84">
                <a:extLst>
                  <a:ext uri="{FF2B5EF4-FFF2-40B4-BE49-F238E27FC236}">
                    <a16:creationId xmlns:a16="http://schemas.microsoft.com/office/drawing/2014/main" id="{21AA7CF0-8CF6-437F-B217-F820833C8146}"/>
                  </a:ext>
                </a:extLst>
              </p:cNvPr>
              <p:cNvSpPr/>
              <p:nvPr/>
            </p:nvSpPr>
            <p:spPr>
              <a:xfrm>
                <a:off x="4753975" y="2133175"/>
                <a:ext cx="92150" cy="584075"/>
              </a:xfrm>
              <a:custGeom>
                <a:avLst/>
                <a:gdLst/>
                <a:ahLst/>
                <a:cxnLst/>
                <a:rect l="l" t="t" r="r" b="b"/>
                <a:pathLst>
                  <a:path w="3686" h="23363" extrusionOk="0">
                    <a:moveTo>
                      <a:pt x="3685" y="0"/>
                    </a:moveTo>
                    <a:lnTo>
                      <a:pt x="0" y="28"/>
                    </a:lnTo>
                    <a:lnTo>
                      <a:pt x="0" y="23362"/>
                    </a:lnTo>
                    <a:lnTo>
                      <a:pt x="3438" y="10327"/>
                    </a:lnTo>
                    <a:lnTo>
                      <a:pt x="2283" y="7604"/>
                    </a:lnTo>
                    <a:lnTo>
                      <a:pt x="3685" y="7604"/>
                    </a:lnTo>
                    <a:lnTo>
                      <a:pt x="3685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4308;p84">
                <a:extLst>
                  <a:ext uri="{FF2B5EF4-FFF2-40B4-BE49-F238E27FC236}">
                    <a16:creationId xmlns:a16="http://schemas.microsoft.com/office/drawing/2014/main" id="{E0E7630F-484B-4A3B-8384-6E847C25FC70}"/>
                  </a:ext>
                </a:extLst>
              </p:cNvPr>
              <p:cNvSpPr/>
              <p:nvPr/>
            </p:nvSpPr>
            <p:spPr>
              <a:xfrm>
                <a:off x="4663225" y="2194700"/>
                <a:ext cx="59825" cy="93875"/>
              </a:xfrm>
              <a:custGeom>
                <a:avLst/>
                <a:gdLst/>
                <a:ahLst/>
                <a:cxnLst/>
                <a:rect l="l" t="t" r="r" b="b"/>
                <a:pathLst>
                  <a:path w="2393" h="3755" extrusionOk="0">
                    <a:moveTo>
                      <a:pt x="1196" y="0"/>
                    </a:moveTo>
                    <a:lnTo>
                      <a:pt x="0" y="1197"/>
                    </a:lnTo>
                    <a:lnTo>
                      <a:pt x="1196" y="3754"/>
                    </a:lnTo>
                    <a:lnTo>
                      <a:pt x="2393" y="1197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4309;p84">
                <a:extLst>
                  <a:ext uri="{FF2B5EF4-FFF2-40B4-BE49-F238E27FC236}">
                    <a16:creationId xmlns:a16="http://schemas.microsoft.com/office/drawing/2014/main" id="{443231E5-9AE9-4FDC-B696-9FAAA440CEAE}"/>
                  </a:ext>
                </a:extLst>
              </p:cNvPr>
              <p:cNvSpPr/>
              <p:nvPr/>
            </p:nvSpPr>
            <p:spPr>
              <a:xfrm>
                <a:off x="4663225" y="2262425"/>
                <a:ext cx="59825" cy="424900"/>
              </a:xfrm>
              <a:custGeom>
                <a:avLst/>
                <a:gdLst/>
                <a:ahLst/>
                <a:cxnLst/>
                <a:rect l="l" t="t" r="r" b="b"/>
                <a:pathLst>
                  <a:path w="2393" h="16996" extrusionOk="0">
                    <a:moveTo>
                      <a:pt x="1196" y="0"/>
                    </a:moveTo>
                    <a:lnTo>
                      <a:pt x="0" y="1884"/>
                    </a:lnTo>
                    <a:lnTo>
                      <a:pt x="248" y="15772"/>
                    </a:lnTo>
                    <a:lnTo>
                      <a:pt x="1196" y="16996"/>
                    </a:lnTo>
                    <a:lnTo>
                      <a:pt x="2145" y="15772"/>
                    </a:lnTo>
                    <a:lnTo>
                      <a:pt x="2393" y="1884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4310;p84">
                <a:extLst>
                  <a:ext uri="{FF2B5EF4-FFF2-40B4-BE49-F238E27FC236}">
                    <a16:creationId xmlns:a16="http://schemas.microsoft.com/office/drawing/2014/main" id="{A49B0910-17D9-47BA-8519-1F8BE94261B4}"/>
                  </a:ext>
                </a:extLst>
              </p:cNvPr>
              <p:cNvSpPr/>
              <p:nvPr/>
            </p:nvSpPr>
            <p:spPr>
              <a:xfrm>
                <a:off x="4693125" y="2133850"/>
                <a:ext cx="60875" cy="132725"/>
              </a:xfrm>
              <a:custGeom>
                <a:avLst/>
                <a:gdLst/>
                <a:ahLst/>
                <a:cxnLst/>
                <a:rect l="l" t="t" r="r" b="b"/>
                <a:pathLst>
                  <a:path w="2435" h="5309" extrusionOk="0">
                    <a:moveTo>
                      <a:pt x="2434" y="1"/>
                    </a:moveTo>
                    <a:lnTo>
                      <a:pt x="0" y="2434"/>
                    </a:lnTo>
                    <a:lnTo>
                      <a:pt x="1224" y="5308"/>
                    </a:lnTo>
                    <a:lnTo>
                      <a:pt x="2434" y="3122"/>
                    </a:lnTo>
                    <a:lnTo>
                      <a:pt x="2434" y="1"/>
                    </a:lnTo>
                    <a:close/>
                  </a:path>
                </a:pathLst>
              </a:custGeom>
              <a:solidFill>
                <a:srgbClr val="8280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4311;p84">
                <a:extLst>
                  <a:ext uri="{FF2B5EF4-FFF2-40B4-BE49-F238E27FC236}">
                    <a16:creationId xmlns:a16="http://schemas.microsoft.com/office/drawing/2014/main" id="{F0DFD1BF-6E38-4A35-9367-AE3129B8EA60}"/>
                  </a:ext>
                </a:extLst>
              </p:cNvPr>
              <p:cNvSpPr/>
              <p:nvPr/>
            </p:nvSpPr>
            <p:spPr>
              <a:xfrm>
                <a:off x="4632275" y="2133850"/>
                <a:ext cx="60875" cy="132725"/>
              </a:xfrm>
              <a:custGeom>
                <a:avLst/>
                <a:gdLst/>
                <a:ahLst/>
                <a:cxnLst/>
                <a:rect l="l" t="t" r="r" b="b"/>
                <a:pathLst>
                  <a:path w="2435" h="5309" extrusionOk="0">
                    <a:moveTo>
                      <a:pt x="0" y="1"/>
                    </a:moveTo>
                    <a:lnTo>
                      <a:pt x="0" y="2984"/>
                    </a:lnTo>
                    <a:lnTo>
                      <a:pt x="1211" y="5308"/>
                    </a:lnTo>
                    <a:lnTo>
                      <a:pt x="2434" y="243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8280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0" name="Google Shape;4312;p84">
              <a:extLst>
                <a:ext uri="{FF2B5EF4-FFF2-40B4-BE49-F238E27FC236}">
                  <a16:creationId xmlns:a16="http://schemas.microsoft.com/office/drawing/2014/main" id="{2A69E2C4-D58D-44FF-A568-DF0AAE866CEE}"/>
                </a:ext>
              </a:extLst>
            </p:cNvPr>
            <p:cNvCxnSpPr/>
            <p:nvPr/>
          </p:nvCxnSpPr>
          <p:spPr>
            <a:xfrm>
              <a:off x="3869350" y="4732075"/>
              <a:ext cx="13764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7" name="Título 1">
            <a:extLst>
              <a:ext uri="{FF2B5EF4-FFF2-40B4-BE49-F238E27FC236}">
                <a16:creationId xmlns:a16="http://schemas.microsoft.com/office/drawing/2014/main" id="{DD99EE70-FC7D-4FB7-9286-BB5AFE966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597" y="56829"/>
            <a:ext cx="10515600" cy="720304"/>
          </a:xfrm>
        </p:spPr>
        <p:txBody>
          <a:bodyPr/>
          <a:lstStyle/>
          <a:p>
            <a:pPr algn="ctr"/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</a:p>
        </p:txBody>
      </p:sp>
    </p:spTree>
    <p:extLst>
      <p:ext uri="{BB962C8B-B14F-4D97-AF65-F5344CB8AC3E}">
        <p14:creationId xmlns:p14="http://schemas.microsoft.com/office/powerpoint/2010/main" val="1474293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895762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9966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30090" y="865100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9966FF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1095939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3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986020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Administrativos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361390" y="1718304"/>
            <a:ext cx="5373845" cy="5485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Modernización Administrativa 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Garantizar mecanismo para suplir los cargos vacantes de Planta que se liberen.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el proceso de Modernización administrativa para incrementar el personal transitorio administrativo.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Bienestar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Definir estrategias de Trabajo remoto y Flexibilización laboral.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el apoyo a los programas de recreación y deporte.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Formación posgradual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Generar líneas de descuento en formación avanzada para administrativos interesados en los programas de posgrado de la UTP.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Internacionalización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 movilidad internacional del personal administrativo.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056833" y="1434682"/>
            <a:ext cx="5264599" cy="5429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Bolsa de Empleo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el fortalecimiento de la Bolsa de Empleo UTP y su relación con el contexto para el mejoramiento de las condiciones laborales de los egresados.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Capacitación y actualización profesional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Brindar oportunidades de educación continua y capacitación a los egresados UTP.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Promover el acceso de nuestros egresados a todos los programas de formación posgraduada.</a:t>
            </a: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Bienestar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Propender para que los Egresados puedan hacer uso y disfrute de los escenarios de recreación y deporte.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Generar descuentos para el uso de espacios de apropiación social por parte de los egresados.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Acompañar lo procesos de encuentro de los egresados, tales como la Convención de Egresados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Emprendimiento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las acciones orientadas hacia los egresados enmarcados en la ruta de emprendimiento Barranqueros.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Google Shape;1262;p30">
            <a:extLst>
              <a:ext uri="{FF2B5EF4-FFF2-40B4-BE49-F238E27FC236}">
                <a16:creationId xmlns:a16="http://schemas.microsoft.com/office/drawing/2014/main" id="{9E753D70-F1EA-47EF-ACD8-CDCD4FF20C6C}"/>
              </a:ext>
            </a:extLst>
          </p:cNvPr>
          <p:cNvSpPr/>
          <p:nvPr/>
        </p:nvSpPr>
        <p:spPr>
          <a:xfrm rot="16065014" flipH="1">
            <a:off x="6032464" y="880348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00B0F0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B680C6A9-90B5-4739-9A64-93B52394F66B}"/>
              </a:ext>
            </a:extLst>
          </p:cNvPr>
          <p:cNvSpPr txBox="1"/>
          <p:nvPr/>
        </p:nvSpPr>
        <p:spPr>
          <a:xfrm>
            <a:off x="6762739" y="985220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Egresados</a:t>
            </a:r>
          </a:p>
        </p:txBody>
      </p:sp>
      <p:sp>
        <p:nvSpPr>
          <p:cNvPr id="47" name="Google Shape;1273;p30">
            <a:extLst>
              <a:ext uri="{FF2B5EF4-FFF2-40B4-BE49-F238E27FC236}">
                <a16:creationId xmlns:a16="http://schemas.microsoft.com/office/drawing/2014/main" id="{F278B198-2D7A-44A2-B5FF-2914E8697976}"/>
              </a:ext>
            </a:extLst>
          </p:cNvPr>
          <p:cNvSpPr txBox="1"/>
          <p:nvPr/>
        </p:nvSpPr>
        <p:spPr>
          <a:xfrm>
            <a:off x="6088198" y="1146803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4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grpSp>
        <p:nvGrpSpPr>
          <p:cNvPr id="48" name="Google Shape;3811;p80">
            <a:extLst>
              <a:ext uri="{FF2B5EF4-FFF2-40B4-BE49-F238E27FC236}">
                <a16:creationId xmlns:a16="http://schemas.microsoft.com/office/drawing/2014/main" id="{75080218-FC91-409A-BEAF-75C0FEBC8C22}"/>
              </a:ext>
            </a:extLst>
          </p:cNvPr>
          <p:cNvGrpSpPr/>
          <p:nvPr/>
        </p:nvGrpSpPr>
        <p:grpSpPr>
          <a:xfrm>
            <a:off x="11215727" y="4940800"/>
            <a:ext cx="976273" cy="1863960"/>
            <a:chOff x="4959750" y="3243250"/>
            <a:chExt cx="1169750" cy="2233625"/>
          </a:xfrm>
        </p:grpSpPr>
        <p:sp>
          <p:nvSpPr>
            <p:cNvPr id="49" name="Google Shape;3812;p80">
              <a:extLst>
                <a:ext uri="{FF2B5EF4-FFF2-40B4-BE49-F238E27FC236}">
                  <a16:creationId xmlns:a16="http://schemas.microsoft.com/office/drawing/2014/main" id="{9EEC3A37-C02A-46DD-8176-4DF42E0E1F33}"/>
                </a:ext>
              </a:extLst>
            </p:cNvPr>
            <p:cNvSpPr/>
            <p:nvPr/>
          </p:nvSpPr>
          <p:spPr>
            <a:xfrm>
              <a:off x="4959750" y="5397700"/>
              <a:ext cx="1169750" cy="79175"/>
            </a:xfrm>
            <a:custGeom>
              <a:avLst/>
              <a:gdLst/>
              <a:ahLst/>
              <a:cxnLst/>
              <a:rect l="l" t="t" r="r" b="b"/>
              <a:pathLst>
                <a:path w="46790" h="3167" extrusionOk="0">
                  <a:moveTo>
                    <a:pt x="23399" y="1"/>
                  </a:moveTo>
                  <a:lnTo>
                    <a:pt x="21000" y="10"/>
                  </a:lnTo>
                  <a:lnTo>
                    <a:pt x="18681" y="36"/>
                  </a:lnTo>
                  <a:lnTo>
                    <a:pt x="16440" y="71"/>
                  </a:lnTo>
                  <a:lnTo>
                    <a:pt x="14288" y="124"/>
                  </a:lnTo>
                  <a:lnTo>
                    <a:pt x="12242" y="195"/>
                  </a:lnTo>
                  <a:lnTo>
                    <a:pt x="10319" y="274"/>
                  </a:lnTo>
                  <a:lnTo>
                    <a:pt x="8511" y="362"/>
                  </a:lnTo>
                  <a:lnTo>
                    <a:pt x="6853" y="468"/>
                  </a:lnTo>
                  <a:lnTo>
                    <a:pt x="6077" y="521"/>
                  </a:lnTo>
                  <a:lnTo>
                    <a:pt x="5345" y="574"/>
                  </a:lnTo>
                  <a:lnTo>
                    <a:pt x="4648" y="636"/>
                  </a:lnTo>
                  <a:lnTo>
                    <a:pt x="3996" y="697"/>
                  </a:lnTo>
                  <a:lnTo>
                    <a:pt x="3387" y="768"/>
                  </a:lnTo>
                  <a:lnTo>
                    <a:pt x="2823" y="830"/>
                  </a:lnTo>
                  <a:lnTo>
                    <a:pt x="2311" y="900"/>
                  </a:lnTo>
                  <a:lnTo>
                    <a:pt x="1844" y="971"/>
                  </a:lnTo>
                  <a:lnTo>
                    <a:pt x="1420" y="1041"/>
                  </a:lnTo>
                  <a:lnTo>
                    <a:pt x="1050" y="1112"/>
                  </a:lnTo>
                  <a:lnTo>
                    <a:pt x="741" y="1191"/>
                  </a:lnTo>
                  <a:lnTo>
                    <a:pt x="477" y="1262"/>
                  </a:lnTo>
                  <a:lnTo>
                    <a:pt x="371" y="1306"/>
                  </a:lnTo>
                  <a:lnTo>
                    <a:pt x="274" y="1341"/>
                  </a:lnTo>
                  <a:lnTo>
                    <a:pt x="186" y="1385"/>
                  </a:lnTo>
                  <a:lnTo>
                    <a:pt x="124" y="1421"/>
                  </a:lnTo>
                  <a:lnTo>
                    <a:pt x="71" y="1465"/>
                  </a:lnTo>
                  <a:lnTo>
                    <a:pt x="36" y="1500"/>
                  </a:lnTo>
                  <a:lnTo>
                    <a:pt x="9" y="1544"/>
                  </a:lnTo>
                  <a:lnTo>
                    <a:pt x="0" y="1588"/>
                  </a:lnTo>
                  <a:lnTo>
                    <a:pt x="9" y="1624"/>
                  </a:lnTo>
                  <a:lnTo>
                    <a:pt x="36" y="1668"/>
                  </a:lnTo>
                  <a:lnTo>
                    <a:pt x="71" y="1703"/>
                  </a:lnTo>
                  <a:lnTo>
                    <a:pt x="124" y="1747"/>
                  </a:lnTo>
                  <a:lnTo>
                    <a:pt x="186" y="1782"/>
                  </a:lnTo>
                  <a:lnTo>
                    <a:pt x="274" y="1826"/>
                  </a:lnTo>
                  <a:lnTo>
                    <a:pt x="371" y="1862"/>
                  </a:lnTo>
                  <a:lnTo>
                    <a:pt x="477" y="1906"/>
                  </a:lnTo>
                  <a:lnTo>
                    <a:pt x="741" y="1976"/>
                  </a:lnTo>
                  <a:lnTo>
                    <a:pt x="1050" y="2056"/>
                  </a:lnTo>
                  <a:lnTo>
                    <a:pt x="1420" y="2126"/>
                  </a:lnTo>
                  <a:lnTo>
                    <a:pt x="1844" y="2197"/>
                  </a:lnTo>
                  <a:lnTo>
                    <a:pt x="2311" y="2267"/>
                  </a:lnTo>
                  <a:lnTo>
                    <a:pt x="2823" y="2338"/>
                  </a:lnTo>
                  <a:lnTo>
                    <a:pt x="3387" y="2400"/>
                  </a:lnTo>
                  <a:lnTo>
                    <a:pt x="3996" y="2470"/>
                  </a:lnTo>
                  <a:lnTo>
                    <a:pt x="4648" y="2532"/>
                  </a:lnTo>
                  <a:lnTo>
                    <a:pt x="5345" y="2594"/>
                  </a:lnTo>
                  <a:lnTo>
                    <a:pt x="6077" y="2647"/>
                  </a:lnTo>
                  <a:lnTo>
                    <a:pt x="6853" y="2700"/>
                  </a:lnTo>
                  <a:lnTo>
                    <a:pt x="8511" y="2805"/>
                  </a:lnTo>
                  <a:lnTo>
                    <a:pt x="10319" y="2894"/>
                  </a:lnTo>
                  <a:lnTo>
                    <a:pt x="12242" y="2973"/>
                  </a:lnTo>
                  <a:lnTo>
                    <a:pt x="14288" y="3044"/>
                  </a:lnTo>
                  <a:lnTo>
                    <a:pt x="16440" y="3096"/>
                  </a:lnTo>
                  <a:lnTo>
                    <a:pt x="18681" y="3132"/>
                  </a:lnTo>
                  <a:lnTo>
                    <a:pt x="21000" y="3158"/>
                  </a:lnTo>
                  <a:lnTo>
                    <a:pt x="23399" y="3167"/>
                  </a:lnTo>
                  <a:lnTo>
                    <a:pt x="25789" y="3158"/>
                  </a:lnTo>
                  <a:lnTo>
                    <a:pt x="28109" y="3132"/>
                  </a:lnTo>
                  <a:lnTo>
                    <a:pt x="30349" y="3096"/>
                  </a:lnTo>
                  <a:lnTo>
                    <a:pt x="32501" y="3044"/>
                  </a:lnTo>
                  <a:lnTo>
                    <a:pt x="34547" y="2973"/>
                  </a:lnTo>
                  <a:lnTo>
                    <a:pt x="36479" y="2894"/>
                  </a:lnTo>
                  <a:lnTo>
                    <a:pt x="38278" y="2805"/>
                  </a:lnTo>
                  <a:lnTo>
                    <a:pt x="39936" y="2700"/>
                  </a:lnTo>
                  <a:lnTo>
                    <a:pt x="40712" y="2647"/>
                  </a:lnTo>
                  <a:lnTo>
                    <a:pt x="41445" y="2594"/>
                  </a:lnTo>
                  <a:lnTo>
                    <a:pt x="42141" y="2532"/>
                  </a:lnTo>
                  <a:lnTo>
                    <a:pt x="42794" y="2470"/>
                  </a:lnTo>
                  <a:lnTo>
                    <a:pt x="43403" y="2400"/>
                  </a:lnTo>
                  <a:lnTo>
                    <a:pt x="43967" y="2338"/>
                  </a:lnTo>
                  <a:lnTo>
                    <a:pt x="44479" y="2267"/>
                  </a:lnTo>
                  <a:lnTo>
                    <a:pt x="44955" y="2197"/>
                  </a:lnTo>
                  <a:lnTo>
                    <a:pt x="45369" y="2126"/>
                  </a:lnTo>
                  <a:lnTo>
                    <a:pt x="45740" y="2056"/>
                  </a:lnTo>
                  <a:lnTo>
                    <a:pt x="46057" y="1976"/>
                  </a:lnTo>
                  <a:lnTo>
                    <a:pt x="46313" y="1906"/>
                  </a:lnTo>
                  <a:lnTo>
                    <a:pt x="46428" y="1862"/>
                  </a:lnTo>
                  <a:lnTo>
                    <a:pt x="46516" y="1826"/>
                  </a:lnTo>
                  <a:lnTo>
                    <a:pt x="46604" y="1782"/>
                  </a:lnTo>
                  <a:lnTo>
                    <a:pt x="46666" y="1747"/>
                  </a:lnTo>
                  <a:lnTo>
                    <a:pt x="46719" y="1703"/>
                  </a:lnTo>
                  <a:lnTo>
                    <a:pt x="46763" y="1668"/>
                  </a:lnTo>
                  <a:lnTo>
                    <a:pt x="46781" y="1624"/>
                  </a:lnTo>
                  <a:lnTo>
                    <a:pt x="46789" y="1588"/>
                  </a:lnTo>
                  <a:lnTo>
                    <a:pt x="46781" y="1544"/>
                  </a:lnTo>
                  <a:lnTo>
                    <a:pt x="46763" y="1500"/>
                  </a:lnTo>
                  <a:lnTo>
                    <a:pt x="46719" y="1465"/>
                  </a:lnTo>
                  <a:lnTo>
                    <a:pt x="46666" y="1421"/>
                  </a:lnTo>
                  <a:lnTo>
                    <a:pt x="46604" y="1385"/>
                  </a:lnTo>
                  <a:lnTo>
                    <a:pt x="46516" y="1341"/>
                  </a:lnTo>
                  <a:lnTo>
                    <a:pt x="46428" y="1306"/>
                  </a:lnTo>
                  <a:lnTo>
                    <a:pt x="46313" y="1262"/>
                  </a:lnTo>
                  <a:lnTo>
                    <a:pt x="46057" y="1191"/>
                  </a:lnTo>
                  <a:lnTo>
                    <a:pt x="45740" y="1112"/>
                  </a:lnTo>
                  <a:lnTo>
                    <a:pt x="45369" y="1041"/>
                  </a:lnTo>
                  <a:lnTo>
                    <a:pt x="44955" y="971"/>
                  </a:lnTo>
                  <a:lnTo>
                    <a:pt x="44479" y="900"/>
                  </a:lnTo>
                  <a:lnTo>
                    <a:pt x="43967" y="830"/>
                  </a:lnTo>
                  <a:lnTo>
                    <a:pt x="43403" y="768"/>
                  </a:lnTo>
                  <a:lnTo>
                    <a:pt x="42794" y="697"/>
                  </a:lnTo>
                  <a:lnTo>
                    <a:pt x="42141" y="636"/>
                  </a:lnTo>
                  <a:lnTo>
                    <a:pt x="41445" y="574"/>
                  </a:lnTo>
                  <a:lnTo>
                    <a:pt x="40712" y="521"/>
                  </a:lnTo>
                  <a:lnTo>
                    <a:pt x="39936" y="468"/>
                  </a:lnTo>
                  <a:lnTo>
                    <a:pt x="38278" y="362"/>
                  </a:lnTo>
                  <a:lnTo>
                    <a:pt x="36479" y="274"/>
                  </a:lnTo>
                  <a:lnTo>
                    <a:pt x="34547" y="195"/>
                  </a:lnTo>
                  <a:lnTo>
                    <a:pt x="32501" y="124"/>
                  </a:lnTo>
                  <a:lnTo>
                    <a:pt x="30349" y="71"/>
                  </a:lnTo>
                  <a:lnTo>
                    <a:pt x="28109" y="36"/>
                  </a:lnTo>
                  <a:lnTo>
                    <a:pt x="25789" y="10"/>
                  </a:lnTo>
                  <a:lnTo>
                    <a:pt x="23399" y="1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813;p80">
              <a:extLst>
                <a:ext uri="{FF2B5EF4-FFF2-40B4-BE49-F238E27FC236}">
                  <a16:creationId xmlns:a16="http://schemas.microsoft.com/office/drawing/2014/main" id="{DFB84958-5317-44C6-9CAA-9D98D42AD594}"/>
                </a:ext>
              </a:extLst>
            </p:cNvPr>
            <p:cNvSpPr/>
            <p:nvPr/>
          </p:nvSpPr>
          <p:spPr>
            <a:xfrm>
              <a:off x="5637325" y="3546875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8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44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1"/>
                  </a:lnTo>
                  <a:lnTo>
                    <a:pt x="345" y="900"/>
                  </a:lnTo>
                  <a:lnTo>
                    <a:pt x="247" y="1067"/>
                  </a:lnTo>
                  <a:lnTo>
                    <a:pt x="159" y="1244"/>
                  </a:lnTo>
                  <a:lnTo>
                    <a:pt x="89" y="1429"/>
                  </a:lnTo>
                  <a:lnTo>
                    <a:pt x="45" y="1623"/>
                  </a:lnTo>
                  <a:lnTo>
                    <a:pt x="9" y="1826"/>
                  </a:lnTo>
                  <a:lnTo>
                    <a:pt x="1" y="1932"/>
                  </a:lnTo>
                  <a:lnTo>
                    <a:pt x="1" y="2038"/>
                  </a:lnTo>
                  <a:lnTo>
                    <a:pt x="1" y="2143"/>
                  </a:lnTo>
                  <a:lnTo>
                    <a:pt x="9" y="2240"/>
                  </a:lnTo>
                  <a:lnTo>
                    <a:pt x="45" y="2443"/>
                  </a:lnTo>
                  <a:lnTo>
                    <a:pt x="89" y="2637"/>
                  </a:lnTo>
                  <a:lnTo>
                    <a:pt x="159" y="2823"/>
                  </a:lnTo>
                  <a:lnTo>
                    <a:pt x="247" y="3008"/>
                  </a:lnTo>
                  <a:lnTo>
                    <a:pt x="345" y="3175"/>
                  </a:lnTo>
                  <a:lnTo>
                    <a:pt x="468" y="3325"/>
                  </a:lnTo>
                  <a:lnTo>
                    <a:pt x="600" y="3475"/>
                  </a:lnTo>
                  <a:lnTo>
                    <a:pt x="741" y="3607"/>
                  </a:lnTo>
                  <a:lnTo>
                    <a:pt x="900" y="3722"/>
                  </a:lnTo>
                  <a:lnTo>
                    <a:pt x="1068" y="3819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35" y="4066"/>
                  </a:lnTo>
                  <a:lnTo>
                    <a:pt x="2241" y="4057"/>
                  </a:lnTo>
                  <a:lnTo>
                    <a:pt x="2444" y="4031"/>
                  </a:lnTo>
                  <a:lnTo>
                    <a:pt x="2638" y="3978"/>
                  </a:lnTo>
                  <a:lnTo>
                    <a:pt x="2823" y="3907"/>
                  </a:lnTo>
                  <a:lnTo>
                    <a:pt x="3008" y="3819"/>
                  </a:lnTo>
                  <a:lnTo>
                    <a:pt x="3176" y="3722"/>
                  </a:lnTo>
                  <a:lnTo>
                    <a:pt x="3326" y="3607"/>
                  </a:lnTo>
                  <a:lnTo>
                    <a:pt x="3476" y="3475"/>
                  </a:lnTo>
                  <a:lnTo>
                    <a:pt x="3608" y="3325"/>
                  </a:lnTo>
                  <a:lnTo>
                    <a:pt x="3722" y="3175"/>
                  </a:lnTo>
                  <a:lnTo>
                    <a:pt x="3820" y="3008"/>
                  </a:lnTo>
                  <a:lnTo>
                    <a:pt x="3908" y="2823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8" y="2240"/>
                  </a:lnTo>
                  <a:lnTo>
                    <a:pt x="4066" y="2143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8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67"/>
                  </a:lnTo>
                  <a:lnTo>
                    <a:pt x="3722" y="900"/>
                  </a:lnTo>
                  <a:lnTo>
                    <a:pt x="3608" y="741"/>
                  </a:lnTo>
                  <a:lnTo>
                    <a:pt x="3476" y="600"/>
                  </a:lnTo>
                  <a:lnTo>
                    <a:pt x="3326" y="468"/>
                  </a:lnTo>
                  <a:lnTo>
                    <a:pt x="3176" y="344"/>
                  </a:lnTo>
                  <a:lnTo>
                    <a:pt x="3008" y="247"/>
                  </a:lnTo>
                  <a:lnTo>
                    <a:pt x="2823" y="159"/>
                  </a:lnTo>
                  <a:lnTo>
                    <a:pt x="2638" y="88"/>
                  </a:lnTo>
                  <a:lnTo>
                    <a:pt x="2444" y="44"/>
                  </a:lnTo>
                  <a:lnTo>
                    <a:pt x="2241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814;p80">
              <a:extLst>
                <a:ext uri="{FF2B5EF4-FFF2-40B4-BE49-F238E27FC236}">
                  <a16:creationId xmlns:a16="http://schemas.microsoft.com/office/drawing/2014/main" id="{37457870-79DF-4975-9862-01331540C859}"/>
                </a:ext>
              </a:extLst>
            </p:cNvPr>
            <p:cNvSpPr/>
            <p:nvPr/>
          </p:nvSpPr>
          <p:spPr>
            <a:xfrm>
              <a:off x="5371850" y="3646525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1"/>
                  </a:moveTo>
                  <a:lnTo>
                    <a:pt x="1826" y="10"/>
                  </a:lnTo>
                  <a:lnTo>
                    <a:pt x="1623" y="45"/>
                  </a:lnTo>
                  <a:lnTo>
                    <a:pt x="1429" y="89"/>
                  </a:lnTo>
                  <a:lnTo>
                    <a:pt x="1244" y="159"/>
                  </a:lnTo>
                  <a:lnTo>
                    <a:pt x="1068" y="248"/>
                  </a:lnTo>
                  <a:lnTo>
                    <a:pt x="900" y="345"/>
                  </a:lnTo>
                  <a:lnTo>
                    <a:pt x="741" y="459"/>
                  </a:lnTo>
                  <a:lnTo>
                    <a:pt x="600" y="592"/>
                  </a:lnTo>
                  <a:lnTo>
                    <a:pt x="468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9" y="1430"/>
                  </a:lnTo>
                  <a:lnTo>
                    <a:pt x="45" y="1624"/>
                  </a:lnTo>
                  <a:lnTo>
                    <a:pt x="9" y="1826"/>
                  </a:lnTo>
                  <a:lnTo>
                    <a:pt x="1" y="1932"/>
                  </a:lnTo>
                  <a:lnTo>
                    <a:pt x="1" y="2029"/>
                  </a:lnTo>
                  <a:lnTo>
                    <a:pt x="1" y="2135"/>
                  </a:lnTo>
                  <a:lnTo>
                    <a:pt x="9" y="2241"/>
                  </a:lnTo>
                  <a:lnTo>
                    <a:pt x="45" y="2444"/>
                  </a:lnTo>
                  <a:lnTo>
                    <a:pt x="89" y="2638"/>
                  </a:lnTo>
                  <a:lnTo>
                    <a:pt x="159" y="2823"/>
                  </a:lnTo>
                  <a:lnTo>
                    <a:pt x="247" y="2999"/>
                  </a:lnTo>
                  <a:lnTo>
                    <a:pt x="344" y="3167"/>
                  </a:lnTo>
                  <a:lnTo>
                    <a:pt x="468" y="3326"/>
                  </a:lnTo>
                  <a:lnTo>
                    <a:pt x="600" y="3476"/>
                  </a:lnTo>
                  <a:lnTo>
                    <a:pt x="741" y="3599"/>
                  </a:lnTo>
                  <a:lnTo>
                    <a:pt x="900" y="3723"/>
                  </a:lnTo>
                  <a:lnTo>
                    <a:pt x="1068" y="3820"/>
                  </a:lnTo>
                  <a:lnTo>
                    <a:pt x="1244" y="3908"/>
                  </a:lnTo>
                  <a:lnTo>
                    <a:pt x="1429" y="3978"/>
                  </a:lnTo>
                  <a:lnTo>
                    <a:pt x="1623" y="4023"/>
                  </a:lnTo>
                  <a:lnTo>
                    <a:pt x="1826" y="4058"/>
                  </a:lnTo>
                  <a:lnTo>
                    <a:pt x="1932" y="4067"/>
                  </a:lnTo>
                  <a:lnTo>
                    <a:pt x="2144" y="4067"/>
                  </a:lnTo>
                  <a:lnTo>
                    <a:pt x="2241" y="4058"/>
                  </a:lnTo>
                  <a:lnTo>
                    <a:pt x="2444" y="4023"/>
                  </a:lnTo>
                  <a:lnTo>
                    <a:pt x="2638" y="3978"/>
                  </a:lnTo>
                  <a:lnTo>
                    <a:pt x="2823" y="3908"/>
                  </a:lnTo>
                  <a:lnTo>
                    <a:pt x="3008" y="3820"/>
                  </a:lnTo>
                  <a:lnTo>
                    <a:pt x="3176" y="3723"/>
                  </a:lnTo>
                  <a:lnTo>
                    <a:pt x="3326" y="3599"/>
                  </a:lnTo>
                  <a:lnTo>
                    <a:pt x="3476" y="3476"/>
                  </a:lnTo>
                  <a:lnTo>
                    <a:pt x="3608" y="3326"/>
                  </a:lnTo>
                  <a:lnTo>
                    <a:pt x="3722" y="3167"/>
                  </a:lnTo>
                  <a:lnTo>
                    <a:pt x="3828" y="2999"/>
                  </a:lnTo>
                  <a:lnTo>
                    <a:pt x="3908" y="2823"/>
                  </a:lnTo>
                  <a:lnTo>
                    <a:pt x="3978" y="2638"/>
                  </a:lnTo>
                  <a:lnTo>
                    <a:pt x="4031" y="2444"/>
                  </a:lnTo>
                  <a:lnTo>
                    <a:pt x="4058" y="2241"/>
                  </a:lnTo>
                  <a:lnTo>
                    <a:pt x="4066" y="2135"/>
                  </a:lnTo>
                  <a:lnTo>
                    <a:pt x="4066" y="2029"/>
                  </a:lnTo>
                  <a:lnTo>
                    <a:pt x="4066" y="1932"/>
                  </a:lnTo>
                  <a:lnTo>
                    <a:pt x="4058" y="1826"/>
                  </a:lnTo>
                  <a:lnTo>
                    <a:pt x="4031" y="1624"/>
                  </a:lnTo>
                  <a:lnTo>
                    <a:pt x="3978" y="1430"/>
                  </a:lnTo>
                  <a:lnTo>
                    <a:pt x="3908" y="1244"/>
                  </a:lnTo>
                  <a:lnTo>
                    <a:pt x="3828" y="1068"/>
                  </a:lnTo>
                  <a:lnTo>
                    <a:pt x="3722" y="900"/>
                  </a:lnTo>
                  <a:lnTo>
                    <a:pt x="3608" y="742"/>
                  </a:lnTo>
                  <a:lnTo>
                    <a:pt x="3476" y="592"/>
                  </a:lnTo>
                  <a:lnTo>
                    <a:pt x="3326" y="459"/>
                  </a:lnTo>
                  <a:lnTo>
                    <a:pt x="3176" y="345"/>
                  </a:lnTo>
                  <a:lnTo>
                    <a:pt x="3008" y="248"/>
                  </a:lnTo>
                  <a:lnTo>
                    <a:pt x="2823" y="159"/>
                  </a:lnTo>
                  <a:lnTo>
                    <a:pt x="2638" y="89"/>
                  </a:lnTo>
                  <a:lnTo>
                    <a:pt x="2444" y="45"/>
                  </a:lnTo>
                  <a:lnTo>
                    <a:pt x="2241" y="10"/>
                  </a:lnTo>
                  <a:lnTo>
                    <a:pt x="214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815;p80">
              <a:extLst>
                <a:ext uri="{FF2B5EF4-FFF2-40B4-BE49-F238E27FC236}">
                  <a16:creationId xmlns:a16="http://schemas.microsoft.com/office/drawing/2014/main" id="{1474E9D1-5403-4D54-88ED-632250D8A5FD}"/>
                </a:ext>
              </a:extLst>
            </p:cNvPr>
            <p:cNvSpPr/>
            <p:nvPr/>
          </p:nvSpPr>
          <p:spPr>
            <a:xfrm>
              <a:off x="5323775" y="3497475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4014" y="1"/>
                  </a:moveTo>
                  <a:lnTo>
                    <a:pt x="3811" y="9"/>
                  </a:lnTo>
                  <a:lnTo>
                    <a:pt x="3599" y="27"/>
                  </a:lnTo>
                  <a:lnTo>
                    <a:pt x="3405" y="45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23" y="186"/>
                  </a:lnTo>
                  <a:lnTo>
                    <a:pt x="2638" y="247"/>
                  </a:lnTo>
                  <a:lnTo>
                    <a:pt x="2453" y="318"/>
                  </a:lnTo>
                  <a:lnTo>
                    <a:pt x="2276" y="397"/>
                  </a:lnTo>
                  <a:lnTo>
                    <a:pt x="2100" y="486"/>
                  </a:lnTo>
                  <a:lnTo>
                    <a:pt x="1932" y="583"/>
                  </a:lnTo>
                  <a:lnTo>
                    <a:pt x="1774" y="688"/>
                  </a:lnTo>
                  <a:lnTo>
                    <a:pt x="1615" y="794"/>
                  </a:lnTo>
                  <a:lnTo>
                    <a:pt x="1465" y="918"/>
                  </a:lnTo>
                  <a:lnTo>
                    <a:pt x="1315" y="1041"/>
                  </a:lnTo>
                  <a:lnTo>
                    <a:pt x="1183" y="1174"/>
                  </a:lnTo>
                  <a:lnTo>
                    <a:pt x="1042" y="1315"/>
                  </a:lnTo>
                  <a:lnTo>
                    <a:pt x="918" y="1465"/>
                  </a:lnTo>
                  <a:lnTo>
                    <a:pt x="803" y="1615"/>
                  </a:lnTo>
                  <a:lnTo>
                    <a:pt x="689" y="1773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76"/>
                  </a:lnTo>
                  <a:lnTo>
                    <a:pt x="318" y="2452"/>
                  </a:lnTo>
                  <a:lnTo>
                    <a:pt x="248" y="2629"/>
                  </a:lnTo>
                  <a:lnTo>
                    <a:pt x="186" y="2814"/>
                  </a:lnTo>
                  <a:lnTo>
                    <a:pt x="133" y="3008"/>
                  </a:lnTo>
                  <a:lnTo>
                    <a:pt x="89" y="3202"/>
                  </a:lnTo>
                  <a:lnTo>
                    <a:pt x="54" y="3396"/>
                  </a:lnTo>
                  <a:lnTo>
                    <a:pt x="27" y="3599"/>
                  </a:lnTo>
                  <a:lnTo>
                    <a:pt x="10" y="3802"/>
                  </a:lnTo>
                  <a:lnTo>
                    <a:pt x="1" y="4014"/>
                  </a:lnTo>
                  <a:lnTo>
                    <a:pt x="10" y="4216"/>
                  </a:lnTo>
                  <a:lnTo>
                    <a:pt x="27" y="4419"/>
                  </a:lnTo>
                  <a:lnTo>
                    <a:pt x="54" y="4622"/>
                  </a:lnTo>
                  <a:lnTo>
                    <a:pt x="89" y="4816"/>
                  </a:lnTo>
                  <a:lnTo>
                    <a:pt x="133" y="5010"/>
                  </a:lnTo>
                  <a:lnTo>
                    <a:pt x="186" y="5204"/>
                  </a:lnTo>
                  <a:lnTo>
                    <a:pt x="248" y="5389"/>
                  </a:lnTo>
                  <a:lnTo>
                    <a:pt x="318" y="5575"/>
                  </a:lnTo>
                  <a:lnTo>
                    <a:pt x="398" y="5751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54"/>
                  </a:lnTo>
                  <a:lnTo>
                    <a:pt x="803" y="6413"/>
                  </a:lnTo>
                  <a:lnTo>
                    <a:pt x="918" y="6562"/>
                  </a:lnTo>
                  <a:lnTo>
                    <a:pt x="1042" y="6704"/>
                  </a:lnTo>
                  <a:lnTo>
                    <a:pt x="1183" y="6845"/>
                  </a:lnTo>
                  <a:lnTo>
                    <a:pt x="1315" y="6977"/>
                  </a:lnTo>
                  <a:lnTo>
                    <a:pt x="1465" y="7100"/>
                  </a:lnTo>
                  <a:lnTo>
                    <a:pt x="1615" y="7224"/>
                  </a:lnTo>
                  <a:lnTo>
                    <a:pt x="1774" y="7330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76" y="7621"/>
                  </a:lnTo>
                  <a:lnTo>
                    <a:pt x="2453" y="7700"/>
                  </a:lnTo>
                  <a:lnTo>
                    <a:pt x="2638" y="7780"/>
                  </a:lnTo>
                  <a:lnTo>
                    <a:pt x="2823" y="7841"/>
                  </a:lnTo>
                  <a:lnTo>
                    <a:pt x="3008" y="7894"/>
                  </a:lnTo>
                  <a:lnTo>
                    <a:pt x="3202" y="7938"/>
                  </a:lnTo>
                  <a:lnTo>
                    <a:pt x="3405" y="7974"/>
                  </a:lnTo>
                  <a:lnTo>
                    <a:pt x="3599" y="8000"/>
                  </a:lnTo>
                  <a:lnTo>
                    <a:pt x="3811" y="8018"/>
                  </a:lnTo>
                  <a:lnTo>
                    <a:pt x="4217" y="8018"/>
                  </a:lnTo>
                  <a:lnTo>
                    <a:pt x="4420" y="8000"/>
                  </a:lnTo>
                  <a:lnTo>
                    <a:pt x="4622" y="7974"/>
                  </a:lnTo>
                  <a:lnTo>
                    <a:pt x="4816" y="7938"/>
                  </a:lnTo>
                  <a:lnTo>
                    <a:pt x="5010" y="7894"/>
                  </a:lnTo>
                  <a:lnTo>
                    <a:pt x="5204" y="7841"/>
                  </a:lnTo>
                  <a:lnTo>
                    <a:pt x="5390" y="7780"/>
                  </a:lnTo>
                  <a:lnTo>
                    <a:pt x="5575" y="7700"/>
                  </a:lnTo>
                  <a:lnTo>
                    <a:pt x="5751" y="7621"/>
                  </a:lnTo>
                  <a:lnTo>
                    <a:pt x="5928" y="7533"/>
                  </a:lnTo>
                  <a:lnTo>
                    <a:pt x="6095" y="7436"/>
                  </a:lnTo>
                  <a:lnTo>
                    <a:pt x="6254" y="7330"/>
                  </a:lnTo>
                  <a:lnTo>
                    <a:pt x="6413" y="7224"/>
                  </a:lnTo>
                  <a:lnTo>
                    <a:pt x="6563" y="7100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10" y="6562"/>
                  </a:lnTo>
                  <a:lnTo>
                    <a:pt x="7224" y="6413"/>
                  </a:lnTo>
                  <a:lnTo>
                    <a:pt x="7339" y="6254"/>
                  </a:lnTo>
                  <a:lnTo>
                    <a:pt x="7445" y="6086"/>
                  </a:lnTo>
                  <a:lnTo>
                    <a:pt x="7542" y="5919"/>
                  </a:lnTo>
                  <a:lnTo>
                    <a:pt x="7630" y="5751"/>
                  </a:lnTo>
                  <a:lnTo>
                    <a:pt x="7709" y="5575"/>
                  </a:lnTo>
                  <a:lnTo>
                    <a:pt x="7780" y="5389"/>
                  </a:lnTo>
                  <a:lnTo>
                    <a:pt x="7842" y="5204"/>
                  </a:lnTo>
                  <a:lnTo>
                    <a:pt x="7895" y="5010"/>
                  </a:lnTo>
                  <a:lnTo>
                    <a:pt x="7939" y="4816"/>
                  </a:lnTo>
                  <a:lnTo>
                    <a:pt x="7974" y="4622"/>
                  </a:lnTo>
                  <a:lnTo>
                    <a:pt x="8000" y="4419"/>
                  </a:lnTo>
                  <a:lnTo>
                    <a:pt x="8018" y="4216"/>
                  </a:lnTo>
                  <a:lnTo>
                    <a:pt x="8018" y="4014"/>
                  </a:lnTo>
                  <a:lnTo>
                    <a:pt x="8018" y="3802"/>
                  </a:lnTo>
                  <a:lnTo>
                    <a:pt x="8000" y="3599"/>
                  </a:lnTo>
                  <a:lnTo>
                    <a:pt x="7974" y="3396"/>
                  </a:lnTo>
                  <a:lnTo>
                    <a:pt x="7939" y="3202"/>
                  </a:lnTo>
                  <a:lnTo>
                    <a:pt x="7895" y="3008"/>
                  </a:lnTo>
                  <a:lnTo>
                    <a:pt x="7842" y="2814"/>
                  </a:lnTo>
                  <a:lnTo>
                    <a:pt x="7780" y="2629"/>
                  </a:lnTo>
                  <a:lnTo>
                    <a:pt x="7709" y="2452"/>
                  </a:lnTo>
                  <a:lnTo>
                    <a:pt x="7630" y="2276"/>
                  </a:lnTo>
                  <a:lnTo>
                    <a:pt x="7542" y="2100"/>
                  </a:lnTo>
                  <a:lnTo>
                    <a:pt x="7445" y="1932"/>
                  </a:lnTo>
                  <a:lnTo>
                    <a:pt x="7339" y="1773"/>
                  </a:lnTo>
                  <a:lnTo>
                    <a:pt x="7224" y="1615"/>
                  </a:lnTo>
                  <a:lnTo>
                    <a:pt x="7110" y="1465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63" y="918"/>
                  </a:lnTo>
                  <a:lnTo>
                    <a:pt x="6413" y="794"/>
                  </a:lnTo>
                  <a:lnTo>
                    <a:pt x="6254" y="688"/>
                  </a:lnTo>
                  <a:lnTo>
                    <a:pt x="6095" y="583"/>
                  </a:lnTo>
                  <a:lnTo>
                    <a:pt x="5928" y="486"/>
                  </a:lnTo>
                  <a:lnTo>
                    <a:pt x="5751" y="397"/>
                  </a:lnTo>
                  <a:lnTo>
                    <a:pt x="5575" y="318"/>
                  </a:lnTo>
                  <a:lnTo>
                    <a:pt x="5390" y="247"/>
                  </a:lnTo>
                  <a:lnTo>
                    <a:pt x="5204" y="186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22" y="45"/>
                  </a:lnTo>
                  <a:lnTo>
                    <a:pt x="4420" y="27"/>
                  </a:lnTo>
                  <a:lnTo>
                    <a:pt x="4217" y="9"/>
                  </a:lnTo>
                  <a:lnTo>
                    <a:pt x="401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816;p80">
              <a:extLst>
                <a:ext uri="{FF2B5EF4-FFF2-40B4-BE49-F238E27FC236}">
                  <a16:creationId xmlns:a16="http://schemas.microsoft.com/office/drawing/2014/main" id="{F59E0C9F-4D1A-4E0A-9611-C66F352191E1}"/>
                </a:ext>
              </a:extLst>
            </p:cNvPr>
            <p:cNvSpPr/>
            <p:nvPr/>
          </p:nvSpPr>
          <p:spPr>
            <a:xfrm>
              <a:off x="5536350" y="3397375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1" y="0"/>
                  </a:moveTo>
                  <a:lnTo>
                    <a:pt x="3599" y="18"/>
                  </a:lnTo>
                  <a:lnTo>
                    <a:pt x="3396" y="44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8" y="238"/>
                  </a:lnTo>
                  <a:lnTo>
                    <a:pt x="2443" y="309"/>
                  </a:lnTo>
                  <a:lnTo>
                    <a:pt x="2267" y="397"/>
                  </a:lnTo>
                  <a:lnTo>
                    <a:pt x="2099" y="485"/>
                  </a:lnTo>
                  <a:lnTo>
                    <a:pt x="1932" y="582"/>
                  </a:lnTo>
                  <a:lnTo>
                    <a:pt x="1764" y="679"/>
                  </a:lnTo>
                  <a:lnTo>
                    <a:pt x="1605" y="794"/>
                  </a:lnTo>
                  <a:lnTo>
                    <a:pt x="1455" y="909"/>
                  </a:lnTo>
                  <a:lnTo>
                    <a:pt x="1314" y="1041"/>
                  </a:lnTo>
                  <a:lnTo>
                    <a:pt x="1173" y="1173"/>
                  </a:lnTo>
                  <a:lnTo>
                    <a:pt x="1041" y="1314"/>
                  </a:lnTo>
                  <a:lnTo>
                    <a:pt x="917" y="1456"/>
                  </a:lnTo>
                  <a:lnTo>
                    <a:pt x="794" y="1606"/>
                  </a:lnTo>
                  <a:lnTo>
                    <a:pt x="679" y="1764"/>
                  </a:lnTo>
                  <a:lnTo>
                    <a:pt x="582" y="1932"/>
                  </a:lnTo>
                  <a:lnTo>
                    <a:pt x="485" y="2099"/>
                  </a:lnTo>
                  <a:lnTo>
                    <a:pt x="397" y="2267"/>
                  </a:lnTo>
                  <a:lnTo>
                    <a:pt x="318" y="2443"/>
                  </a:lnTo>
                  <a:lnTo>
                    <a:pt x="238" y="2629"/>
                  </a:lnTo>
                  <a:lnTo>
                    <a:pt x="176" y="2814"/>
                  </a:lnTo>
                  <a:lnTo>
                    <a:pt x="124" y="3008"/>
                  </a:lnTo>
                  <a:lnTo>
                    <a:pt x="79" y="3202"/>
                  </a:lnTo>
                  <a:lnTo>
                    <a:pt x="44" y="3396"/>
                  </a:lnTo>
                  <a:lnTo>
                    <a:pt x="18" y="3599"/>
                  </a:lnTo>
                  <a:lnTo>
                    <a:pt x="0" y="3802"/>
                  </a:lnTo>
                  <a:lnTo>
                    <a:pt x="0" y="4005"/>
                  </a:lnTo>
                  <a:lnTo>
                    <a:pt x="0" y="4216"/>
                  </a:lnTo>
                  <a:lnTo>
                    <a:pt x="18" y="4419"/>
                  </a:lnTo>
                  <a:lnTo>
                    <a:pt x="44" y="4613"/>
                  </a:lnTo>
                  <a:lnTo>
                    <a:pt x="79" y="4816"/>
                  </a:lnTo>
                  <a:lnTo>
                    <a:pt x="124" y="5010"/>
                  </a:lnTo>
                  <a:lnTo>
                    <a:pt x="176" y="5195"/>
                  </a:lnTo>
                  <a:lnTo>
                    <a:pt x="238" y="5380"/>
                  </a:lnTo>
                  <a:lnTo>
                    <a:pt x="318" y="5566"/>
                  </a:lnTo>
                  <a:lnTo>
                    <a:pt x="397" y="5742"/>
                  </a:lnTo>
                  <a:lnTo>
                    <a:pt x="485" y="5918"/>
                  </a:lnTo>
                  <a:lnTo>
                    <a:pt x="582" y="6086"/>
                  </a:lnTo>
                  <a:lnTo>
                    <a:pt x="679" y="6245"/>
                  </a:lnTo>
                  <a:lnTo>
                    <a:pt x="794" y="6404"/>
                  </a:lnTo>
                  <a:lnTo>
                    <a:pt x="917" y="6553"/>
                  </a:lnTo>
                  <a:lnTo>
                    <a:pt x="1041" y="6703"/>
                  </a:lnTo>
                  <a:lnTo>
                    <a:pt x="1173" y="6845"/>
                  </a:lnTo>
                  <a:lnTo>
                    <a:pt x="1314" y="6977"/>
                  </a:lnTo>
                  <a:lnTo>
                    <a:pt x="1455" y="7100"/>
                  </a:lnTo>
                  <a:lnTo>
                    <a:pt x="1605" y="7215"/>
                  </a:lnTo>
                  <a:lnTo>
                    <a:pt x="1764" y="7330"/>
                  </a:lnTo>
                  <a:lnTo>
                    <a:pt x="1932" y="7435"/>
                  </a:lnTo>
                  <a:lnTo>
                    <a:pt x="2099" y="7532"/>
                  </a:lnTo>
                  <a:lnTo>
                    <a:pt x="2267" y="7621"/>
                  </a:lnTo>
                  <a:lnTo>
                    <a:pt x="2443" y="7700"/>
                  </a:lnTo>
                  <a:lnTo>
                    <a:pt x="2628" y="7771"/>
                  </a:lnTo>
                  <a:lnTo>
                    <a:pt x="2814" y="7832"/>
                  </a:lnTo>
                  <a:lnTo>
                    <a:pt x="3008" y="7885"/>
                  </a:lnTo>
                  <a:lnTo>
                    <a:pt x="3202" y="7929"/>
                  </a:lnTo>
                  <a:lnTo>
                    <a:pt x="3396" y="7965"/>
                  </a:lnTo>
                  <a:lnTo>
                    <a:pt x="3599" y="7991"/>
                  </a:lnTo>
                  <a:lnTo>
                    <a:pt x="3801" y="8009"/>
                  </a:lnTo>
                  <a:lnTo>
                    <a:pt x="4004" y="8018"/>
                  </a:lnTo>
                  <a:lnTo>
                    <a:pt x="4216" y="8009"/>
                  </a:lnTo>
                  <a:lnTo>
                    <a:pt x="4419" y="7991"/>
                  </a:lnTo>
                  <a:lnTo>
                    <a:pt x="4613" y="7965"/>
                  </a:lnTo>
                  <a:lnTo>
                    <a:pt x="4816" y="7929"/>
                  </a:lnTo>
                  <a:lnTo>
                    <a:pt x="5010" y="7885"/>
                  </a:lnTo>
                  <a:lnTo>
                    <a:pt x="5195" y="7832"/>
                  </a:lnTo>
                  <a:lnTo>
                    <a:pt x="5389" y="7771"/>
                  </a:lnTo>
                  <a:lnTo>
                    <a:pt x="5565" y="7700"/>
                  </a:lnTo>
                  <a:lnTo>
                    <a:pt x="5742" y="7621"/>
                  </a:lnTo>
                  <a:lnTo>
                    <a:pt x="5918" y="7532"/>
                  </a:lnTo>
                  <a:lnTo>
                    <a:pt x="6086" y="7435"/>
                  </a:lnTo>
                  <a:lnTo>
                    <a:pt x="6244" y="7330"/>
                  </a:lnTo>
                  <a:lnTo>
                    <a:pt x="6403" y="7215"/>
                  </a:lnTo>
                  <a:lnTo>
                    <a:pt x="6553" y="7100"/>
                  </a:lnTo>
                  <a:lnTo>
                    <a:pt x="6703" y="6977"/>
                  </a:lnTo>
                  <a:lnTo>
                    <a:pt x="6844" y="6845"/>
                  </a:lnTo>
                  <a:lnTo>
                    <a:pt x="6977" y="6703"/>
                  </a:lnTo>
                  <a:lnTo>
                    <a:pt x="7100" y="6553"/>
                  </a:lnTo>
                  <a:lnTo>
                    <a:pt x="7215" y="6404"/>
                  </a:lnTo>
                  <a:lnTo>
                    <a:pt x="7329" y="6245"/>
                  </a:lnTo>
                  <a:lnTo>
                    <a:pt x="7435" y="6086"/>
                  </a:lnTo>
                  <a:lnTo>
                    <a:pt x="7532" y="5918"/>
                  </a:lnTo>
                  <a:lnTo>
                    <a:pt x="7620" y="5742"/>
                  </a:lnTo>
                  <a:lnTo>
                    <a:pt x="7700" y="5566"/>
                  </a:lnTo>
                  <a:lnTo>
                    <a:pt x="7770" y="5380"/>
                  </a:lnTo>
                  <a:lnTo>
                    <a:pt x="7832" y="5195"/>
                  </a:lnTo>
                  <a:lnTo>
                    <a:pt x="7885" y="5010"/>
                  </a:lnTo>
                  <a:lnTo>
                    <a:pt x="7929" y="4816"/>
                  </a:lnTo>
                  <a:lnTo>
                    <a:pt x="7964" y="4613"/>
                  </a:lnTo>
                  <a:lnTo>
                    <a:pt x="7991" y="4419"/>
                  </a:lnTo>
                  <a:lnTo>
                    <a:pt x="8008" y="4216"/>
                  </a:lnTo>
                  <a:lnTo>
                    <a:pt x="8017" y="4005"/>
                  </a:lnTo>
                  <a:lnTo>
                    <a:pt x="8008" y="3802"/>
                  </a:lnTo>
                  <a:lnTo>
                    <a:pt x="7991" y="3599"/>
                  </a:lnTo>
                  <a:lnTo>
                    <a:pt x="7964" y="3396"/>
                  </a:lnTo>
                  <a:lnTo>
                    <a:pt x="7929" y="3202"/>
                  </a:lnTo>
                  <a:lnTo>
                    <a:pt x="7885" y="3008"/>
                  </a:lnTo>
                  <a:lnTo>
                    <a:pt x="7832" y="2814"/>
                  </a:lnTo>
                  <a:lnTo>
                    <a:pt x="7770" y="2629"/>
                  </a:lnTo>
                  <a:lnTo>
                    <a:pt x="7700" y="2443"/>
                  </a:lnTo>
                  <a:lnTo>
                    <a:pt x="7620" y="2267"/>
                  </a:lnTo>
                  <a:lnTo>
                    <a:pt x="7532" y="2099"/>
                  </a:lnTo>
                  <a:lnTo>
                    <a:pt x="7435" y="1932"/>
                  </a:lnTo>
                  <a:lnTo>
                    <a:pt x="7329" y="1764"/>
                  </a:lnTo>
                  <a:lnTo>
                    <a:pt x="7215" y="1606"/>
                  </a:lnTo>
                  <a:lnTo>
                    <a:pt x="7100" y="1456"/>
                  </a:lnTo>
                  <a:lnTo>
                    <a:pt x="6977" y="1314"/>
                  </a:lnTo>
                  <a:lnTo>
                    <a:pt x="6844" y="1173"/>
                  </a:lnTo>
                  <a:lnTo>
                    <a:pt x="6703" y="1041"/>
                  </a:lnTo>
                  <a:lnTo>
                    <a:pt x="6553" y="909"/>
                  </a:lnTo>
                  <a:lnTo>
                    <a:pt x="6403" y="794"/>
                  </a:lnTo>
                  <a:lnTo>
                    <a:pt x="6244" y="679"/>
                  </a:lnTo>
                  <a:lnTo>
                    <a:pt x="6086" y="582"/>
                  </a:lnTo>
                  <a:lnTo>
                    <a:pt x="5918" y="485"/>
                  </a:lnTo>
                  <a:lnTo>
                    <a:pt x="5742" y="397"/>
                  </a:lnTo>
                  <a:lnTo>
                    <a:pt x="5565" y="309"/>
                  </a:lnTo>
                  <a:lnTo>
                    <a:pt x="5389" y="238"/>
                  </a:lnTo>
                  <a:lnTo>
                    <a:pt x="5195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13" y="44"/>
                  </a:lnTo>
                  <a:lnTo>
                    <a:pt x="4419" y="18"/>
                  </a:lnTo>
                  <a:lnTo>
                    <a:pt x="4216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817;p80">
              <a:extLst>
                <a:ext uri="{FF2B5EF4-FFF2-40B4-BE49-F238E27FC236}">
                  <a16:creationId xmlns:a16="http://schemas.microsoft.com/office/drawing/2014/main" id="{9E3A8C01-445B-4EF7-AF28-996573C4BA16}"/>
                </a:ext>
              </a:extLst>
            </p:cNvPr>
            <p:cNvSpPr/>
            <p:nvPr/>
          </p:nvSpPr>
          <p:spPr>
            <a:xfrm>
              <a:off x="5427850" y="3423400"/>
              <a:ext cx="251825" cy="328550"/>
            </a:xfrm>
            <a:custGeom>
              <a:avLst/>
              <a:gdLst/>
              <a:ahLst/>
              <a:cxnLst/>
              <a:rect l="l" t="t" r="r" b="b"/>
              <a:pathLst>
                <a:path w="10073" h="13142" extrusionOk="0">
                  <a:moveTo>
                    <a:pt x="5795" y="0"/>
                  </a:moveTo>
                  <a:lnTo>
                    <a:pt x="5478" y="18"/>
                  </a:lnTo>
                  <a:lnTo>
                    <a:pt x="5152" y="53"/>
                  </a:lnTo>
                  <a:lnTo>
                    <a:pt x="4816" y="106"/>
                  </a:lnTo>
                  <a:lnTo>
                    <a:pt x="4490" y="168"/>
                  </a:lnTo>
                  <a:lnTo>
                    <a:pt x="4164" y="247"/>
                  </a:lnTo>
                  <a:lnTo>
                    <a:pt x="3837" y="335"/>
                  </a:lnTo>
                  <a:lnTo>
                    <a:pt x="3511" y="441"/>
                  </a:lnTo>
                  <a:lnTo>
                    <a:pt x="3185" y="547"/>
                  </a:lnTo>
                  <a:lnTo>
                    <a:pt x="2867" y="670"/>
                  </a:lnTo>
                  <a:lnTo>
                    <a:pt x="2558" y="794"/>
                  </a:lnTo>
                  <a:lnTo>
                    <a:pt x="2250" y="917"/>
                  </a:lnTo>
                  <a:lnTo>
                    <a:pt x="1950" y="1050"/>
                  </a:lnTo>
                  <a:lnTo>
                    <a:pt x="1809" y="1120"/>
                  </a:lnTo>
                  <a:lnTo>
                    <a:pt x="1668" y="1191"/>
                  </a:lnTo>
                  <a:lnTo>
                    <a:pt x="1535" y="1270"/>
                  </a:lnTo>
                  <a:lnTo>
                    <a:pt x="1412" y="1358"/>
                  </a:lnTo>
                  <a:lnTo>
                    <a:pt x="1297" y="1447"/>
                  </a:lnTo>
                  <a:lnTo>
                    <a:pt x="1183" y="1544"/>
                  </a:lnTo>
                  <a:lnTo>
                    <a:pt x="1077" y="1641"/>
                  </a:lnTo>
                  <a:lnTo>
                    <a:pt x="980" y="1746"/>
                  </a:lnTo>
                  <a:lnTo>
                    <a:pt x="883" y="1861"/>
                  </a:lnTo>
                  <a:lnTo>
                    <a:pt x="795" y="1967"/>
                  </a:lnTo>
                  <a:lnTo>
                    <a:pt x="706" y="2090"/>
                  </a:lnTo>
                  <a:lnTo>
                    <a:pt x="636" y="2205"/>
                  </a:lnTo>
                  <a:lnTo>
                    <a:pt x="556" y="2337"/>
                  </a:lnTo>
                  <a:lnTo>
                    <a:pt x="495" y="2461"/>
                  </a:lnTo>
                  <a:lnTo>
                    <a:pt x="433" y="2593"/>
                  </a:lnTo>
                  <a:lnTo>
                    <a:pt x="371" y="2725"/>
                  </a:lnTo>
                  <a:lnTo>
                    <a:pt x="318" y="2867"/>
                  </a:lnTo>
                  <a:lnTo>
                    <a:pt x="274" y="2999"/>
                  </a:lnTo>
                  <a:lnTo>
                    <a:pt x="186" y="3290"/>
                  </a:lnTo>
                  <a:lnTo>
                    <a:pt x="124" y="3581"/>
                  </a:lnTo>
                  <a:lnTo>
                    <a:pt x="71" y="3890"/>
                  </a:lnTo>
                  <a:lnTo>
                    <a:pt x="36" y="4198"/>
                  </a:lnTo>
                  <a:lnTo>
                    <a:pt x="10" y="4507"/>
                  </a:lnTo>
                  <a:lnTo>
                    <a:pt x="1" y="4825"/>
                  </a:lnTo>
                  <a:lnTo>
                    <a:pt x="1" y="5133"/>
                  </a:lnTo>
                  <a:lnTo>
                    <a:pt x="18" y="5451"/>
                  </a:lnTo>
                  <a:lnTo>
                    <a:pt x="36" y="5768"/>
                  </a:lnTo>
                  <a:lnTo>
                    <a:pt x="62" y="6077"/>
                  </a:lnTo>
                  <a:lnTo>
                    <a:pt x="107" y="6386"/>
                  </a:lnTo>
                  <a:lnTo>
                    <a:pt x="151" y="6685"/>
                  </a:lnTo>
                  <a:lnTo>
                    <a:pt x="195" y="6977"/>
                  </a:lnTo>
                  <a:lnTo>
                    <a:pt x="301" y="7532"/>
                  </a:lnTo>
                  <a:lnTo>
                    <a:pt x="415" y="8044"/>
                  </a:lnTo>
                  <a:lnTo>
                    <a:pt x="530" y="8494"/>
                  </a:lnTo>
                  <a:lnTo>
                    <a:pt x="636" y="8873"/>
                  </a:lnTo>
                  <a:lnTo>
                    <a:pt x="724" y="9173"/>
                  </a:lnTo>
                  <a:lnTo>
                    <a:pt x="900" y="9711"/>
                  </a:lnTo>
                  <a:lnTo>
                    <a:pt x="1086" y="10302"/>
                  </a:lnTo>
                  <a:lnTo>
                    <a:pt x="1491" y="11475"/>
                  </a:lnTo>
                  <a:lnTo>
                    <a:pt x="1818" y="12392"/>
                  </a:lnTo>
                  <a:lnTo>
                    <a:pt x="1950" y="12762"/>
                  </a:lnTo>
                  <a:lnTo>
                    <a:pt x="2320" y="12868"/>
                  </a:lnTo>
                  <a:lnTo>
                    <a:pt x="2691" y="12965"/>
                  </a:lnTo>
                  <a:lnTo>
                    <a:pt x="3061" y="13036"/>
                  </a:lnTo>
                  <a:lnTo>
                    <a:pt x="3440" y="13089"/>
                  </a:lnTo>
                  <a:lnTo>
                    <a:pt x="3811" y="13124"/>
                  </a:lnTo>
                  <a:lnTo>
                    <a:pt x="4181" y="13142"/>
                  </a:lnTo>
                  <a:lnTo>
                    <a:pt x="4552" y="13142"/>
                  </a:lnTo>
                  <a:lnTo>
                    <a:pt x="4922" y="13115"/>
                  </a:lnTo>
                  <a:lnTo>
                    <a:pt x="5099" y="13089"/>
                  </a:lnTo>
                  <a:lnTo>
                    <a:pt x="5284" y="13062"/>
                  </a:lnTo>
                  <a:lnTo>
                    <a:pt x="5460" y="13036"/>
                  </a:lnTo>
                  <a:lnTo>
                    <a:pt x="5637" y="13000"/>
                  </a:lnTo>
                  <a:lnTo>
                    <a:pt x="5813" y="12956"/>
                  </a:lnTo>
                  <a:lnTo>
                    <a:pt x="5989" y="12912"/>
                  </a:lnTo>
                  <a:lnTo>
                    <a:pt x="6157" y="12859"/>
                  </a:lnTo>
                  <a:lnTo>
                    <a:pt x="6333" y="12798"/>
                  </a:lnTo>
                  <a:lnTo>
                    <a:pt x="6501" y="12736"/>
                  </a:lnTo>
                  <a:lnTo>
                    <a:pt x="6669" y="12665"/>
                  </a:lnTo>
                  <a:lnTo>
                    <a:pt x="6827" y="12586"/>
                  </a:lnTo>
                  <a:lnTo>
                    <a:pt x="6995" y="12507"/>
                  </a:lnTo>
                  <a:lnTo>
                    <a:pt x="7154" y="12418"/>
                  </a:lnTo>
                  <a:lnTo>
                    <a:pt x="7304" y="12330"/>
                  </a:lnTo>
                  <a:lnTo>
                    <a:pt x="7462" y="12233"/>
                  </a:lnTo>
                  <a:lnTo>
                    <a:pt x="7612" y="12127"/>
                  </a:lnTo>
                  <a:lnTo>
                    <a:pt x="7753" y="12013"/>
                  </a:lnTo>
                  <a:lnTo>
                    <a:pt x="7894" y="11898"/>
                  </a:lnTo>
                  <a:lnTo>
                    <a:pt x="8036" y="11775"/>
                  </a:lnTo>
                  <a:lnTo>
                    <a:pt x="8177" y="11651"/>
                  </a:lnTo>
                  <a:lnTo>
                    <a:pt x="8309" y="11510"/>
                  </a:lnTo>
                  <a:lnTo>
                    <a:pt x="8441" y="11378"/>
                  </a:lnTo>
                  <a:lnTo>
                    <a:pt x="8565" y="11228"/>
                  </a:lnTo>
                  <a:lnTo>
                    <a:pt x="8688" y="11069"/>
                  </a:lnTo>
                  <a:lnTo>
                    <a:pt x="8803" y="10910"/>
                  </a:lnTo>
                  <a:lnTo>
                    <a:pt x="8918" y="10751"/>
                  </a:lnTo>
                  <a:lnTo>
                    <a:pt x="9023" y="10575"/>
                  </a:lnTo>
                  <a:lnTo>
                    <a:pt x="9129" y="10399"/>
                  </a:lnTo>
                  <a:lnTo>
                    <a:pt x="9226" y="10213"/>
                  </a:lnTo>
                  <a:lnTo>
                    <a:pt x="9323" y="10019"/>
                  </a:lnTo>
                  <a:lnTo>
                    <a:pt x="9411" y="9825"/>
                  </a:lnTo>
                  <a:lnTo>
                    <a:pt x="9491" y="9614"/>
                  </a:lnTo>
                  <a:lnTo>
                    <a:pt x="9570" y="9402"/>
                  </a:lnTo>
                  <a:lnTo>
                    <a:pt x="9650" y="9190"/>
                  </a:lnTo>
                  <a:lnTo>
                    <a:pt x="9711" y="8961"/>
                  </a:lnTo>
                  <a:lnTo>
                    <a:pt x="9773" y="8732"/>
                  </a:lnTo>
                  <a:lnTo>
                    <a:pt x="9835" y="8494"/>
                  </a:lnTo>
                  <a:lnTo>
                    <a:pt x="9888" y="8247"/>
                  </a:lnTo>
                  <a:lnTo>
                    <a:pt x="9932" y="7991"/>
                  </a:lnTo>
                  <a:lnTo>
                    <a:pt x="9967" y="7735"/>
                  </a:lnTo>
                  <a:lnTo>
                    <a:pt x="10002" y="7462"/>
                  </a:lnTo>
                  <a:lnTo>
                    <a:pt x="10029" y="7188"/>
                  </a:lnTo>
                  <a:lnTo>
                    <a:pt x="10046" y="6915"/>
                  </a:lnTo>
                  <a:lnTo>
                    <a:pt x="10064" y="6624"/>
                  </a:lnTo>
                  <a:lnTo>
                    <a:pt x="10073" y="6324"/>
                  </a:lnTo>
                  <a:lnTo>
                    <a:pt x="10073" y="6024"/>
                  </a:lnTo>
                  <a:lnTo>
                    <a:pt x="10064" y="5715"/>
                  </a:lnTo>
                  <a:lnTo>
                    <a:pt x="10046" y="5398"/>
                  </a:lnTo>
                  <a:lnTo>
                    <a:pt x="10029" y="5080"/>
                  </a:lnTo>
                  <a:lnTo>
                    <a:pt x="10002" y="4780"/>
                  </a:lnTo>
                  <a:lnTo>
                    <a:pt x="9967" y="4489"/>
                  </a:lnTo>
                  <a:lnTo>
                    <a:pt x="9932" y="4207"/>
                  </a:lnTo>
                  <a:lnTo>
                    <a:pt x="9888" y="3934"/>
                  </a:lnTo>
                  <a:lnTo>
                    <a:pt x="9835" y="3678"/>
                  </a:lnTo>
                  <a:lnTo>
                    <a:pt x="9782" y="3422"/>
                  </a:lnTo>
                  <a:lnTo>
                    <a:pt x="9720" y="3184"/>
                  </a:lnTo>
                  <a:lnTo>
                    <a:pt x="9658" y="2955"/>
                  </a:lnTo>
                  <a:lnTo>
                    <a:pt x="9588" y="2743"/>
                  </a:lnTo>
                  <a:lnTo>
                    <a:pt x="9508" y="2531"/>
                  </a:lnTo>
                  <a:lnTo>
                    <a:pt x="9429" y="2328"/>
                  </a:lnTo>
                  <a:lnTo>
                    <a:pt x="9341" y="2143"/>
                  </a:lnTo>
                  <a:lnTo>
                    <a:pt x="9253" y="1967"/>
                  </a:lnTo>
                  <a:lnTo>
                    <a:pt x="9165" y="1790"/>
                  </a:lnTo>
                  <a:lnTo>
                    <a:pt x="9067" y="1632"/>
                  </a:lnTo>
                  <a:lnTo>
                    <a:pt x="8962" y="1482"/>
                  </a:lnTo>
                  <a:lnTo>
                    <a:pt x="8856" y="1332"/>
                  </a:lnTo>
                  <a:lnTo>
                    <a:pt x="8750" y="1200"/>
                  </a:lnTo>
                  <a:lnTo>
                    <a:pt x="8635" y="1067"/>
                  </a:lnTo>
                  <a:lnTo>
                    <a:pt x="8521" y="953"/>
                  </a:lnTo>
                  <a:lnTo>
                    <a:pt x="8397" y="838"/>
                  </a:lnTo>
                  <a:lnTo>
                    <a:pt x="8274" y="732"/>
                  </a:lnTo>
                  <a:lnTo>
                    <a:pt x="8150" y="644"/>
                  </a:lnTo>
                  <a:lnTo>
                    <a:pt x="8018" y="556"/>
                  </a:lnTo>
                  <a:lnTo>
                    <a:pt x="7886" y="468"/>
                  </a:lnTo>
                  <a:lnTo>
                    <a:pt x="7753" y="397"/>
                  </a:lnTo>
                  <a:lnTo>
                    <a:pt x="7612" y="326"/>
                  </a:lnTo>
                  <a:lnTo>
                    <a:pt x="7471" y="265"/>
                  </a:lnTo>
                  <a:lnTo>
                    <a:pt x="7330" y="212"/>
                  </a:lnTo>
                  <a:lnTo>
                    <a:pt x="7189" y="168"/>
                  </a:lnTo>
                  <a:lnTo>
                    <a:pt x="7039" y="124"/>
                  </a:lnTo>
                  <a:lnTo>
                    <a:pt x="6889" y="88"/>
                  </a:lnTo>
                  <a:lnTo>
                    <a:pt x="6739" y="62"/>
                  </a:lnTo>
                  <a:lnTo>
                    <a:pt x="6580" y="35"/>
                  </a:lnTo>
                  <a:lnTo>
                    <a:pt x="6430" y="18"/>
                  </a:lnTo>
                  <a:lnTo>
                    <a:pt x="6272" y="9"/>
                  </a:lnTo>
                  <a:lnTo>
                    <a:pt x="6113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818;p80">
              <a:extLst>
                <a:ext uri="{FF2B5EF4-FFF2-40B4-BE49-F238E27FC236}">
                  <a16:creationId xmlns:a16="http://schemas.microsoft.com/office/drawing/2014/main" id="{92C0DEE0-088A-462C-AB75-EA7EB4A6A36B}"/>
                </a:ext>
              </a:extLst>
            </p:cNvPr>
            <p:cNvSpPr/>
            <p:nvPr/>
          </p:nvSpPr>
          <p:spPr>
            <a:xfrm>
              <a:off x="5386175" y="3531650"/>
              <a:ext cx="112275" cy="112050"/>
            </a:xfrm>
            <a:custGeom>
              <a:avLst/>
              <a:gdLst/>
              <a:ahLst/>
              <a:cxnLst/>
              <a:rect l="l" t="t" r="r" b="b"/>
              <a:pathLst>
                <a:path w="4491" h="4482" extrusionOk="0">
                  <a:moveTo>
                    <a:pt x="2135" y="1"/>
                  </a:moveTo>
                  <a:lnTo>
                    <a:pt x="2021" y="9"/>
                  </a:lnTo>
                  <a:lnTo>
                    <a:pt x="1906" y="27"/>
                  </a:lnTo>
                  <a:lnTo>
                    <a:pt x="1791" y="45"/>
                  </a:lnTo>
                  <a:lnTo>
                    <a:pt x="1685" y="71"/>
                  </a:lnTo>
                  <a:lnTo>
                    <a:pt x="1580" y="98"/>
                  </a:lnTo>
                  <a:lnTo>
                    <a:pt x="1474" y="133"/>
                  </a:lnTo>
                  <a:lnTo>
                    <a:pt x="1377" y="177"/>
                  </a:lnTo>
                  <a:lnTo>
                    <a:pt x="1271" y="221"/>
                  </a:lnTo>
                  <a:lnTo>
                    <a:pt x="1174" y="265"/>
                  </a:lnTo>
                  <a:lnTo>
                    <a:pt x="997" y="380"/>
                  </a:lnTo>
                  <a:lnTo>
                    <a:pt x="821" y="512"/>
                  </a:lnTo>
                  <a:lnTo>
                    <a:pt x="662" y="653"/>
                  </a:lnTo>
                  <a:lnTo>
                    <a:pt x="521" y="812"/>
                  </a:lnTo>
                  <a:lnTo>
                    <a:pt x="389" y="988"/>
                  </a:lnTo>
                  <a:lnTo>
                    <a:pt x="274" y="1174"/>
                  </a:lnTo>
                  <a:lnTo>
                    <a:pt x="230" y="1271"/>
                  </a:lnTo>
                  <a:lnTo>
                    <a:pt x="177" y="1368"/>
                  </a:lnTo>
                  <a:lnTo>
                    <a:pt x="142" y="1474"/>
                  </a:lnTo>
                  <a:lnTo>
                    <a:pt x="107" y="1571"/>
                  </a:lnTo>
                  <a:lnTo>
                    <a:pt x="71" y="1676"/>
                  </a:lnTo>
                  <a:lnTo>
                    <a:pt x="54" y="1791"/>
                  </a:lnTo>
                  <a:lnTo>
                    <a:pt x="27" y="1897"/>
                  </a:lnTo>
                  <a:lnTo>
                    <a:pt x="18" y="2012"/>
                  </a:lnTo>
                  <a:lnTo>
                    <a:pt x="10" y="2126"/>
                  </a:lnTo>
                  <a:lnTo>
                    <a:pt x="1" y="2241"/>
                  </a:lnTo>
                  <a:lnTo>
                    <a:pt x="10" y="2355"/>
                  </a:lnTo>
                  <a:lnTo>
                    <a:pt x="18" y="2470"/>
                  </a:lnTo>
                  <a:lnTo>
                    <a:pt x="27" y="2585"/>
                  </a:lnTo>
                  <a:lnTo>
                    <a:pt x="54" y="2691"/>
                  </a:lnTo>
                  <a:lnTo>
                    <a:pt x="71" y="2796"/>
                  </a:lnTo>
                  <a:lnTo>
                    <a:pt x="107" y="2902"/>
                  </a:lnTo>
                  <a:lnTo>
                    <a:pt x="142" y="3008"/>
                  </a:lnTo>
                  <a:lnTo>
                    <a:pt x="177" y="3114"/>
                  </a:lnTo>
                  <a:lnTo>
                    <a:pt x="230" y="3211"/>
                  </a:lnTo>
                  <a:lnTo>
                    <a:pt x="274" y="3308"/>
                  </a:lnTo>
                  <a:lnTo>
                    <a:pt x="389" y="3493"/>
                  </a:lnTo>
                  <a:lnTo>
                    <a:pt x="521" y="3670"/>
                  </a:lnTo>
                  <a:lnTo>
                    <a:pt x="662" y="3828"/>
                  </a:lnTo>
                  <a:lnTo>
                    <a:pt x="821" y="3970"/>
                  </a:lnTo>
                  <a:lnTo>
                    <a:pt x="997" y="4102"/>
                  </a:lnTo>
                  <a:lnTo>
                    <a:pt x="1174" y="4208"/>
                  </a:lnTo>
                  <a:lnTo>
                    <a:pt x="1271" y="4261"/>
                  </a:lnTo>
                  <a:lnTo>
                    <a:pt x="1377" y="4305"/>
                  </a:lnTo>
                  <a:lnTo>
                    <a:pt x="1474" y="4349"/>
                  </a:lnTo>
                  <a:lnTo>
                    <a:pt x="1580" y="4384"/>
                  </a:lnTo>
                  <a:lnTo>
                    <a:pt x="1685" y="4411"/>
                  </a:lnTo>
                  <a:lnTo>
                    <a:pt x="1791" y="4437"/>
                  </a:lnTo>
                  <a:lnTo>
                    <a:pt x="1906" y="4455"/>
                  </a:lnTo>
                  <a:lnTo>
                    <a:pt x="2021" y="4472"/>
                  </a:lnTo>
                  <a:lnTo>
                    <a:pt x="2135" y="4481"/>
                  </a:lnTo>
                  <a:lnTo>
                    <a:pt x="2365" y="4481"/>
                  </a:lnTo>
                  <a:lnTo>
                    <a:pt x="2479" y="4472"/>
                  </a:lnTo>
                  <a:lnTo>
                    <a:pt x="2585" y="4455"/>
                  </a:lnTo>
                  <a:lnTo>
                    <a:pt x="2700" y="4437"/>
                  </a:lnTo>
                  <a:lnTo>
                    <a:pt x="2805" y="4411"/>
                  </a:lnTo>
                  <a:lnTo>
                    <a:pt x="2911" y="4384"/>
                  </a:lnTo>
                  <a:lnTo>
                    <a:pt x="3017" y="4349"/>
                  </a:lnTo>
                  <a:lnTo>
                    <a:pt x="3123" y="4305"/>
                  </a:lnTo>
                  <a:lnTo>
                    <a:pt x="3220" y="4261"/>
                  </a:lnTo>
                  <a:lnTo>
                    <a:pt x="3317" y="4208"/>
                  </a:lnTo>
                  <a:lnTo>
                    <a:pt x="3502" y="4102"/>
                  </a:lnTo>
                  <a:lnTo>
                    <a:pt x="3670" y="3970"/>
                  </a:lnTo>
                  <a:lnTo>
                    <a:pt x="3829" y="3828"/>
                  </a:lnTo>
                  <a:lnTo>
                    <a:pt x="3979" y="3670"/>
                  </a:lnTo>
                  <a:lnTo>
                    <a:pt x="4102" y="3493"/>
                  </a:lnTo>
                  <a:lnTo>
                    <a:pt x="4217" y="3308"/>
                  </a:lnTo>
                  <a:lnTo>
                    <a:pt x="4270" y="3211"/>
                  </a:lnTo>
                  <a:lnTo>
                    <a:pt x="4314" y="3114"/>
                  </a:lnTo>
                  <a:lnTo>
                    <a:pt x="4349" y="3008"/>
                  </a:lnTo>
                  <a:lnTo>
                    <a:pt x="4384" y="2902"/>
                  </a:lnTo>
                  <a:lnTo>
                    <a:pt x="4420" y="2796"/>
                  </a:lnTo>
                  <a:lnTo>
                    <a:pt x="4446" y="2691"/>
                  </a:lnTo>
                  <a:lnTo>
                    <a:pt x="4464" y="2585"/>
                  </a:lnTo>
                  <a:lnTo>
                    <a:pt x="4472" y="2470"/>
                  </a:lnTo>
                  <a:lnTo>
                    <a:pt x="4481" y="2355"/>
                  </a:lnTo>
                  <a:lnTo>
                    <a:pt x="4490" y="2241"/>
                  </a:lnTo>
                  <a:lnTo>
                    <a:pt x="4481" y="2126"/>
                  </a:lnTo>
                  <a:lnTo>
                    <a:pt x="4472" y="2012"/>
                  </a:lnTo>
                  <a:lnTo>
                    <a:pt x="4464" y="1897"/>
                  </a:lnTo>
                  <a:lnTo>
                    <a:pt x="4446" y="1791"/>
                  </a:lnTo>
                  <a:lnTo>
                    <a:pt x="4420" y="1676"/>
                  </a:lnTo>
                  <a:lnTo>
                    <a:pt x="4384" y="1571"/>
                  </a:lnTo>
                  <a:lnTo>
                    <a:pt x="4349" y="1474"/>
                  </a:lnTo>
                  <a:lnTo>
                    <a:pt x="4314" y="1368"/>
                  </a:lnTo>
                  <a:lnTo>
                    <a:pt x="4270" y="1271"/>
                  </a:lnTo>
                  <a:lnTo>
                    <a:pt x="4217" y="1174"/>
                  </a:lnTo>
                  <a:lnTo>
                    <a:pt x="4102" y="988"/>
                  </a:lnTo>
                  <a:lnTo>
                    <a:pt x="3979" y="812"/>
                  </a:lnTo>
                  <a:lnTo>
                    <a:pt x="3829" y="653"/>
                  </a:lnTo>
                  <a:lnTo>
                    <a:pt x="3670" y="512"/>
                  </a:lnTo>
                  <a:lnTo>
                    <a:pt x="3502" y="380"/>
                  </a:lnTo>
                  <a:lnTo>
                    <a:pt x="3317" y="265"/>
                  </a:lnTo>
                  <a:lnTo>
                    <a:pt x="3220" y="221"/>
                  </a:lnTo>
                  <a:lnTo>
                    <a:pt x="3123" y="177"/>
                  </a:lnTo>
                  <a:lnTo>
                    <a:pt x="3017" y="133"/>
                  </a:lnTo>
                  <a:lnTo>
                    <a:pt x="2911" y="98"/>
                  </a:lnTo>
                  <a:lnTo>
                    <a:pt x="2805" y="71"/>
                  </a:lnTo>
                  <a:lnTo>
                    <a:pt x="2700" y="45"/>
                  </a:lnTo>
                  <a:lnTo>
                    <a:pt x="2585" y="27"/>
                  </a:lnTo>
                  <a:lnTo>
                    <a:pt x="2479" y="9"/>
                  </a:lnTo>
                  <a:lnTo>
                    <a:pt x="2365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819;p80">
              <a:extLst>
                <a:ext uri="{FF2B5EF4-FFF2-40B4-BE49-F238E27FC236}">
                  <a16:creationId xmlns:a16="http://schemas.microsoft.com/office/drawing/2014/main" id="{4DF8EA2A-1345-4728-897D-518B8B63A3BD}"/>
                </a:ext>
              </a:extLst>
            </p:cNvPr>
            <p:cNvSpPr/>
            <p:nvPr/>
          </p:nvSpPr>
          <p:spPr>
            <a:xfrm>
              <a:off x="5494000" y="3272350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2" y="0"/>
                  </a:moveTo>
                  <a:lnTo>
                    <a:pt x="3599" y="18"/>
                  </a:lnTo>
                  <a:lnTo>
                    <a:pt x="3396" y="45"/>
                  </a:lnTo>
                  <a:lnTo>
                    <a:pt x="3193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9" y="239"/>
                  </a:lnTo>
                  <a:lnTo>
                    <a:pt x="2444" y="318"/>
                  </a:lnTo>
                  <a:lnTo>
                    <a:pt x="2267" y="397"/>
                  </a:lnTo>
                  <a:lnTo>
                    <a:pt x="2091" y="486"/>
                  </a:lnTo>
                  <a:lnTo>
                    <a:pt x="1923" y="583"/>
                  </a:lnTo>
                  <a:lnTo>
                    <a:pt x="1765" y="688"/>
                  </a:lnTo>
                  <a:lnTo>
                    <a:pt x="1606" y="794"/>
                  </a:lnTo>
                  <a:lnTo>
                    <a:pt x="1456" y="918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09" y="1456"/>
                  </a:lnTo>
                  <a:lnTo>
                    <a:pt x="794" y="1606"/>
                  </a:lnTo>
                  <a:lnTo>
                    <a:pt x="680" y="1764"/>
                  </a:lnTo>
                  <a:lnTo>
                    <a:pt x="574" y="1932"/>
                  </a:lnTo>
                  <a:lnTo>
                    <a:pt x="477" y="2100"/>
                  </a:lnTo>
                  <a:lnTo>
                    <a:pt x="389" y="2267"/>
                  </a:lnTo>
                  <a:lnTo>
                    <a:pt x="309" y="2444"/>
                  </a:lnTo>
                  <a:lnTo>
                    <a:pt x="239" y="2629"/>
                  </a:lnTo>
                  <a:lnTo>
                    <a:pt x="177" y="2814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396"/>
                  </a:lnTo>
                  <a:lnTo>
                    <a:pt x="18" y="3599"/>
                  </a:lnTo>
                  <a:lnTo>
                    <a:pt x="1" y="3802"/>
                  </a:lnTo>
                  <a:lnTo>
                    <a:pt x="1" y="4005"/>
                  </a:lnTo>
                  <a:lnTo>
                    <a:pt x="1" y="4216"/>
                  </a:lnTo>
                  <a:lnTo>
                    <a:pt x="18" y="4419"/>
                  </a:lnTo>
                  <a:lnTo>
                    <a:pt x="45" y="4622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204"/>
                  </a:lnTo>
                  <a:lnTo>
                    <a:pt x="239" y="5389"/>
                  </a:lnTo>
                  <a:lnTo>
                    <a:pt x="309" y="5566"/>
                  </a:lnTo>
                  <a:lnTo>
                    <a:pt x="389" y="5742"/>
                  </a:lnTo>
                  <a:lnTo>
                    <a:pt x="477" y="5919"/>
                  </a:lnTo>
                  <a:lnTo>
                    <a:pt x="574" y="6086"/>
                  </a:lnTo>
                  <a:lnTo>
                    <a:pt x="680" y="6245"/>
                  </a:lnTo>
                  <a:lnTo>
                    <a:pt x="794" y="6404"/>
                  </a:lnTo>
                  <a:lnTo>
                    <a:pt x="909" y="6554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0"/>
                  </a:lnTo>
                  <a:lnTo>
                    <a:pt x="1606" y="7224"/>
                  </a:lnTo>
                  <a:lnTo>
                    <a:pt x="1765" y="7330"/>
                  </a:lnTo>
                  <a:lnTo>
                    <a:pt x="1923" y="7436"/>
                  </a:lnTo>
                  <a:lnTo>
                    <a:pt x="2091" y="7533"/>
                  </a:lnTo>
                  <a:lnTo>
                    <a:pt x="2267" y="7621"/>
                  </a:lnTo>
                  <a:lnTo>
                    <a:pt x="2444" y="7700"/>
                  </a:lnTo>
                  <a:lnTo>
                    <a:pt x="2629" y="7771"/>
                  </a:lnTo>
                  <a:lnTo>
                    <a:pt x="2814" y="7832"/>
                  </a:lnTo>
                  <a:lnTo>
                    <a:pt x="3008" y="7894"/>
                  </a:lnTo>
                  <a:lnTo>
                    <a:pt x="3193" y="7938"/>
                  </a:lnTo>
                  <a:lnTo>
                    <a:pt x="3396" y="7974"/>
                  </a:lnTo>
                  <a:lnTo>
                    <a:pt x="3599" y="7991"/>
                  </a:lnTo>
                  <a:lnTo>
                    <a:pt x="3802" y="8009"/>
                  </a:lnTo>
                  <a:lnTo>
                    <a:pt x="4005" y="8018"/>
                  </a:lnTo>
                  <a:lnTo>
                    <a:pt x="4208" y="8009"/>
                  </a:lnTo>
                  <a:lnTo>
                    <a:pt x="4419" y="7991"/>
                  </a:lnTo>
                  <a:lnTo>
                    <a:pt x="4613" y="7974"/>
                  </a:lnTo>
                  <a:lnTo>
                    <a:pt x="4816" y="7938"/>
                  </a:lnTo>
                  <a:lnTo>
                    <a:pt x="5010" y="7894"/>
                  </a:lnTo>
                  <a:lnTo>
                    <a:pt x="5196" y="7832"/>
                  </a:lnTo>
                  <a:lnTo>
                    <a:pt x="5381" y="7771"/>
                  </a:lnTo>
                  <a:lnTo>
                    <a:pt x="5566" y="7700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45" y="7330"/>
                  </a:lnTo>
                  <a:lnTo>
                    <a:pt x="6404" y="7224"/>
                  </a:lnTo>
                  <a:lnTo>
                    <a:pt x="6554" y="7100"/>
                  </a:lnTo>
                  <a:lnTo>
                    <a:pt x="6704" y="6977"/>
                  </a:lnTo>
                  <a:lnTo>
                    <a:pt x="6836" y="6845"/>
                  </a:lnTo>
                  <a:lnTo>
                    <a:pt x="6968" y="6704"/>
                  </a:lnTo>
                  <a:lnTo>
                    <a:pt x="7101" y="6554"/>
                  </a:lnTo>
                  <a:lnTo>
                    <a:pt x="7215" y="6404"/>
                  </a:lnTo>
                  <a:lnTo>
                    <a:pt x="7330" y="6245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42"/>
                  </a:lnTo>
                  <a:lnTo>
                    <a:pt x="7700" y="5566"/>
                  </a:lnTo>
                  <a:lnTo>
                    <a:pt x="7771" y="5389"/>
                  </a:lnTo>
                  <a:lnTo>
                    <a:pt x="7833" y="5204"/>
                  </a:lnTo>
                  <a:lnTo>
                    <a:pt x="7886" y="5010"/>
                  </a:lnTo>
                  <a:lnTo>
                    <a:pt x="7930" y="4816"/>
                  </a:lnTo>
                  <a:lnTo>
                    <a:pt x="7965" y="4622"/>
                  </a:lnTo>
                  <a:lnTo>
                    <a:pt x="7991" y="4419"/>
                  </a:lnTo>
                  <a:lnTo>
                    <a:pt x="8009" y="4216"/>
                  </a:lnTo>
                  <a:lnTo>
                    <a:pt x="8018" y="4005"/>
                  </a:lnTo>
                  <a:lnTo>
                    <a:pt x="8009" y="3802"/>
                  </a:lnTo>
                  <a:lnTo>
                    <a:pt x="7991" y="3599"/>
                  </a:lnTo>
                  <a:lnTo>
                    <a:pt x="7965" y="3396"/>
                  </a:lnTo>
                  <a:lnTo>
                    <a:pt x="7930" y="3202"/>
                  </a:lnTo>
                  <a:lnTo>
                    <a:pt x="7886" y="3008"/>
                  </a:lnTo>
                  <a:lnTo>
                    <a:pt x="7833" y="2814"/>
                  </a:lnTo>
                  <a:lnTo>
                    <a:pt x="7771" y="2629"/>
                  </a:lnTo>
                  <a:lnTo>
                    <a:pt x="7700" y="2444"/>
                  </a:lnTo>
                  <a:lnTo>
                    <a:pt x="7621" y="2267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64"/>
                  </a:lnTo>
                  <a:lnTo>
                    <a:pt x="7215" y="1606"/>
                  </a:lnTo>
                  <a:lnTo>
                    <a:pt x="7101" y="1456"/>
                  </a:lnTo>
                  <a:lnTo>
                    <a:pt x="6968" y="1315"/>
                  </a:lnTo>
                  <a:lnTo>
                    <a:pt x="6836" y="1174"/>
                  </a:lnTo>
                  <a:lnTo>
                    <a:pt x="6704" y="1041"/>
                  </a:lnTo>
                  <a:lnTo>
                    <a:pt x="6554" y="918"/>
                  </a:lnTo>
                  <a:lnTo>
                    <a:pt x="6404" y="794"/>
                  </a:lnTo>
                  <a:lnTo>
                    <a:pt x="6245" y="688"/>
                  </a:lnTo>
                  <a:lnTo>
                    <a:pt x="6086" y="583"/>
                  </a:lnTo>
                  <a:lnTo>
                    <a:pt x="5919" y="486"/>
                  </a:lnTo>
                  <a:lnTo>
                    <a:pt x="5742" y="397"/>
                  </a:lnTo>
                  <a:lnTo>
                    <a:pt x="5566" y="318"/>
                  </a:lnTo>
                  <a:lnTo>
                    <a:pt x="5381" y="239"/>
                  </a:lnTo>
                  <a:lnTo>
                    <a:pt x="5196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13" y="45"/>
                  </a:lnTo>
                  <a:lnTo>
                    <a:pt x="4419" y="18"/>
                  </a:lnTo>
                  <a:lnTo>
                    <a:pt x="4208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820;p80">
              <a:extLst>
                <a:ext uri="{FF2B5EF4-FFF2-40B4-BE49-F238E27FC236}">
                  <a16:creationId xmlns:a16="http://schemas.microsoft.com/office/drawing/2014/main" id="{DA2628B1-5E91-484A-AE02-D2932062230C}"/>
                </a:ext>
              </a:extLst>
            </p:cNvPr>
            <p:cNvSpPr/>
            <p:nvPr/>
          </p:nvSpPr>
          <p:spPr>
            <a:xfrm>
              <a:off x="5353325" y="3367825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2" y="0"/>
                  </a:moveTo>
                  <a:lnTo>
                    <a:pt x="3599" y="18"/>
                  </a:lnTo>
                  <a:lnTo>
                    <a:pt x="3396" y="45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9" y="239"/>
                  </a:lnTo>
                  <a:lnTo>
                    <a:pt x="2444" y="309"/>
                  </a:lnTo>
                  <a:lnTo>
                    <a:pt x="2267" y="397"/>
                  </a:lnTo>
                  <a:lnTo>
                    <a:pt x="2100" y="486"/>
                  </a:lnTo>
                  <a:lnTo>
                    <a:pt x="1932" y="574"/>
                  </a:lnTo>
                  <a:lnTo>
                    <a:pt x="1765" y="680"/>
                  </a:lnTo>
                  <a:lnTo>
                    <a:pt x="1606" y="794"/>
                  </a:lnTo>
                  <a:lnTo>
                    <a:pt x="1456" y="909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18" y="1456"/>
                  </a:lnTo>
                  <a:lnTo>
                    <a:pt x="794" y="1606"/>
                  </a:lnTo>
                  <a:lnTo>
                    <a:pt x="689" y="1764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67"/>
                  </a:lnTo>
                  <a:lnTo>
                    <a:pt x="318" y="2444"/>
                  </a:lnTo>
                  <a:lnTo>
                    <a:pt x="239" y="2629"/>
                  </a:lnTo>
                  <a:lnTo>
                    <a:pt x="177" y="2814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396"/>
                  </a:lnTo>
                  <a:lnTo>
                    <a:pt x="18" y="3599"/>
                  </a:lnTo>
                  <a:lnTo>
                    <a:pt x="9" y="3802"/>
                  </a:lnTo>
                  <a:lnTo>
                    <a:pt x="1" y="4005"/>
                  </a:lnTo>
                  <a:lnTo>
                    <a:pt x="9" y="4216"/>
                  </a:lnTo>
                  <a:lnTo>
                    <a:pt x="18" y="4419"/>
                  </a:lnTo>
                  <a:lnTo>
                    <a:pt x="45" y="4613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195"/>
                  </a:lnTo>
                  <a:lnTo>
                    <a:pt x="239" y="5381"/>
                  </a:lnTo>
                  <a:lnTo>
                    <a:pt x="318" y="5566"/>
                  </a:lnTo>
                  <a:lnTo>
                    <a:pt x="398" y="5742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45"/>
                  </a:lnTo>
                  <a:lnTo>
                    <a:pt x="794" y="6404"/>
                  </a:lnTo>
                  <a:lnTo>
                    <a:pt x="918" y="6554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0"/>
                  </a:lnTo>
                  <a:lnTo>
                    <a:pt x="1606" y="7215"/>
                  </a:lnTo>
                  <a:lnTo>
                    <a:pt x="1765" y="7330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67" y="7621"/>
                  </a:lnTo>
                  <a:lnTo>
                    <a:pt x="2444" y="7700"/>
                  </a:lnTo>
                  <a:lnTo>
                    <a:pt x="2629" y="7771"/>
                  </a:lnTo>
                  <a:lnTo>
                    <a:pt x="2814" y="7832"/>
                  </a:lnTo>
                  <a:lnTo>
                    <a:pt x="3008" y="7885"/>
                  </a:lnTo>
                  <a:lnTo>
                    <a:pt x="3202" y="7929"/>
                  </a:lnTo>
                  <a:lnTo>
                    <a:pt x="3396" y="7965"/>
                  </a:lnTo>
                  <a:lnTo>
                    <a:pt x="3599" y="7991"/>
                  </a:lnTo>
                  <a:lnTo>
                    <a:pt x="3802" y="8009"/>
                  </a:lnTo>
                  <a:lnTo>
                    <a:pt x="4005" y="8018"/>
                  </a:lnTo>
                  <a:lnTo>
                    <a:pt x="4217" y="8009"/>
                  </a:lnTo>
                  <a:lnTo>
                    <a:pt x="4419" y="7991"/>
                  </a:lnTo>
                  <a:lnTo>
                    <a:pt x="4622" y="7965"/>
                  </a:lnTo>
                  <a:lnTo>
                    <a:pt x="4816" y="7929"/>
                  </a:lnTo>
                  <a:lnTo>
                    <a:pt x="5010" y="7885"/>
                  </a:lnTo>
                  <a:lnTo>
                    <a:pt x="5204" y="7832"/>
                  </a:lnTo>
                  <a:lnTo>
                    <a:pt x="5390" y="7771"/>
                  </a:lnTo>
                  <a:lnTo>
                    <a:pt x="5566" y="7700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45" y="7330"/>
                  </a:lnTo>
                  <a:lnTo>
                    <a:pt x="6404" y="7215"/>
                  </a:lnTo>
                  <a:lnTo>
                    <a:pt x="6554" y="7100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01" y="6554"/>
                  </a:lnTo>
                  <a:lnTo>
                    <a:pt x="7224" y="6404"/>
                  </a:lnTo>
                  <a:lnTo>
                    <a:pt x="7330" y="6245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42"/>
                  </a:lnTo>
                  <a:lnTo>
                    <a:pt x="7700" y="5566"/>
                  </a:lnTo>
                  <a:lnTo>
                    <a:pt x="7771" y="5381"/>
                  </a:lnTo>
                  <a:lnTo>
                    <a:pt x="7833" y="5195"/>
                  </a:lnTo>
                  <a:lnTo>
                    <a:pt x="7894" y="5010"/>
                  </a:lnTo>
                  <a:lnTo>
                    <a:pt x="7938" y="4816"/>
                  </a:lnTo>
                  <a:lnTo>
                    <a:pt x="7974" y="4613"/>
                  </a:lnTo>
                  <a:lnTo>
                    <a:pt x="7991" y="4419"/>
                  </a:lnTo>
                  <a:lnTo>
                    <a:pt x="8009" y="4216"/>
                  </a:lnTo>
                  <a:lnTo>
                    <a:pt x="8018" y="4005"/>
                  </a:lnTo>
                  <a:lnTo>
                    <a:pt x="8009" y="3802"/>
                  </a:lnTo>
                  <a:lnTo>
                    <a:pt x="7991" y="3599"/>
                  </a:lnTo>
                  <a:lnTo>
                    <a:pt x="7974" y="3396"/>
                  </a:lnTo>
                  <a:lnTo>
                    <a:pt x="7938" y="3202"/>
                  </a:lnTo>
                  <a:lnTo>
                    <a:pt x="7894" y="3008"/>
                  </a:lnTo>
                  <a:lnTo>
                    <a:pt x="7833" y="2814"/>
                  </a:lnTo>
                  <a:lnTo>
                    <a:pt x="7771" y="2629"/>
                  </a:lnTo>
                  <a:lnTo>
                    <a:pt x="7700" y="2444"/>
                  </a:lnTo>
                  <a:lnTo>
                    <a:pt x="7621" y="2267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64"/>
                  </a:lnTo>
                  <a:lnTo>
                    <a:pt x="7224" y="1606"/>
                  </a:lnTo>
                  <a:lnTo>
                    <a:pt x="7101" y="1456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54" y="909"/>
                  </a:lnTo>
                  <a:lnTo>
                    <a:pt x="6404" y="794"/>
                  </a:lnTo>
                  <a:lnTo>
                    <a:pt x="6245" y="680"/>
                  </a:lnTo>
                  <a:lnTo>
                    <a:pt x="6086" y="574"/>
                  </a:lnTo>
                  <a:lnTo>
                    <a:pt x="5919" y="486"/>
                  </a:lnTo>
                  <a:lnTo>
                    <a:pt x="5742" y="397"/>
                  </a:lnTo>
                  <a:lnTo>
                    <a:pt x="5566" y="309"/>
                  </a:lnTo>
                  <a:lnTo>
                    <a:pt x="5390" y="239"/>
                  </a:lnTo>
                  <a:lnTo>
                    <a:pt x="5204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22" y="45"/>
                  </a:lnTo>
                  <a:lnTo>
                    <a:pt x="4419" y="18"/>
                  </a:lnTo>
                  <a:lnTo>
                    <a:pt x="4217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821;p80">
              <a:extLst>
                <a:ext uri="{FF2B5EF4-FFF2-40B4-BE49-F238E27FC236}">
                  <a16:creationId xmlns:a16="http://schemas.microsoft.com/office/drawing/2014/main" id="{AF7778D8-CD89-42C7-99B9-59943A5D2316}"/>
                </a:ext>
              </a:extLst>
            </p:cNvPr>
            <p:cNvSpPr/>
            <p:nvPr/>
          </p:nvSpPr>
          <p:spPr>
            <a:xfrm>
              <a:off x="5353325" y="3272350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2" y="0"/>
                  </a:moveTo>
                  <a:lnTo>
                    <a:pt x="3599" y="18"/>
                  </a:lnTo>
                  <a:lnTo>
                    <a:pt x="3396" y="45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9" y="239"/>
                  </a:lnTo>
                  <a:lnTo>
                    <a:pt x="2444" y="318"/>
                  </a:lnTo>
                  <a:lnTo>
                    <a:pt x="2267" y="397"/>
                  </a:lnTo>
                  <a:lnTo>
                    <a:pt x="2100" y="486"/>
                  </a:lnTo>
                  <a:lnTo>
                    <a:pt x="1932" y="583"/>
                  </a:lnTo>
                  <a:lnTo>
                    <a:pt x="1765" y="688"/>
                  </a:lnTo>
                  <a:lnTo>
                    <a:pt x="1606" y="794"/>
                  </a:lnTo>
                  <a:lnTo>
                    <a:pt x="1456" y="918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18" y="1456"/>
                  </a:lnTo>
                  <a:lnTo>
                    <a:pt x="794" y="1606"/>
                  </a:lnTo>
                  <a:lnTo>
                    <a:pt x="689" y="1764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67"/>
                  </a:lnTo>
                  <a:lnTo>
                    <a:pt x="318" y="2444"/>
                  </a:lnTo>
                  <a:lnTo>
                    <a:pt x="239" y="2629"/>
                  </a:lnTo>
                  <a:lnTo>
                    <a:pt x="177" y="2814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396"/>
                  </a:lnTo>
                  <a:lnTo>
                    <a:pt x="18" y="3599"/>
                  </a:lnTo>
                  <a:lnTo>
                    <a:pt x="9" y="3802"/>
                  </a:lnTo>
                  <a:lnTo>
                    <a:pt x="1" y="4005"/>
                  </a:lnTo>
                  <a:lnTo>
                    <a:pt x="9" y="4216"/>
                  </a:lnTo>
                  <a:lnTo>
                    <a:pt x="18" y="4419"/>
                  </a:lnTo>
                  <a:lnTo>
                    <a:pt x="45" y="4622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204"/>
                  </a:lnTo>
                  <a:lnTo>
                    <a:pt x="239" y="5389"/>
                  </a:lnTo>
                  <a:lnTo>
                    <a:pt x="318" y="5566"/>
                  </a:lnTo>
                  <a:lnTo>
                    <a:pt x="398" y="5742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45"/>
                  </a:lnTo>
                  <a:lnTo>
                    <a:pt x="794" y="6404"/>
                  </a:lnTo>
                  <a:lnTo>
                    <a:pt x="918" y="6554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0"/>
                  </a:lnTo>
                  <a:lnTo>
                    <a:pt x="1606" y="7224"/>
                  </a:lnTo>
                  <a:lnTo>
                    <a:pt x="1765" y="7330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67" y="7621"/>
                  </a:lnTo>
                  <a:lnTo>
                    <a:pt x="2444" y="7700"/>
                  </a:lnTo>
                  <a:lnTo>
                    <a:pt x="2629" y="7771"/>
                  </a:lnTo>
                  <a:lnTo>
                    <a:pt x="2814" y="7832"/>
                  </a:lnTo>
                  <a:lnTo>
                    <a:pt x="3008" y="7894"/>
                  </a:lnTo>
                  <a:lnTo>
                    <a:pt x="3202" y="7938"/>
                  </a:lnTo>
                  <a:lnTo>
                    <a:pt x="3396" y="7974"/>
                  </a:lnTo>
                  <a:lnTo>
                    <a:pt x="3599" y="7991"/>
                  </a:lnTo>
                  <a:lnTo>
                    <a:pt x="3802" y="8009"/>
                  </a:lnTo>
                  <a:lnTo>
                    <a:pt x="4005" y="8018"/>
                  </a:lnTo>
                  <a:lnTo>
                    <a:pt x="4217" y="8009"/>
                  </a:lnTo>
                  <a:lnTo>
                    <a:pt x="4419" y="7991"/>
                  </a:lnTo>
                  <a:lnTo>
                    <a:pt x="4622" y="7974"/>
                  </a:lnTo>
                  <a:lnTo>
                    <a:pt x="4816" y="7938"/>
                  </a:lnTo>
                  <a:lnTo>
                    <a:pt x="5010" y="7894"/>
                  </a:lnTo>
                  <a:lnTo>
                    <a:pt x="5204" y="7832"/>
                  </a:lnTo>
                  <a:lnTo>
                    <a:pt x="5390" y="7771"/>
                  </a:lnTo>
                  <a:lnTo>
                    <a:pt x="5566" y="7700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45" y="7330"/>
                  </a:lnTo>
                  <a:lnTo>
                    <a:pt x="6404" y="7224"/>
                  </a:lnTo>
                  <a:lnTo>
                    <a:pt x="6554" y="7100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01" y="6554"/>
                  </a:lnTo>
                  <a:lnTo>
                    <a:pt x="7224" y="6404"/>
                  </a:lnTo>
                  <a:lnTo>
                    <a:pt x="7330" y="6245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42"/>
                  </a:lnTo>
                  <a:lnTo>
                    <a:pt x="7700" y="5566"/>
                  </a:lnTo>
                  <a:lnTo>
                    <a:pt x="7771" y="5389"/>
                  </a:lnTo>
                  <a:lnTo>
                    <a:pt x="7833" y="5204"/>
                  </a:lnTo>
                  <a:lnTo>
                    <a:pt x="7894" y="5010"/>
                  </a:lnTo>
                  <a:lnTo>
                    <a:pt x="7938" y="4816"/>
                  </a:lnTo>
                  <a:lnTo>
                    <a:pt x="7974" y="4622"/>
                  </a:lnTo>
                  <a:lnTo>
                    <a:pt x="7991" y="4419"/>
                  </a:lnTo>
                  <a:lnTo>
                    <a:pt x="8009" y="4216"/>
                  </a:lnTo>
                  <a:lnTo>
                    <a:pt x="8018" y="4005"/>
                  </a:lnTo>
                  <a:lnTo>
                    <a:pt x="8009" y="3802"/>
                  </a:lnTo>
                  <a:lnTo>
                    <a:pt x="7991" y="3599"/>
                  </a:lnTo>
                  <a:lnTo>
                    <a:pt x="7974" y="3396"/>
                  </a:lnTo>
                  <a:lnTo>
                    <a:pt x="7938" y="3202"/>
                  </a:lnTo>
                  <a:lnTo>
                    <a:pt x="7894" y="3008"/>
                  </a:lnTo>
                  <a:lnTo>
                    <a:pt x="7833" y="2814"/>
                  </a:lnTo>
                  <a:lnTo>
                    <a:pt x="7771" y="2629"/>
                  </a:lnTo>
                  <a:lnTo>
                    <a:pt x="7700" y="2444"/>
                  </a:lnTo>
                  <a:lnTo>
                    <a:pt x="7621" y="2267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64"/>
                  </a:lnTo>
                  <a:lnTo>
                    <a:pt x="7224" y="1606"/>
                  </a:lnTo>
                  <a:lnTo>
                    <a:pt x="7101" y="1456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54" y="918"/>
                  </a:lnTo>
                  <a:lnTo>
                    <a:pt x="6404" y="794"/>
                  </a:lnTo>
                  <a:lnTo>
                    <a:pt x="6245" y="688"/>
                  </a:lnTo>
                  <a:lnTo>
                    <a:pt x="6086" y="583"/>
                  </a:lnTo>
                  <a:lnTo>
                    <a:pt x="5919" y="486"/>
                  </a:lnTo>
                  <a:lnTo>
                    <a:pt x="5742" y="397"/>
                  </a:lnTo>
                  <a:lnTo>
                    <a:pt x="5566" y="318"/>
                  </a:lnTo>
                  <a:lnTo>
                    <a:pt x="5390" y="239"/>
                  </a:lnTo>
                  <a:lnTo>
                    <a:pt x="5204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22" y="45"/>
                  </a:lnTo>
                  <a:lnTo>
                    <a:pt x="4419" y="18"/>
                  </a:lnTo>
                  <a:lnTo>
                    <a:pt x="4217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822;p80">
              <a:extLst>
                <a:ext uri="{FF2B5EF4-FFF2-40B4-BE49-F238E27FC236}">
                  <a16:creationId xmlns:a16="http://schemas.microsoft.com/office/drawing/2014/main" id="{7F2587C3-D2D8-46A8-AF9E-F23FDEA43664}"/>
                </a:ext>
              </a:extLst>
            </p:cNvPr>
            <p:cNvSpPr/>
            <p:nvPr/>
          </p:nvSpPr>
          <p:spPr>
            <a:xfrm>
              <a:off x="5286075" y="3372450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4005" y="1"/>
                  </a:moveTo>
                  <a:lnTo>
                    <a:pt x="3802" y="10"/>
                  </a:lnTo>
                  <a:lnTo>
                    <a:pt x="3599" y="27"/>
                  </a:lnTo>
                  <a:lnTo>
                    <a:pt x="3396" y="54"/>
                  </a:lnTo>
                  <a:lnTo>
                    <a:pt x="3202" y="89"/>
                  </a:lnTo>
                  <a:lnTo>
                    <a:pt x="3008" y="133"/>
                  </a:lnTo>
                  <a:lnTo>
                    <a:pt x="2814" y="186"/>
                  </a:lnTo>
                  <a:lnTo>
                    <a:pt x="2629" y="248"/>
                  </a:lnTo>
                  <a:lnTo>
                    <a:pt x="2453" y="318"/>
                  </a:lnTo>
                  <a:lnTo>
                    <a:pt x="2267" y="398"/>
                  </a:lnTo>
                  <a:lnTo>
                    <a:pt x="2100" y="486"/>
                  </a:lnTo>
                  <a:lnTo>
                    <a:pt x="1932" y="583"/>
                  </a:lnTo>
                  <a:lnTo>
                    <a:pt x="1765" y="689"/>
                  </a:lnTo>
                  <a:lnTo>
                    <a:pt x="1615" y="803"/>
                  </a:lnTo>
                  <a:lnTo>
                    <a:pt x="1456" y="918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18" y="1465"/>
                  </a:lnTo>
                  <a:lnTo>
                    <a:pt x="794" y="1615"/>
                  </a:lnTo>
                  <a:lnTo>
                    <a:pt x="689" y="1773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76"/>
                  </a:lnTo>
                  <a:lnTo>
                    <a:pt x="318" y="2453"/>
                  </a:lnTo>
                  <a:lnTo>
                    <a:pt x="248" y="2638"/>
                  </a:lnTo>
                  <a:lnTo>
                    <a:pt x="177" y="2823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405"/>
                  </a:lnTo>
                  <a:lnTo>
                    <a:pt x="18" y="3599"/>
                  </a:lnTo>
                  <a:lnTo>
                    <a:pt x="9" y="3802"/>
                  </a:lnTo>
                  <a:lnTo>
                    <a:pt x="1" y="4014"/>
                  </a:lnTo>
                  <a:lnTo>
                    <a:pt x="9" y="4217"/>
                  </a:lnTo>
                  <a:lnTo>
                    <a:pt x="18" y="4419"/>
                  </a:lnTo>
                  <a:lnTo>
                    <a:pt x="45" y="4622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204"/>
                  </a:lnTo>
                  <a:lnTo>
                    <a:pt x="248" y="5390"/>
                  </a:lnTo>
                  <a:lnTo>
                    <a:pt x="318" y="5575"/>
                  </a:lnTo>
                  <a:lnTo>
                    <a:pt x="398" y="5751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54"/>
                  </a:lnTo>
                  <a:lnTo>
                    <a:pt x="794" y="6413"/>
                  </a:lnTo>
                  <a:lnTo>
                    <a:pt x="918" y="6563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9"/>
                  </a:lnTo>
                  <a:lnTo>
                    <a:pt x="1615" y="7224"/>
                  </a:lnTo>
                  <a:lnTo>
                    <a:pt x="1765" y="7339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67" y="7621"/>
                  </a:lnTo>
                  <a:lnTo>
                    <a:pt x="2453" y="7709"/>
                  </a:lnTo>
                  <a:lnTo>
                    <a:pt x="2629" y="7780"/>
                  </a:lnTo>
                  <a:lnTo>
                    <a:pt x="2814" y="7842"/>
                  </a:lnTo>
                  <a:lnTo>
                    <a:pt x="3008" y="7894"/>
                  </a:lnTo>
                  <a:lnTo>
                    <a:pt x="3202" y="7939"/>
                  </a:lnTo>
                  <a:lnTo>
                    <a:pt x="3396" y="7974"/>
                  </a:lnTo>
                  <a:lnTo>
                    <a:pt x="3599" y="8000"/>
                  </a:lnTo>
                  <a:lnTo>
                    <a:pt x="3802" y="8018"/>
                  </a:lnTo>
                  <a:lnTo>
                    <a:pt x="4216" y="8018"/>
                  </a:lnTo>
                  <a:lnTo>
                    <a:pt x="4419" y="8000"/>
                  </a:lnTo>
                  <a:lnTo>
                    <a:pt x="4622" y="7974"/>
                  </a:lnTo>
                  <a:lnTo>
                    <a:pt x="4816" y="7939"/>
                  </a:lnTo>
                  <a:lnTo>
                    <a:pt x="5010" y="7894"/>
                  </a:lnTo>
                  <a:lnTo>
                    <a:pt x="5204" y="7842"/>
                  </a:lnTo>
                  <a:lnTo>
                    <a:pt x="5390" y="7780"/>
                  </a:lnTo>
                  <a:lnTo>
                    <a:pt x="5566" y="7709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54" y="7339"/>
                  </a:lnTo>
                  <a:lnTo>
                    <a:pt x="6404" y="7224"/>
                  </a:lnTo>
                  <a:lnTo>
                    <a:pt x="6563" y="7109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01" y="6563"/>
                  </a:lnTo>
                  <a:lnTo>
                    <a:pt x="7224" y="6413"/>
                  </a:lnTo>
                  <a:lnTo>
                    <a:pt x="7330" y="6254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51"/>
                  </a:lnTo>
                  <a:lnTo>
                    <a:pt x="7700" y="5575"/>
                  </a:lnTo>
                  <a:lnTo>
                    <a:pt x="7771" y="5390"/>
                  </a:lnTo>
                  <a:lnTo>
                    <a:pt x="7833" y="5204"/>
                  </a:lnTo>
                  <a:lnTo>
                    <a:pt x="7894" y="5010"/>
                  </a:lnTo>
                  <a:lnTo>
                    <a:pt x="7938" y="4816"/>
                  </a:lnTo>
                  <a:lnTo>
                    <a:pt x="7974" y="4622"/>
                  </a:lnTo>
                  <a:lnTo>
                    <a:pt x="8000" y="4419"/>
                  </a:lnTo>
                  <a:lnTo>
                    <a:pt x="8009" y="4217"/>
                  </a:lnTo>
                  <a:lnTo>
                    <a:pt x="8018" y="4014"/>
                  </a:lnTo>
                  <a:lnTo>
                    <a:pt x="8009" y="3802"/>
                  </a:lnTo>
                  <a:lnTo>
                    <a:pt x="8000" y="3599"/>
                  </a:lnTo>
                  <a:lnTo>
                    <a:pt x="7974" y="3405"/>
                  </a:lnTo>
                  <a:lnTo>
                    <a:pt x="7938" y="3202"/>
                  </a:lnTo>
                  <a:lnTo>
                    <a:pt x="7894" y="3008"/>
                  </a:lnTo>
                  <a:lnTo>
                    <a:pt x="7833" y="2823"/>
                  </a:lnTo>
                  <a:lnTo>
                    <a:pt x="7771" y="2638"/>
                  </a:lnTo>
                  <a:lnTo>
                    <a:pt x="7700" y="2453"/>
                  </a:lnTo>
                  <a:lnTo>
                    <a:pt x="7621" y="2276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73"/>
                  </a:lnTo>
                  <a:lnTo>
                    <a:pt x="7224" y="1615"/>
                  </a:lnTo>
                  <a:lnTo>
                    <a:pt x="7101" y="1465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63" y="918"/>
                  </a:lnTo>
                  <a:lnTo>
                    <a:pt x="6404" y="803"/>
                  </a:lnTo>
                  <a:lnTo>
                    <a:pt x="6254" y="689"/>
                  </a:lnTo>
                  <a:lnTo>
                    <a:pt x="6086" y="583"/>
                  </a:lnTo>
                  <a:lnTo>
                    <a:pt x="5919" y="486"/>
                  </a:lnTo>
                  <a:lnTo>
                    <a:pt x="5742" y="398"/>
                  </a:lnTo>
                  <a:lnTo>
                    <a:pt x="5566" y="318"/>
                  </a:lnTo>
                  <a:lnTo>
                    <a:pt x="5390" y="248"/>
                  </a:lnTo>
                  <a:lnTo>
                    <a:pt x="5204" y="186"/>
                  </a:lnTo>
                  <a:lnTo>
                    <a:pt x="5010" y="133"/>
                  </a:lnTo>
                  <a:lnTo>
                    <a:pt x="4816" y="89"/>
                  </a:lnTo>
                  <a:lnTo>
                    <a:pt x="4622" y="54"/>
                  </a:lnTo>
                  <a:lnTo>
                    <a:pt x="4419" y="27"/>
                  </a:lnTo>
                  <a:lnTo>
                    <a:pt x="4216" y="10"/>
                  </a:lnTo>
                  <a:lnTo>
                    <a:pt x="4005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823;p80">
              <a:extLst>
                <a:ext uri="{FF2B5EF4-FFF2-40B4-BE49-F238E27FC236}">
                  <a16:creationId xmlns:a16="http://schemas.microsoft.com/office/drawing/2014/main" id="{5FB88773-EEB1-434F-B3C1-BE74FEFF7BFB}"/>
                </a:ext>
              </a:extLst>
            </p:cNvPr>
            <p:cNvSpPr/>
            <p:nvPr/>
          </p:nvSpPr>
          <p:spPr>
            <a:xfrm>
              <a:off x="5290700" y="3316900"/>
              <a:ext cx="101900" cy="101675"/>
            </a:xfrm>
            <a:custGeom>
              <a:avLst/>
              <a:gdLst/>
              <a:ahLst/>
              <a:cxnLst/>
              <a:rect l="l" t="t" r="r" b="b"/>
              <a:pathLst>
                <a:path w="4076" h="4067" extrusionOk="0">
                  <a:moveTo>
                    <a:pt x="1932" y="0"/>
                  </a:moveTo>
                  <a:lnTo>
                    <a:pt x="1835" y="9"/>
                  </a:lnTo>
                  <a:lnTo>
                    <a:pt x="1632" y="44"/>
                  </a:lnTo>
                  <a:lnTo>
                    <a:pt x="1438" y="8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44"/>
                  </a:lnTo>
                  <a:lnTo>
                    <a:pt x="742" y="468"/>
                  </a:lnTo>
                  <a:lnTo>
                    <a:pt x="601" y="600"/>
                  </a:lnTo>
                  <a:lnTo>
                    <a:pt x="468" y="741"/>
                  </a:lnTo>
                  <a:lnTo>
                    <a:pt x="354" y="900"/>
                  </a:lnTo>
                  <a:lnTo>
                    <a:pt x="248" y="1067"/>
                  </a:lnTo>
                  <a:lnTo>
                    <a:pt x="168" y="1244"/>
                  </a:lnTo>
                  <a:lnTo>
                    <a:pt x="98" y="1429"/>
                  </a:lnTo>
                  <a:lnTo>
                    <a:pt x="45" y="1623"/>
                  </a:lnTo>
                  <a:lnTo>
                    <a:pt x="18" y="1826"/>
                  </a:lnTo>
                  <a:lnTo>
                    <a:pt x="10" y="1932"/>
                  </a:lnTo>
                  <a:lnTo>
                    <a:pt x="1" y="2037"/>
                  </a:lnTo>
                  <a:lnTo>
                    <a:pt x="10" y="2143"/>
                  </a:lnTo>
                  <a:lnTo>
                    <a:pt x="18" y="2240"/>
                  </a:lnTo>
                  <a:lnTo>
                    <a:pt x="45" y="2443"/>
                  </a:lnTo>
                  <a:lnTo>
                    <a:pt x="98" y="2637"/>
                  </a:lnTo>
                  <a:lnTo>
                    <a:pt x="168" y="2822"/>
                  </a:lnTo>
                  <a:lnTo>
                    <a:pt x="248" y="3008"/>
                  </a:lnTo>
                  <a:lnTo>
                    <a:pt x="354" y="3175"/>
                  </a:lnTo>
                  <a:lnTo>
                    <a:pt x="468" y="3325"/>
                  </a:lnTo>
                  <a:lnTo>
                    <a:pt x="601" y="3475"/>
                  </a:lnTo>
                  <a:lnTo>
                    <a:pt x="742" y="3607"/>
                  </a:lnTo>
                  <a:lnTo>
                    <a:pt x="900" y="3722"/>
                  </a:lnTo>
                  <a:lnTo>
                    <a:pt x="1068" y="3819"/>
                  </a:lnTo>
                  <a:lnTo>
                    <a:pt x="1244" y="3907"/>
                  </a:lnTo>
                  <a:lnTo>
                    <a:pt x="1438" y="3978"/>
                  </a:lnTo>
                  <a:lnTo>
                    <a:pt x="1632" y="4031"/>
                  </a:lnTo>
                  <a:lnTo>
                    <a:pt x="1835" y="4057"/>
                  </a:lnTo>
                  <a:lnTo>
                    <a:pt x="1932" y="4066"/>
                  </a:lnTo>
                  <a:lnTo>
                    <a:pt x="2144" y="4066"/>
                  </a:lnTo>
                  <a:lnTo>
                    <a:pt x="2250" y="4057"/>
                  </a:lnTo>
                  <a:lnTo>
                    <a:pt x="2453" y="4031"/>
                  </a:lnTo>
                  <a:lnTo>
                    <a:pt x="2647" y="3978"/>
                  </a:lnTo>
                  <a:lnTo>
                    <a:pt x="2832" y="3907"/>
                  </a:lnTo>
                  <a:lnTo>
                    <a:pt x="3008" y="3819"/>
                  </a:lnTo>
                  <a:lnTo>
                    <a:pt x="3176" y="3722"/>
                  </a:lnTo>
                  <a:lnTo>
                    <a:pt x="3335" y="3607"/>
                  </a:lnTo>
                  <a:lnTo>
                    <a:pt x="3476" y="3475"/>
                  </a:lnTo>
                  <a:lnTo>
                    <a:pt x="3608" y="3325"/>
                  </a:lnTo>
                  <a:lnTo>
                    <a:pt x="3723" y="3175"/>
                  </a:lnTo>
                  <a:lnTo>
                    <a:pt x="3829" y="3008"/>
                  </a:lnTo>
                  <a:lnTo>
                    <a:pt x="3917" y="2822"/>
                  </a:lnTo>
                  <a:lnTo>
                    <a:pt x="3979" y="2637"/>
                  </a:lnTo>
                  <a:lnTo>
                    <a:pt x="4031" y="2443"/>
                  </a:lnTo>
                  <a:lnTo>
                    <a:pt x="4067" y="2240"/>
                  </a:lnTo>
                  <a:lnTo>
                    <a:pt x="4067" y="2143"/>
                  </a:lnTo>
                  <a:lnTo>
                    <a:pt x="4076" y="2037"/>
                  </a:lnTo>
                  <a:lnTo>
                    <a:pt x="4067" y="1932"/>
                  </a:lnTo>
                  <a:lnTo>
                    <a:pt x="4067" y="1826"/>
                  </a:lnTo>
                  <a:lnTo>
                    <a:pt x="4031" y="1623"/>
                  </a:lnTo>
                  <a:lnTo>
                    <a:pt x="3979" y="1429"/>
                  </a:lnTo>
                  <a:lnTo>
                    <a:pt x="3917" y="1244"/>
                  </a:lnTo>
                  <a:lnTo>
                    <a:pt x="3829" y="1067"/>
                  </a:lnTo>
                  <a:lnTo>
                    <a:pt x="3723" y="900"/>
                  </a:lnTo>
                  <a:lnTo>
                    <a:pt x="3608" y="741"/>
                  </a:lnTo>
                  <a:lnTo>
                    <a:pt x="3476" y="600"/>
                  </a:lnTo>
                  <a:lnTo>
                    <a:pt x="3335" y="468"/>
                  </a:lnTo>
                  <a:lnTo>
                    <a:pt x="3176" y="344"/>
                  </a:lnTo>
                  <a:lnTo>
                    <a:pt x="3008" y="247"/>
                  </a:lnTo>
                  <a:lnTo>
                    <a:pt x="2832" y="159"/>
                  </a:lnTo>
                  <a:lnTo>
                    <a:pt x="2647" y="88"/>
                  </a:lnTo>
                  <a:lnTo>
                    <a:pt x="2453" y="44"/>
                  </a:lnTo>
                  <a:lnTo>
                    <a:pt x="2250" y="9"/>
                  </a:lnTo>
                  <a:lnTo>
                    <a:pt x="2144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824;p80">
              <a:extLst>
                <a:ext uri="{FF2B5EF4-FFF2-40B4-BE49-F238E27FC236}">
                  <a16:creationId xmlns:a16="http://schemas.microsoft.com/office/drawing/2014/main" id="{6205A8CD-EBC2-4417-99E5-D4565DD3592B}"/>
                </a:ext>
              </a:extLst>
            </p:cNvPr>
            <p:cNvSpPr/>
            <p:nvPr/>
          </p:nvSpPr>
          <p:spPr>
            <a:xfrm>
              <a:off x="5341650" y="3265950"/>
              <a:ext cx="101675" cy="101900"/>
            </a:xfrm>
            <a:custGeom>
              <a:avLst/>
              <a:gdLst/>
              <a:ahLst/>
              <a:cxnLst/>
              <a:rect l="l" t="t" r="r" b="b"/>
              <a:pathLst>
                <a:path w="4067" h="4076" extrusionOk="0">
                  <a:moveTo>
                    <a:pt x="2038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67" y="248"/>
                  </a:lnTo>
                  <a:lnTo>
                    <a:pt x="900" y="354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8" y="1430"/>
                  </a:lnTo>
                  <a:lnTo>
                    <a:pt x="44" y="1632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4"/>
                  </a:lnTo>
                  <a:lnTo>
                    <a:pt x="9" y="2250"/>
                  </a:lnTo>
                  <a:lnTo>
                    <a:pt x="44" y="2453"/>
                  </a:lnTo>
                  <a:lnTo>
                    <a:pt x="88" y="2647"/>
                  </a:lnTo>
                  <a:lnTo>
                    <a:pt x="159" y="2832"/>
                  </a:lnTo>
                  <a:lnTo>
                    <a:pt x="247" y="3008"/>
                  </a:lnTo>
                  <a:lnTo>
                    <a:pt x="344" y="3176"/>
                  </a:lnTo>
                  <a:lnTo>
                    <a:pt x="468" y="3335"/>
                  </a:lnTo>
                  <a:lnTo>
                    <a:pt x="600" y="3476"/>
                  </a:lnTo>
                  <a:lnTo>
                    <a:pt x="741" y="3608"/>
                  </a:lnTo>
                  <a:lnTo>
                    <a:pt x="900" y="3723"/>
                  </a:lnTo>
                  <a:lnTo>
                    <a:pt x="1067" y="3829"/>
                  </a:lnTo>
                  <a:lnTo>
                    <a:pt x="1244" y="391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67"/>
                  </a:lnTo>
                  <a:lnTo>
                    <a:pt x="1932" y="4067"/>
                  </a:lnTo>
                  <a:lnTo>
                    <a:pt x="2038" y="4075"/>
                  </a:lnTo>
                  <a:lnTo>
                    <a:pt x="2143" y="4067"/>
                  </a:lnTo>
                  <a:lnTo>
                    <a:pt x="2240" y="4067"/>
                  </a:lnTo>
                  <a:lnTo>
                    <a:pt x="2443" y="4031"/>
                  </a:lnTo>
                  <a:lnTo>
                    <a:pt x="2637" y="3978"/>
                  </a:lnTo>
                  <a:lnTo>
                    <a:pt x="2823" y="3917"/>
                  </a:lnTo>
                  <a:lnTo>
                    <a:pt x="3008" y="3829"/>
                  </a:lnTo>
                  <a:lnTo>
                    <a:pt x="3175" y="3723"/>
                  </a:lnTo>
                  <a:lnTo>
                    <a:pt x="3325" y="3608"/>
                  </a:lnTo>
                  <a:lnTo>
                    <a:pt x="3475" y="3476"/>
                  </a:lnTo>
                  <a:lnTo>
                    <a:pt x="3607" y="3335"/>
                  </a:lnTo>
                  <a:lnTo>
                    <a:pt x="3722" y="3176"/>
                  </a:lnTo>
                  <a:lnTo>
                    <a:pt x="3828" y="3008"/>
                  </a:lnTo>
                  <a:lnTo>
                    <a:pt x="3907" y="2832"/>
                  </a:lnTo>
                  <a:lnTo>
                    <a:pt x="3978" y="2647"/>
                  </a:lnTo>
                  <a:lnTo>
                    <a:pt x="4031" y="2453"/>
                  </a:lnTo>
                  <a:lnTo>
                    <a:pt x="4057" y="2250"/>
                  </a:lnTo>
                  <a:lnTo>
                    <a:pt x="4066" y="2144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31" y="1632"/>
                  </a:lnTo>
                  <a:lnTo>
                    <a:pt x="3978" y="1430"/>
                  </a:lnTo>
                  <a:lnTo>
                    <a:pt x="3907" y="1244"/>
                  </a:lnTo>
                  <a:lnTo>
                    <a:pt x="3828" y="1068"/>
                  </a:lnTo>
                  <a:lnTo>
                    <a:pt x="3722" y="900"/>
                  </a:lnTo>
                  <a:lnTo>
                    <a:pt x="3607" y="742"/>
                  </a:lnTo>
                  <a:lnTo>
                    <a:pt x="3475" y="600"/>
                  </a:lnTo>
                  <a:lnTo>
                    <a:pt x="3325" y="468"/>
                  </a:lnTo>
                  <a:lnTo>
                    <a:pt x="3175" y="354"/>
                  </a:lnTo>
                  <a:lnTo>
                    <a:pt x="3008" y="248"/>
                  </a:lnTo>
                  <a:lnTo>
                    <a:pt x="2823" y="168"/>
                  </a:lnTo>
                  <a:lnTo>
                    <a:pt x="2637" y="98"/>
                  </a:lnTo>
                  <a:lnTo>
                    <a:pt x="2443" y="45"/>
                  </a:lnTo>
                  <a:lnTo>
                    <a:pt x="2240" y="18"/>
                  </a:lnTo>
                  <a:lnTo>
                    <a:pt x="2143" y="10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825;p80">
              <a:extLst>
                <a:ext uri="{FF2B5EF4-FFF2-40B4-BE49-F238E27FC236}">
                  <a16:creationId xmlns:a16="http://schemas.microsoft.com/office/drawing/2014/main" id="{F8F8F84C-E307-45AC-AF63-E21D01C031A3}"/>
                </a:ext>
              </a:extLst>
            </p:cNvPr>
            <p:cNvSpPr/>
            <p:nvPr/>
          </p:nvSpPr>
          <p:spPr>
            <a:xfrm>
              <a:off x="5402725" y="3243250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97"/>
                  </a:lnTo>
                  <a:lnTo>
                    <a:pt x="1244" y="159"/>
                  </a:lnTo>
                  <a:lnTo>
                    <a:pt x="1059" y="247"/>
                  </a:lnTo>
                  <a:lnTo>
                    <a:pt x="891" y="353"/>
                  </a:lnTo>
                  <a:lnTo>
                    <a:pt x="741" y="468"/>
                  </a:lnTo>
                  <a:lnTo>
                    <a:pt x="591" y="600"/>
                  </a:lnTo>
                  <a:lnTo>
                    <a:pt x="459" y="741"/>
                  </a:lnTo>
                  <a:lnTo>
                    <a:pt x="344" y="900"/>
                  </a:lnTo>
                  <a:lnTo>
                    <a:pt x="247" y="1067"/>
                  </a:lnTo>
                  <a:lnTo>
                    <a:pt x="159" y="1244"/>
                  </a:lnTo>
                  <a:lnTo>
                    <a:pt x="88" y="1429"/>
                  </a:lnTo>
                  <a:lnTo>
                    <a:pt x="36" y="1623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3"/>
                  </a:lnTo>
                  <a:lnTo>
                    <a:pt x="9" y="2241"/>
                  </a:lnTo>
                  <a:lnTo>
                    <a:pt x="36" y="2443"/>
                  </a:lnTo>
                  <a:lnTo>
                    <a:pt x="88" y="2637"/>
                  </a:lnTo>
                  <a:lnTo>
                    <a:pt x="159" y="2831"/>
                  </a:lnTo>
                  <a:lnTo>
                    <a:pt x="247" y="3008"/>
                  </a:lnTo>
                  <a:lnTo>
                    <a:pt x="344" y="3175"/>
                  </a:lnTo>
                  <a:lnTo>
                    <a:pt x="459" y="3325"/>
                  </a:lnTo>
                  <a:lnTo>
                    <a:pt x="591" y="3475"/>
                  </a:lnTo>
                  <a:lnTo>
                    <a:pt x="741" y="3608"/>
                  </a:lnTo>
                  <a:lnTo>
                    <a:pt x="891" y="3722"/>
                  </a:lnTo>
                  <a:lnTo>
                    <a:pt x="1059" y="3828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35" y="4066"/>
                  </a:lnTo>
                  <a:lnTo>
                    <a:pt x="2241" y="4057"/>
                  </a:lnTo>
                  <a:lnTo>
                    <a:pt x="2443" y="4031"/>
                  </a:lnTo>
                  <a:lnTo>
                    <a:pt x="2637" y="3978"/>
                  </a:lnTo>
                  <a:lnTo>
                    <a:pt x="2823" y="3907"/>
                  </a:lnTo>
                  <a:lnTo>
                    <a:pt x="2999" y="3828"/>
                  </a:lnTo>
                  <a:lnTo>
                    <a:pt x="3167" y="3722"/>
                  </a:lnTo>
                  <a:lnTo>
                    <a:pt x="3325" y="3608"/>
                  </a:lnTo>
                  <a:lnTo>
                    <a:pt x="3466" y="3475"/>
                  </a:lnTo>
                  <a:lnTo>
                    <a:pt x="3599" y="3325"/>
                  </a:lnTo>
                  <a:lnTo>
                    <a:pt x="3722" y="3175"/>
                  </a:lnTo>
                  <a:lnTo>
                    <a:pt x="3819" y="3008"/>
                  </a:lnTo>
                  <a:lnTo>
                    <a:pt x="3907" y="2831"/>
                  </a:lnTo>
                  <a:lnTo>
                    <a:pt x="3978" y="2637"/>
                  </a:lnTo>
                  <a:lnTo>
                    <a:pt x="4022" y="2443"/>
                  </a:lnTo>
                  <a:lnTo>
                    <a:pt x="4057" y="2241"/>
                  </a:lnTo>
                  <a:lnTo>
                    <a:pt x="4066" y="2143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19" y="1067"/>
                  </a:lnTo>
                  <a:lnTo>
                    <a:pt x="3722" y="900"/>
                  </a:lnTo>
                  <a:lnTo>
                    <a:pt x="3599" y="741"/>
                  </a:lnTo>
                  <a:lnTo>
                    <a:pt x="3466" y="600"/>
                  </a:lnTo>
                  <a:lnTo>
                    <a:pt x="3325" y="468"/>
                  </a:lnTo>
                  <a:lnTo>
                    <a:pt x="3167" y="353"/>
                  </a:lnTo>
                  <a:lnTo>
                    <a:pt x="2999" y="247"/>
                  </a:lnTo>
                  <a:lnTo>
                    <a:pt x="2823" y="159"/>
                  </a:lnTo>
                  <a:lnTo>
                    <a:pt x="2637" y="97"/>
                  </a:lnTo>
                  <a:lnTo>
                    <a:pt x="2443" y="44"/>
                  </a:lnTo>
                  <a:lnTo>
                    <a:pt x="2241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826;p80">
              <a:extLst>
                <a:ext uri="{FF2B5EF4-FFF2-40B4-BE49-F238E27FC236}">
                  <a16:creationId xmlns:a16="http://schemas.microsoft.com/office/drawing/2014/main" id="{84A53E61-3C20-4DAB-8F2E-86586A0AF7B5}"/>
                </a:ext>
              </a:extLst>
            </p:cNvPr>
            <p:cNvSpPr/>
            <p:nvPr/>
          </p:nvSpPr>
          <p:spPr>
            <a:xfrm>
              <a:off x="5468200" y="3252075"/>
              <a:ext cx="101675" cy="101650"/>
            </a:xfrm>
            <a:custGeom>
              <a:avLst/>
              <a:gdLst/>
              <a:ahLst/>
              <a:cxnLst/>
              <a:rect l="l" t="t" r="r" b="b"/>
              <a:pathLst>
                <a:path w="4067" h="4066" extrusionOk="0">
                  <a:moveTo>
                    <a:pt x="1932" y="0"/>
                  </a:moveTo>
                  <a:lnTo>
                    <a:pt x="1826" y="9"/>
                  </a:lnTo>
                  <a:lnTo>
                    <a:pt x="1624" y="44"/>
                  </a:lnTo>
                  <a:lnTo>
                    <a:pt x="1430" y="8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44"/>
                  </a:lnTo>
                  <a:lnTo>
                    <a:pt x="742" y="468"/>
                  </a:lnTo>
                  <a:lnTo>
                    <a:pt x="601" y="591"/>
                  </a:lnTo>
                  <a:lnTo>
                    <a:pt x="468" y="741"/>
                  </a:lnTo>
                  <a:lnTo>
                    <a:pt x="345" y="900"/>
                  </a:lnTo>
                  <a:lnTo>
                    <a:pt x="248" y="1067"/>
                  </a:lnTo>
                  <a:lnTo>
                    <a:pt x="160" y="1244"/>
                  </a:lnTo>
                  <a:lnTo>
                    <a:pt x="89" y="1429"/>
                  </a:lnTo>
                  <a:lnTo>
                    <a:pt x="45" y="1623"/>
                  </a:lnTo>
                  <a:lnTo>
                    <a:pt x="10" y="1826"/>
                  </a:lnTo>
                  <a:lnTo>
                    <a:pt x="1" y="1932"/>
                  </a:lnTo>
                  <a:lnTo>
                    <a:pt x="1" y="2037"/>
                  </a:lnTo>
                  <a:lnTo>
                    <a:pt x="1" y="2134"/>
                  </a:lnTo>
                  <a:lnTo>
                    <a:pt x="10" y="2240"/>
                  </a:lnTo>
                  <a:lnTo>
                    <a:pt x="45" y="2443"/>
                  </a:lnTo>
                  <a:lnTo>
                    <a:pt x="89" y="2637"/>
                  </a:lnTo>
                  <a:lnTo>
                    <a:pt x="160" y="2822"/>
                  </a:lnTo>
                  <a:lnTo>
                    <a:pt x="248" y="2999"/>
                  </a:lnTo>
                  <a:lnTo>
                    <a:pt x="345" y="3166"/>
                  </a:lnTo>
                  <a:lnTo>
                    <a:pt x="468" y="3325"/>
                  </a:lnTo>
                  <a:lnTo>
                    <a:pt x="601" y="3475"/>
                  </a:lnTo>
                  <a:lnTo>
                    <a:pt x="742" y="3599"/>
                  </a:lnTo>
                  <a:lnTo>
                    <a:pt x="900" y="3722"/>
                  </a:lnTo>
                  <a:lnTo>
                    <a:pt x="1068" y="3819"/>
                  </a:lnTo>
                  <a:lnTo>
                    <a:pt x="1244" y="3907"/>
                  </a:lnTo>
                  <a:lnTo>
                    <a:pt x="1430" y="3978"/>
                  </a:lnTo>
                  <a:lnTo>
                    <a:pt x="1624" y="4022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44" y="4066"/>
                  </a:lnTo>
                  <a:lnTo>
                    <a:pt x="2241" y="4057"/>
                  </a:lnTo>
                  <a:lnTo>
                    <a:pt x="2444" y="4022"/>
                  </a:lnTo>
                  <a:lnTo>
                    <a:pt x="2638" y="3978"/>
                  </a:lnTo>
                  <a:lnTo>
                    <a:pt x="2823" y="3907"/>
                  </a:lnTo>
                  <a:lnTo>
                    <a:pt x="3008" y="3819"/>
                  </a:lnTo>
                  <a:lnTo>
                    <a:pt x="3176" y="3722"/>
                  </a:lnTo>
                  <a:lnTo>
                    <a:pt x="3326" y="3599"/>
                  </a:lnTo>
                  <a:lnTo>
                    <a:pt x="3476" y="3475"/>
                  </a:lnTo>
                  <a:lnTo>
                    <a:pt x="3608" y="3325"/>
                  </a:lnTo>
                  <a:lnTo>
                    <a:pt x="3723" y="3166"/>
                  </a:lnTo>
                  <a:lnTo>
                    <a:pt x="3820" y="2999"/>
                  </a:lnTo>
                  <a:lnTo>
                    <a:pt x="3908" y="2822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8" y="2240"/>
                  </a:lnTo>
                  <a:lnTo>
                    <a:pt x="4067" y="2134"/>
                  </a:lnTo>
                  <a:lnTo>
                    <a:pt x="4067" y="2037"/>
                  </a:lnTo>
                  <a:lnTo>
                    <a:pt x="4067" y="1932"/>
                  </a:lnTo>
                  <a:lnTo>
                    <a:pt x="4058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67"/>
                  </a:lnTo>
                  <a:lnTo>
                    <a:pt x="3723" y="900"/>
                  </a:lnTo>
                  <a:lnTo>
                    <a:pt x="3608" y="741"/>
                  </a:lnTo>
                  <a:lnTo>
                    <a:pt x="3476" y="591"/>
                  </a:lnTo>
                  <a:lnTo>
                    <a:pt x="3326" y="468"/>
                  </a:lnTo>
                  <a:lnTo>
                    <a:pt x="3176" y="344"/>
                  </a:lnTo>
                  <a:lnTo>
                    <a:pt x="3008" y="247"/>
                  </a:lnTo>
                  <a:lnTo>
                    <a:pt x="2823" y="159"/>
                  </a:lnTo>
                  <a:lnTo>
                    <a:pt x="2638" y="88"/>
                  </a:lnTo>
                  <a:lnTo>
                    <a:pt x="2444" y="44"/>
                  </a:lnTo>
                  <a:lnTo>
                    <a:pt x="2241" y="9"/>
                  </a:lnTo>
                  <a:lnTo>
                    <a:pt x="2144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827;p80">
              <a:extLst>
                <a:ext uri="{FF2B5EF4-FFF2-40B4-BE49-F238E27FC236}">
                  <a16:creationId xmlns:a16="http://schemas.microsoft.com/office/drawing/2014/main" id="{16B009DD-30FC-46A2-B91B-AB86CB359C46}"/>
                </a:ext>
              </a:extLst>
            </p:cNvPr>
            <p:cNvSpPr/>
            <p:nvPr/>
          </p:nvSpPr>
          <p:spPr>
            <a:xfrm>
              <a:off x="5544725" y="3252075"/>
              <a:ext cx="101675" cy="101650"/>
            </a:xfrm>
            <a:custGeom>
              <a:avLst/>
              <a:gdLst/>
              <a:ahLst/>
              <a:cxnLst/>
              <a:rect l="l" t="t" r="r" b="b"/>
              <a:pathLst>
                <a:path w="4067" h="4066" extrusionOk="0">
                  <a:moveTo>
                    <a:pt x="1923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88"/>
                  </a:lnTo>
                  <a:lnTo>
                    <a:pt x="1235" y="159"/>
                  </a:lnTo>
                  <a:lnTo>
                    <a:pt x="1059" y="247"/>
                  </a:lnTo>
                  <a:lnTo>
                    <a:pt x="891" y="344"/>
                  </a:lnTo>
                  <a:lnTo>
                    <a:pt x="741" y="468"/>
                  </a:lnTo>
                  <a:lnTo>
                    <a:pt x="591" y="591"/>
                  </a:lnTo>
                  <a:lnTo>
                    <a:pt x="459" y="741"/>
                  </a:lnTo>
                  <a:lnTo>
                    <a:pt x="344" y="900"/>
                  </a:lnTo>
                  <a:lnTo>
                    <a:pt x="238" y="1067"/>
                  </a:lnTo>
                  <a:lnTo>
                    <a:pt x="159" y="1244"/>
                  </a:lnTo>
                  <a:lnTo>
                    <a:pt x="88" y="1429"/>
                  </a:lnTo>
                  <a:lnTo>
                    <a:pt x="36" y="1623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7"/>
                  </a:lnTo>
                  <a:lnTo>
                    <a:pt x="0" y="2134"/>
                  </a:lnTo>
                  <a:lnTo>
                    <a:pt x="9" y="2240"/>
                  </a:lnTo>
                  <a:lnTo>
                    <a:pt x="36" y="2443"/>
                  </a:lnTo>
                  <a:lnTo>
                    <a:pt x="88" y="2637"/>
                  </a:lnTo>
                  <a:lnTo>
                    <a:pt x="159" y="2822"/>
                  </a:lnTo>
                  <a:lnTo>
                    <a:pt x="238" y="2999"/>
                  </a:lnTo>
                  <a:lnTo>
                    <a:pt x="344" y="3166"/>
                  </a:lnTo>
                  <a:lnTo>
                    <a:pt x="459" y="3325"/>
                  </a:lnTo>
                  <a:lnTo>
                    <a:pt x="591" y="3475"/>
                  </a:lnTo>
                  <a:lnTo>
                    <a:pt x="741" y="3599"/>
                  </a:lnTo>
                  <a:lnTo>
                    <a:pt x="891" y="3722"/>
                  </a:lnTo>
                  <a:lnTo>
                    <a:pt x="1059" y="3819"/>
                  </a:lnTo>
                  <a:lnTo>
                    <a:pt x="1235" y="3907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23" y="4066"/>
                  </a:lnTo>
                  <a:lnTo>
                    <a:pt x="2135" y="4066"/>
                  </a:lnTo>
                  <a:lnTo>
                    <a:pt x="2240" y="4057"/>
                  </a:lnTo>
                  <a:lnTo>
                    <a:pt x="2443" y="4022"/>
                  </a:lnTo>
                  <a:lnTo>
                    <a:pt x="2637" y="3978"/>
                  </a:lnTo>
                  <a:lnTo>
                    <a:pt x="2823" y="3907"/>
                  </a:lnTo>
                  <a:lnTo>
                    <a:pt x="2999" y="3819"/>
                  </a:lnTo>
                  <a:lnTo>
                    <a:pt x="3167" y="3722"/>
                  </a:lnTo>
                  <a:lnTo>
                    <a:pt x="3325" y="3599"/>
                  </a:lnTo>
                  <a:lnTo>
                    <a:pt x="3466" y="3475"/>
                  </a:lnTo>
                  <a:lnTo>
                    <a:pt x="3599" y="3325"/>
                  </a:lnTo>
                  <a:lnTo>
                    <a:pt x="3713" y="3166"/>
                  </a:lnTo>
                  <a:lnTo>
                    <a:pt x="3819" y="2999"/>
                  </a:lnTo>
                  <a:lnTo>
                    <a:pt x="3907" y="2822"/>
                  </a:lnTo>
                  <a:lnTo>
                    <a:pt x="3969" y="2637"/>
                  </a:lnTo>
                  <a:lnTo>
                    <a:pt x="4022" y="2443"/>
                  </a:lnTo>
                  <a:lnTo>
                    <a:pt x="4057" y="2240"/>
                  </a:lnTo>
                  <a:lnTo>
                    <a:pt x="4066" y="2134"/>
                  </a:lnTo>
                  <a:lnTo>
                    <a:pt x="4066" y="2037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23"/>
                  </a:lnTo>
                  <a:lnTo>
                    <a:pt x="3969" y="1429"/>
                  </a:lnTo>
                  <a:lnTo>
                    <a:pt x="3907" y="1244"/>
                  </a:lnTo>
                  <a:lnTo>
                    <a:pt x="3819" y="1067"/>
                  </a:lnTo>
                  <a:lnTo>
                    <a:pt x="3713" y="900"/>
                  </a:lnTo>
                  <a:lnTo>
                    <a:pt x="3599" y="741"/>
                  </a:lnTo>
                  <a:lnTo>
                    <a:pt x="3466" y="591"/>
                  </a:lnTo>
                  <a:lnTo>
                    <a:pt x="3325" y="468"/>
                  </a:lnTo>
                  <a:lnTo>
                    <a:pt x="3167" y="344"/>
                  </a:lnTo>
                  <a:lnTo>
                    <a:pt x="2999" y="247"/>
                  </a:lnTo>
                  <a:lnTo>
                    <a:pt x="2823" y="159"/>
                  </a:lnTo>
                  <a:lnTo>
                    <a:pt x="2637" y="88"/>
                  </a:lnTo>
                  <a:lnTo>
                    <a:pt x="2443" y="44"/>
                  </a:lnTo>
                  <a:lnTo>
                    <a:pt x="2240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828;p80">
              <a:extLst>
                <a:ext uri="{FF2B5EF4-FFF2-40B4-BE49-F238E27FC236}">
                  <a16:creationId xmlns:a16="http://schemas.microsoft.com/office/drawing/2014/main" id="{21100293-EDCC-4955-84C5-6A5160B0ECDE}"/>
                </a:ext>
              </a:extLst>
            </p:cNvPr>
            <p:cNvSpPr/>
            <p:nvPr/>
          </p:nvSpPr>
          <p:spPr>
            <a:xfrm>
              <a:off x="5592350" y="3265950"/>
              <a:ext cx="101675" cy="101900"/>
            </a:xfrm>
            <a:custGeom>
              <a:avLst/>
              <a:gdLst/>
              <a:ahLst/>
              <a:cxnLst/>
              <a:rect l="l" t="t" r="r" b="b"/>
              <a:pathLst>
                <a:path w="4067" h="4076" extrusionOk="0">
                  <a:moveTo>
                    <a:pt x="2038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68" y="248"/>
                  </a:lnTo>
                  <a:lnTo>
                    <a:pt x="900" y="354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9" y="1430"/>
                  </a:lnTo>
                  <a:lnTo>
                    <a:pt x="44" y="1632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4"/>
                  </a:lnTo>
                  <a:lnTo>
                    <a:pt x="9" y="2250"/>
                  </a:lnTo>
                  <a:lnTo>
                    <a:pt x="44" y="2453"/>
                  </a:lnTo>
                  <a:lnTo>
                    <a:pt x="89" y="2647"/>
                  </a:lnTo>
                  <a:lnTo>
                    <a:pt x="159" y="2832"/>
                  </a:lnTo>
                  <a:lnTo>
                    <a:pt x="247" y="3008"/>
                  </a:lnTo>
                  <a:lnTo>
                    <a:pt x="344" y="3176"/>
                  </a:lnTo>
                  <a:lnTo>
                    <a:pt x="468" y="3335"/>
                  </a:lnTo>
                  <a:lnTo>
                    <a:pt x="600" y="3476"/>
                  </a:lnTo>
                  <a:lnTo>
                    <a:pt x="741" y="3608"/>
                  </a:lnTo>
                  <a:lnTo>
                    <a:pt x="900" y="3723"/>
                  </a:lnTo>
                  <a:lnTo>
                    <a:pt x="1068" y="3829"/>
                  </a:lnTo>
                  <a:lnTo>
                    <a:pt x="1244" y="391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67"/>
                  </a:lnTo>
                  <a:lnTo>
                    <a:pt x="1932" y="4067"/>
                  </a:lnTo>
                  <a:lnTo>
                    <a:pt x="2038" y="4075"/>
                  </a:lnTo>
                  <a:lnTo>
                    <a:pt x="2144" y="4067"/>
                  </a:lnTo>
                  <a:lnTo>
                    <a:pt x="2241" y="4067"/>
                  </a:lnTo>
                  <a:lnTo>
                    <a:pt x="2443" y="4031"/>
                  </a:lnTo>
                  <a:lnTo>
                    <a:pt x="2637" y="3978"/>
                  </a:lnTo>
                  <a:lnTo>
                    <a:pt x="2823" y="3917"/>
                  </a:lnTo>
                  <a:lnTo>
                    <a:pt x="3008" y="3829"/>
                  </a:lnTo>
                  <a:lnTo>
                    <a:pt x="3175" y="3723"/>
                  </a:lnTo>
                  <a:lnTo>
                    <a:pt x="3325" y="3608"/>
                  </a:lnTo>
                  <a:lnTo>
                    <a:pt x="3475" y="3476"/>
                  </a:lnTo>
                  <a:lnTo>
                    <a:pt x="3608" y="3335"/>
                  </a:lnTo>
                  <a:lnTo>
                    <a:pt x="3722" y="3176"/>
                  </a:lnTo>
                  <a:lnTo>
                    <a:pt x="3819" y="3008"/>
                  </a:lnTo>
                  <a:lnTo>
                    <a:pt x="3907" y="2832"/>
                  </a:lnTo>
                  <a:lnTo>
                    <a:pt x="3978" y="2647"/>
                  </a:lnTo>
                  <a:lnTo>
                    <a:pt x="4031" y="2453"/>
                  </a:lnTo>
                  <a:lnTo>
                    <a:pt x="4057" y="2250"/>
                  </a:lnTo>
                  <a:lnTo>
                    <a:pt x="4066" y="2144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31" y="1632"/>
                  </a:lnTo>
                  <a:lnTo>
                    <a:pt x="3978" y="1430"/>
                  </a:lnTo>
                  <a:lnTo>
                    <a:pt x="3907" y="1244"/>
                  </a:lnTo>
                  <a:lnTo>
                    <a:pt x="3819" y="1068"/>
                  </a:lnTo>
                  <a:lnTo>
                    <a:pt x="3722" y="900"/>
                  </a:lnTo>
                  <a:lnTo>
                    <a:pt x="3608" y="742"/>
                  </a:lnTo>
                  <a:lnTo>
                    <a:pt x="3475" y="600"/>
                  </a:lnTo>
                  <a:lnTo>
                    <a:pt x="3325" y="468"/>
                  </a:lnTo>
                  <a:lnTo>
                    <a:pt x="3175" y="354"/>
                  </a:lnTo>
                  <a:lnTo>
                    <a:pt x="3008" y="248"/>
                  </a:lnTo>
                  <a:lnTo>
                    <a:pt x="2823" y="168"/>
                  </a:lnTo>
                  <a:lnTo>
                    <a:pt x="2637" y="98"/>
                  </a:lnTo>
                  <a:lnTo>
                    <a:pt x="2443" y="45"/>
                  </a:lnTo>
                  <a:lnTo>
                    <a:pt x="2241" y="18"/>
                  </a:lnTo>
                  <a:lnTo>
                    <a:pt x="2144" y="10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829;p80">
              <a:extLst>
                <a:ext uri="{FF2B5EF4-FFF2-40B4-BE49-F238E27FC236}">
                  <a16:creationId xmlns:a16="http://schemas.microsoft.com/office/drawing/2014/main" id="{7D58A273-4715-47F3-B29F-550449F3BFD1}"/>
                </a:ext>
              </a:extLst>
            </p:cNvPr>
            <p:cNvSpPr/>
            <p:nvPr/>
          </p:nvSpPr>
          <p:spPr>
            <a:xfrm>
              <a:off x="5609775" y="3321750"/>
              <a:ext cx="101875" cy="101675"/>
            </a:xfrm>
            <a:custGeom>
              <a:avLst/>
              <a:gdLst/>
              <a:ahLst/>
              <a:cxnLst/>
              <a:rect l="l" t="t" r="r" b="b"/>
              <a:pathLst>
                <a:path w="4075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35"/>
                  </a:lnTo>
                  <a:lnTo>
                    <a:pt x="1429" y="88"/>
                  </a:lnTo>
                  <a:lnTo>
                    <a:pt x="1244" y="159"/>
                  </a:lnTo>
                  <a:lnTo>
                    <a:pt x="1067" y="247"/>
                  </a:lnTo>
                  <a:lnTo>
                    <a:pt x="900" y="344"/>
                  </a:lnTo>
                  <a:lnTo>
                    <a:pt x="741" y="459"/>
                  </a:lnTo>
                  <a:lnTo>
                    <a:pt x="600" y="591"/>
                  </a:lnTo>
                  <a:lnTo>
                    <a:pt x="468" y="741"/>
                  </a:lnTo>
                  <a:lnTo>
                    <a:pt x="353" y="891"/>
                  </a:lnTo>
                  <a:lnTo>
                    <a:pt x="247" y="1059"/>
                  </a:lnTo>
                  <a:lnTo>
                    <a:pt x="159" y="1244"/>
                  </a:lnTo>
                  <a:lnTo>
                    <a:pt x="97" y="1429"/>
                  </a:lnTo>
                  <a:lnTo>
                    <a:pt x="44" y="1623"/>
                  </a:lnTo>
                  <a:lnTo>
                    <a:pt x="18" y="1826"/>
                  </a:lnTo>
                  <a:lnTo>
                    <a:pt x="9" y="1923"/>
                  </a:lnTo>
                  <a:lnTo>
                    <a:pt x="0" y="2029"/>
                  </a:lnTo>
                  <a:lnTo>
                    <a:pt x="9" y="2135"/>
                  </a:lnTo>
                  <a:lnTo>
                    <a:pt x="18" y="2240"/>
                  </a:lnTo>
                  <a:lnTo>
                    <a:pt x="44" y="2443"/>
                  </a:lnTo>
                  <a:lnTo>
                    <a:pt x="97" y="2637"/>
                  </a:lnTo>
                  <a:lnTo>
                    <a:pt x="159" y="2822"/>
                  </a:lnTo>
                  <a:lnTo>
                    <a:pt x="247" y="2999"/>
                  </a:lnTo>
                  <a:lnTo>
                    <a:pt x="353" y="3166"/>
                  </a:lnTo>
                  <a:lnTo>
                    <a:pt x="468" y="3325"/>
                  </a:lnTo>
                  <a:lnTo>
                    <a:pt x="600" y="3466"/>
                  </a:lnTo>
                  <a:lnTo>
                    <a:pt x="741" y="3599"/>
                  </a:lnTo>
                  <a:lnTo>
                    <a:pt x="900" y="3722"/>
                  </a:lnTo>
                  <a:lnTo>
                    <a:pt x="1067" y="3819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43" y="4066"/>
                  </a:lnTo>
                  <a:lnTo>
                    <a:pt x="2249" y="4057"/>
                  </a:lnTo>
                  <a:lnTo>
                    <a:pt x="2443" y="4022"/>
                  </a:lnTo>
                  <a:lnTo>
                    <a:pt x="2646" y="3978"/>
                  </a:lnTo>
                  <a:lnTo>
                    <a:pt x="2831" y="3907"/>
                  </a:lnTo>
                  <a:lnTo>
                    <a:pt x="3008" y="3819"/>
                  </a:lnTo>
                  <a:lnTo>
                    <a:pt x="3175" y="3722"/>
                  </a:lnTo>
                  <a:lnTo>
                    <a:pt x="3334" y="3599"/>
                  </a:lnTo>
                  <a:lnTo>
                    <a:pt x="3475" y="3466"/>
                  </a:lnTo>
                  <a:lnTo>
                    <a:pt x="3607" y="3325"/>
                  </a:lnTo>
                  <a:lnTo>
                    <a:pt x="3722" y="3166"/>
                  </a:lnTo>
                  <a:lnTo>
                    <a:pt x="3828" y="2999"/>
                  </a:lnTo>
                  <a:lnTo>
                    <a:pt x="3907" y="2822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7" y="2240"/>
                  </a:lnTo>
                  <a:lnTo>
                    <a:pt x="4066" y="2135"/>
                  </a:lnTo>
                  <a:lnTo>
                    <a:pt x="4075" y="2029"/>
                  </a:lnTo>
                  <a:lnTo>
                    <a:pt x="4066" y="1923"/>
                  </a:lnTo>
                  <a:lnTo>
                    <a:pt x="4057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28" y="1059"/>
                  </a:lnTo>
                  <a:lnTo>
                    <a:pt x="3722" y="891"/>
                  </a:lnTo>
                  <a:lnTo>
                    <a:pt x="3607" y="741"/>
                  </a:lnTo>
                  <a:lnTo>
                    <a:pt x="3475" y="591"/>
                  </a:lnTo>
                  <a:lnTo>
                    <a:pt x="3334" y="459"/>
                  </a:lnTo>
                  <a:lnTo>
                    <a:pt x="3175" y="344"/>
                  </a:lnTo>
                  <a:lnTo>
                    <a:pt x="3008" y="247"/>
                  </a:lnTo>
                  <a:lnTo>
                    <a:pt x="2831" y="159"/>
                  </a:lnTo>
                  <a:lnTo>
                    <a:pt x="2646" y="88"/>
                  </a:lnTo>
                  <a:lnTo>
                    <a:pt x="2443" y="35"/>
                  </a:lnTo>
                  <a:lnTo>
                    <a:pt x="2249" y="9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830;p80">
              <a:extLst>
                <a:ext uri="{FF2B5EF4-FFF2-40B4-BE49-F238E27FC236}">
                  <a16:creationId xmlns:a16="http://schemas.microsoft.com/office/drawing/2014/main" id="{B2BA8420-8470-450D-9421-CE6A5549C566}"/>
                </a:ext>
              </a:extLst>
            </p:cNvPr>
            <p:cNvSpPr/>
            <p:nvPr/>
          </p:nvSpPr>
          <p:spPr>
            <a:xfrm>
              <a:off x="5665100" y="3380825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1"/>
                  </a:moveTo>
                  <a:lnTo>
                    <a:pt x="1827" y="10"/>
                  </a:lnTo>
                  <a:lnTo>
                    <a:pt x="1624" y="36"/>
                  </a:lnTo>
                  <a:lnTo>
                    <a:pt x="1430" y="89"/>
                  </a:lnTo>
                  <a:lnTo>
                    <a:pt x="1244" y="160"/>
                  </a:lnTo>
                  <a:lnTo>
                    <a:pt x="1068" y="239"/>
                  </a:lnTo>
                  <a:lnTo>
                    <a:pt x="900" y="345"/>
                  </a:lnTo>
                  <a:lnTo>
                    <a:pt x="742" y="459"/>
                  </a:lnTo>
                  <a:lnTo>
                    <a:pt x="601" y="592"/>
                  </a:lnTo>
                  <a:lnTo>
                    <a:pt x="468" y="742"/>
                  </a:lnTo>
                  <a:lnTo>
                    <a:pt x="345" y="892"/>
                  </a:lnTo>
                  <a:lnTo>
                    <a:pt x="248" y="1059"/>
                  </a:lnTo>
                  <a:lnTo>
                    <a:pt x="160" y="1244"/>
                  </a:lnTo>
                  <a:lnTo>
                    <a:pt x="89" y="1430"/>
                  </a:lnTo>
                  <a:lnTo>
                    <a:pt x="45" y="1624"/>
                  </a:lnTo>
                  <a:lnTo>
                    <a:pt x="10" y="1827"/>
                  </a:lnTo>
                  <a:lnTo>
                    <a:pt x="1" y="1924"/>
                  </a:lnTo>
                  <a:lnTo>
                    <a:pt x="1" y="2029"/>
                  </a:lnTo>
                  <a:lnTo>
                    <a:pt x="1" y="2135"/>
                  </a:lnTo>
                  <a:lnTo>
                    <a:pt x="10" y="2241"/>
                  </a:lnTo>
                  <a:lnTo>
                    <a:pt x="45" y="2444"/>
                  </a:lnTo>
                  <a:lnTo>
                    <a:pt x="89" y="2638"/>
                  </a:lnTo>
                  <a:lnTo>
                    <a:pt x="160" y="2823"/>
                  </a:lnTo>
                  <a:lnTo>
                    <a:pt x="248" y="3000"/>
                  </a:lnTo>
                  <a:lnTo>
                    <a:pt x="345" y="3167"/>
                  </a:lnTo>
                  <a:lnTo>
                    <a:pt x="468" y="3326"/>
                  </a:lnTo>
                  <a:lnTo>
                    <a:pt x="601" y="3467"/>
                  </a:lnTo>
                  <a:lnTo>
                    <a:pt x="742" y="3599"/>
                  </a:lnTo>
                  <a:lnTo>
                    <a:pt x="900" y="3723"/>
                  </a:lnTo>
                  <a:lnTo>
                    <a:pt x="1068" y="3820"/>
                  </a:lnTo>
                  <a:lnTo>
                    <a:pt x="1244" y="3908"/>
                  </a:lnTo>
                  <a:lnTo>
                    <a:pt x="1430" y="3979"/>
                  </a:lnTo>
                  <a:lnTo>
                    <a:pt x="1624" y="4023"/>
                  </a:lnTo>
                  <a:lnTo>
                    <a:pt x="1827" y="4058"/>
                  </a:lnTo>
                  <a:lnTo>
                    <a:pt x="1932" y="4067"/>
                  </a:lnTo>
                  <a:lnTo>
                    <a:pt x="2144" y="4067"/>
                  </a:lnTo>
                  <a:lnTo>
                    <a:pt x="2241" y="4058"/>
                  </a:lnTo>
                  <a:lnTo>
                    <a:pt x="2444" y="4023"/>
                  </a:lnTo>
                  <a:lnTo>
                    <a:pt x="2638" y="3979"/>
                  </a:lnTo>
                  <a:lnTo>
                    <a:pt x="2823" y="3908"/>
                  </a:lnTo>
                  <a:lnTo>
                    <a:pt x="3008" y="3820"/>
                  </a:lnTo>
                  <a:lnTo>
                    <a:pt x="3176" y="3723"/>
                  </a:lnTo>
                  <a:lnTo>
                    <a:pt x="3326" y="3599"/>
                  </a:lnTo>
                  <a:lnTo>
                    <a:pt x="3476" y="3467"/>
                  </a:lnTo>
                  <a:lnTo>
                    <a:pt x="3608" y="3326"/>
                  </a:lnTo>
                  <a:lnTo>
                    <a:pt x="3723" y="3167"/>
                  </a:lnTo>
                  <a:lnTo>
                    <a:pt x="3820" y="3000"/>
                  </a:lnTo>
                  <a:lnTo>
                    <a:pt x="3908" y="2823"/>
                  </a:lnTo>
                  <a:lnTo>
                    <a:pt x="3979" y="2638"/>
                  </a:lnTo>
                  <a:lnTo>
                    <a:pt x="4031" y="2444"/>
                  </a:lnTo>
                  <a:lnTo>
                    <a:pt x="4058" y="2241"/>
                  </a:lnTo>
                  <a:lnTo>
                    <a:pt x="4067" y="2135"/>
                  </a:lnTo>
                  <a:lnTo>
                    <a:pt x="4067" y="2029"/>
                  </a:lnTo>
                  <a:lnTo>
                    <a:pt x="4067" y="1924"/>
                  </a:lnTo>
                  <a:lnTo>
                    <a:pt x="4058" y="1827"/>
                  </a:lnTo>
                  <a:lnTo>
                    <a:pt x="4031" y="1624"/>
                  </a:lnTo>
                  <a:lnTo>
                    <a:pt x="3979" y="1430"/>
                  </a:lnTo>
                  <a:lnTo>
                    <a:pt x="3908" y="1244"/>
                  </a:lnTo>
                  <a:lnTo>
                    <a:pt x="3820" y="1059"/>
                  </a:lnTo>
                  <a:lnTo>
                    <a:pt x="3723" y="892"/>
                  </a:lnTo>
                  <a:lnTo>
                    <a:pt x="3608" y="742"/>
                  </a:lnTo>
                  <a:lnTo>
                    <a:pt x="3476" y="592"/>
                  </a:lnTo>
                  <a:lnTo>
                    <a:pt x="3326" y="459"/>
                  </a:lnTo>
                  <a:lnTo>
                    <a:pt x="3176" y="345"/>
                  </a:lnTo>
                  <a:lnTo>
                    <a:pt x="3008" y="239"/>
                  </a:lnTo>
                  <a:lnTo>
                    <a:pt x="2823" y="160"/>
                  </a:lnTo>
                  <a:lnTo>
                    <a:pt x="2638" y="89"/>
                  </a:lnTo>
                  <a:lnTo>
                    <a:pt x="2444" y="36"/>
                  </a:lnTo>
                  <a:lnTo>
                    <a:pt x="2241" y="10"/>
                  </a:lnTo>
                  <a:lnTo>
                    <a:pt x="214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831;p80">
              <a:extLst>
                <a:ext uri="{FF2B5EF4-FFF2-40B4-BE49-F238E27FC236}">
                  <a16:creationId xmlns:a16="http://schemas.microsoft.com/office/drawing/2014/main" id="{FDB33FBD-0C7F-4AB1-90B7-7F464A90A391}"/>
                </a:ext>
              </a:extLst>
            </p:cNvPr>
            <p:cNvSpPr/>
            <p:nvPr/>
          </p:nvSpPr>
          <p:spPr>
            <a:xfrm>
              <a:off x="5665325" y="3459550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1"/>
                  </a:moveTo>
                  <a:lnTo>
                    <a:pt x="1826" y="9"/>
                  </a:lnTo>
                  <a:lnTo>
                    <a:pt x="1624" y="45"/>
                  </a:lnTo>
                  <a:lnTo>
                    <a:pt x="1429" y="9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53"/>
                  </a:lnTo>
                  <a:lnTo>
                    <a:pt x="742" y="468"/>
                  </a:lnTo>
                  <a:lnTo>
                    <a:pt x="600" y="600"/>
                  </a:lnTo>
                  <a:lnTo>
                    <a:pt x="468" y="741"/>
                  </a:lnTo>
                  <a:lnTo>
                    <a:pt x="345" y="900"/>
                  </a:lnTo>
                  <a:lnTo>
                    <a:pt x="248" y="1068"/>
                  </a:lnTo>
                  <a:lnTo>
                    <a:pt x="159" y="1244"/>
                  </a:lnTo>
                  <a:lnTo>
                    <a:pt x="89" y="1429"/>
                  </a:lnTo>
                  <a:lnTo>
                    <a:pt x="45" y="1623"/>
                  </a:lnTo>
                  <a:lnTo>
                    <a:pt x="9" y="1826"/>
                  </a:lnTo>
                  <a:lnTo>
                    <a:pt x="1" y="1932"/>
                  </a:lnTo>
                  <a:lnTo>
                    <a:pt x="1" y="2038"/>
                  </a:lnTo>
                  <a:lnTo>
                    <a:pt x="1" y="2144"/>
                  </a:lnTo>
                  <a:lnTo>
                    <a:pt x="9" y="2241"/>
                  </a:lnTo>
                  <a:lnTo>
                    <a:pt x="45" y="2444"/>
                  </a:lnTo>
                  <a:lnTo>
                    <a:pt x="89" y="2638"/>
                  </a:lnTo>
                  <a:lnTo>
                    <a:pt x="159" y="2832"/>
                  </a:lnTo>
                  <a:lnTo>
                    <a:pt x="248" y="3008"/>
                  </a:lnTo>
                  <a:lnTo>
                    <a:pt x="345" y="3176"/>
                  </a:lnTo>
                  <a:lnTo>
                    <a:pt x="468" y="3334"/>
                  </a:lnTo>
                  <a:lnTo>
                    <a:pt x="600" y="3476"/>
                  </a:lnTo>
                  <a:lnTo>
                    <a:pt x="742" y="3608"/>
                  </a:lnTo>
                  <a:lnTo>
                    <a:pt x="900" y="3722"/>
                  </a:lnTo>
                  <a:lnTo>
                    <a:pt x="1068" y="3828"/>
                  </a:lnTo>
                  <a:lnTo>
                    <a:pt x="1244" y="3908"/>
                  </a:lnTo>
                  <a:lnTo>
                    <a:pt x="1429" y="3978"/>
                  </a:lnTo>
                  <a:lnTo>
                    <a:pt x="1624" y="4031"/>
                  </a:lnTo>
                  <a:lnTo>
                    <a:pt x="1826" y="4058"/>
                  </a:lnTo>
                  <a:lnTo>
                    <a:pt x="1932" y="4066"/>
                  </a:lnTo>
                  <a:lnTo>
                    <a:pt x="2144" y="4066"/>
                  </a:lnTo>
                  <a:lnTo>
                    <a:pt x="2241" y="4058"/>
                  </a:lnTo>
                  <a:lnTo>
                    <a:pt x="2444" y="4031"/>
                  </a:lnTo>
                  <a:lnTo>
                    <a:pt x="2638" y="3978"/>
                  </a:lnTo>
                  <a:lnTo>
                    <a:pt x="2823" y="3908"/>
                  </a:lnTo>
                  <a:lnTo>
                    <a:pt x="3008" y="3828"/>
                  </a:lnTo>
                  <a:lnTo>
                    <a:pt x="3176" y="3722"/>
                  </a:lnTo>
                  <a:lnTo>
                    <a:pt x="3326" y="3608"/>
                  </a:lnTo>
                  <a:lnTo>
                    <a:pt x="3476" y="3476"/>
                  </a:lnTo>
                  <a:lnTo>
                    <a:pt x="3608" y="3334"/>
                  </a:lnTo>
                  <a:lnTo>
                    <a:pt x="3723" y="3176"/>
                  </a:lnTo>
                  <a:lnTo>
                    <a:pt x="3820" y="3008"/>
                  </a:lnTo>
                  <a:lnTo>
                    <a:pt x="3908" y="2832"/>
                  </a:lnTo>
                  <a:lnTo>
                    <a:pt x="3978" y="2638"/>
                  </a:lnTo>
                  <a:lnTo>
                    <a:pt x="4031" y="2444"/>
                  </a:lnTo>
                  <a:lnTo>
                    <a:pt x="4058" y="2241"/>
                  </a:lnTo>
                  <a:lnTo>
                    <a:pt x="4067" y="2144"/>
                  </a:lnTo>
                  <a:lnTo>
                    <a:pt x="4067" y="2038"/>
                  </a:lnTo>
                  <a:lnTo>
                    <a:pt x="4067" y="1932"/>
                  </a:lnTo>
                  <a:lnTo>
                    <a:pt x="4058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68"/>
                  </a:lnTo>
                  <a:lnTo>
                    <a:pt x="3723" y="900"/>
                  </a:lnTo>
                  <a:lnTo>
                    <a:pt x="3608" y="741"/>
                  </a:lnTo>
                  <a:lnTo>
                    <a:pt x="3476" y="600"/>
                  </a:lnTo>
                  <a:lnTo>
                    <a:pt x="3326" y="468"/>
                  </a:lnTo>
                  <a:lnTo>
                    <a:pt x="3176" y="353"/>
                  </a:lnTo>
                  <a:lnTo>
                    <a:pt x="3008" y="247"/>
                  </a:lnTo>
                  <a:lnTo>
                    <a:pt x="2823" y="159"/>
                  </a:lnTo>
                  <a:lnTo>
                    <a:pt x="2638" y="98"/>
                  </a:lnTo>
                  <a:lnTo>
                    <a:pt x="2444" y="45"/>
                  </a:lnTo>
                  <a:lnTo>
                    <a:pt x="2241" y="9"/>
                  </a:lnTo>
                  <a:lnTo>
                    <a:pt x="214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832;p80">
              <a:extLst>
                <a:ext uri="{FF2B5EF4-FFF2-40B4-BE49-F238E27FC236}">
                  <a16:creationId xmlns:a16="http://schemas.microsoft.com/office/drawing/2014/main" id="{F54C3848-DDE2-458F-99C5-28DF08BB80C4}"/>
                </a:ext>
              </a:extLst>
            </p:cNvPr>
            <p:cNvSpPr/>
            <p:nvPr/>
          </p:nvSpPr>
          <p:spPr>
            <a:xfrm>
              <a:off x="5260950" y="3397375"/>
              <a:ext cx="101875" cy="101675"/>
            </a:xfrm>
            <a:custGeom>
              <a:avLst/>
              <a:gdLst/>
              <a:ahLst/>
              <a:cxnLst/>
              <a:rect l="l" t="t" r="r" b="b"/>
              <a:pathLst>
                <a:path w="4075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36"/>
                  </a:lnTo>
                  <a:lnTo>
                    <a:pt x="1429" y="89"/>
                  </a:lnTo>
                  <a:lnTo>
                    <a:pt x="1244" y="159"/>
                  </a:lnTo>
                  <a:lnTo>
                    <a:pt x="1067" y="247"/>
                  </a:lnTo>
                  <a:lnTo>
                    <a:pt x="900" y="344"/>
                  </a:lnTo>
                  <a:lnTo>
                    <a:pt x="741" y="459"/>
                  </a:lnTo>
                  <a:lnTo>
                    <a:pt x="600" y="591"/>
                  </a:lnTo>
                  <a:lnTo>
                    <a:pt x="468" y="741"/>
                  </a:lnTo>
                  <a:lnTo>
                    <a:pt x="353" y="891"/>
                  </a:lnTo>
                  <a:lnTo>
                    <a:pt x="247" y="1059"/>
                  </a:lnTo>
                  <a:lnTo>
                    <a:pt x="159" y="1244"/>
                  </a:lnTo>
                  <a:lnTo>
                    <a:pt x="97" y="1429"/>
                  </a:lnTo>
                  <a:lnTo>
                    <a:pt x="44" y="1623"/>
                  </a:lnTo>
                  <a:lnTo>
                    <a:pt x="9" y="1826"/>
                  </a:lnTo>
                  <a:lnTo>
                    <a:pt x="9" y="1923"/>
                  </a:lnTo>
                  <a:lnTo>
                    <a:pt x="0" y="2029"/>
                  </a:lnTo>
                  <a:lnTo>
                    <a:pt x="9" y="2135"/>
                  </a:lnTo>
                  <a:lnTo>
                    <a:pt x="9" y="2241"/>
                  </a:lnTo>
                  <a:lnTo>
                    <a:pt x="44" y="2443"/>
                  </a:lnTo>
                  <a:lnTo>
                    <a:pt x="97" y="2637"/>
                  </a:lnTo>
                  <a:lnTo>
                    <a:pt x="159" y="2823"/>
                  </a:lnTo>
                  <a:lnTo>
                    <a:pt x="247" y="2999"/>
                  </a:lnTo>
                  <a:lnTo>
                    <a:pt x="353" y="3167"/>
                  </a:lnTo>
                  <a:lnTo>
                    <a:pt x="468" y="3325"/>
                  </a:lnTo>
                  <a:lnTo>
                    <a:pt x="600" y="3467"/>
                  </a:lnTo>
                  <a:lnTo>
                    <a:pt x="741" y="3599"/>
                  </a:lnTo>
                  <a:lnTo>
                    <a:pt x="900" y="3722"/>
                  </a:lnTo>
                  <a:lnTo>
                    <a:pt x="1067" y="3819"/>
                  </a:lnTo>
                  <a:lnTo>
                    <a:pt x="1244" y="3908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43" y="4066"/>
                  </a:lnTo>
                  <a:lnTo>
                    <a:pt x="2249" y="4057"/>
                  </a:lnTo>
                  <a:lnTo>
                    <a:pt x="2443" y="4022"/>
                  </a:lnTo>
                  <a:lnTo>
                    <a:pt x="2646" y="3978"/>
                  </a:lnTo>
                  <a:lnTo>
                    <a:pt x="2831" y="3908"/>
                  </a:lnTo>
                  <a:lnTo>
                    <a:pt x="3008" y="3819"/>
                  </a:lnTo>
                  <a:lnTo>
                    <a:pt x="3175" y="3722"/>
                  </a:lnTo>
                  <a:lnTo>
                    <a:pt x="3334" y="3599"/>
                  </a:lnTo>
                  <a:lnTo>
                    <a:pt x="3475" y="3467"/>
                  </a:lnTo>
                  <a:lnTo>
                    <a:pt x="3607" y="3325"/>
                  </a:lnTo>
                  <a:lnTo>
                    <a:pt x="3722" y="3167"/>
                  </a:lnTo>
                  <a:lnTo>
                    <a:pt x="3828" y="2999"/>
                  </a:lnTo>
                  <a:lnTo>
                    <a:pt x="3907" y="2823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7" y="2241"/>
                  </a:lnTo>
                  <a:lnTo>
                    <a:pt x="4066" y="2135"/>
                  </a:lnTo>
                  <a:lnTo>
                    <a:pt x="4075" y="2029"/>
                  </a:lnTo>
                  <a:lnTo>
                    <a:pt x="4066" y="1923"/>
                  </a:lnTo>
                  <a:lnTo>
                    <a:pt x="4057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28" y="1059"/>
                  </a:lnTo>
                  <a:lnTo>
                    <a:pt x="3722" y="891"/>
                  </a:lnTo>
                  <a:lnTo>
                    <a:pt x="3607" y="741"/>
                  </a:lnTo>
                  <a:lnTo>
                    <a:pt x="3475" y="591"/>
                  </a:lnTo>
                  <a:lnTo>
                    <a:pt x="3334" y="459"/>
                  </a:lnTo>
                  <a:lnTo>
                    <a:pt x="3175" y="344"/>
                  </a:lnTo>
                  <a:lnTo>
                    <a:pt x="3008" y="247"/>
                  </a:lnTo>
                  <a:lnTo>
                    <a:pt x="2831" y="159"/>
                  </a:lnTo>
                  <a:lnTo>
                    <a:pt x="2646" y="89"/>
                  </a:lnTo>
                  <a:lnTo>
                    <a:pt x="2443" y="36"/>
                  </a:lnTo>
                  <a:lnTo>
                    <a:pt x="2249" y="9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833;p80">
              <a:extLst>
                <a:ext uri="{FF2B5EF4-FFF2-40B4-BE49-F238E27FC236}">
                  <a16:creationId xmlns:a16="http://schemas.microsoft.com/office/drawing/2014/main" id="{820547E3-8B20-42C4-950D-8C49350A07A0}"/>
                </a:ext>
              </a:extLst>
            </p:cNvPr>
            <p:cNvSpPr/>
            <p:nvPr/>
          </p:nvSpPr>
          <p:spPr>
            <a:xfrm>
              <a:off x="5265125" y="3475650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23" y="0"/>
                  </a:moveTo>
                  <a:lnTo>
                    <a:pt x="1826" y="9"/>
                  </a:lnTo>
                  <a:lnTo>
                    <a:pt x="1624" y="36"/>
                  </a:lnTo>
                  <a:lnTo>
                    <a:pt x="1430" y="89"/>
                  </a:lnTo>
                  <a:lnTo>
                    <a:pt x="1244" y="159"/>
                  </a:lnTo>
                  <a:lnTo>
                    <a:pt x="1059" y="247"/>
                  </a:lnTo>
                  <a:lnTo>
                    <a:pt x="892" y="344"/>
                  </a:lnTo>
                  <a:lnTo>
                    <a:pt x="742" y="459"/>
                  </a:lnTo>
                  <a:lnTo>
                    <a:pt x="592" y="591"/>
                  </a:lnTo>
                  <a:lnTo>
                    <a:pt x="459" y="741"/>
                  </a:lnTo>
                  <a:lnTo>
                    <a:pt x="345" y="891"/>
                  </a:lnTo>
                  <a:lnTo>
                    <a:pt x="239" y="1059"/>
                  </a:lnTo>
                  <a:lnTo>
                    <a:pt x="159" y="1244"/>
                  </a:lnTo>
                  <a:lnTo>
                    <a:pt x="89" y="1429"/>
                  </a:lnTo>
                  <a:lnTo>
                    <a:pt x="36" y="1623"/>
                  </a:lnTo>
                  <a:lnTo>
                    <a:pt x="10" y="1826"/>
                  </a:lnTo>
                  <a:lnTo>
                    <a:pt x="1" y="1923"/>
                  </a:lnTo>
                  <a:lnTo>
                    <a:pt x="1" y="2029"/>
                  </a:lnTo>
                  <a:lnTo>
                    <a:pt x="1" y="2135"/>
                  </a:lnTo>
                  <a:lnTo>
                    <a:pt x="10" y="2241"/>
                  </a:lnTo>
                  <a:lnTo>
                    <a:pt x="36" y="2443"/>
                  </a:lnTo>
                  <a:lnTo>
                    <a:pt x="89" y="2637"/>
                  </a:lnTo>
                  <a:lnTo>
                    <a:pt x="159" y="2823"/>
                  </a:lnTo>
                  <a:lnTo>
                    <a:pt x="239" y="2999"/>
                  </a:lnTo>
                  <a:lnTo>
                    <a:pt x="345" y="3167"/>
                  </a:lnTo>
                  <a:lnTo>
                    <a:pt x="459" y="3325"/>
                  </a:lnTo>
                  <a:lnTo>
                    <a:pt x="592" y="3467"/>
                  </a:lnTo>
                  <a:lnTo>
                    <a:pt x="742" y="3599"/>
                  </a:lnTo>
                  <a:lnTo>
                    <a:pt x="892" y="3722"/>
                  </a:lnTo>
                  <a:lnTo>
                    <a:pt x="1059" y="3819"/>
                  </a:lnTo>
                  <a:lnTo>
                    <a:pt x="1244" y="3908"/>
                  </a:lnTo>
                  <a:lnTo>
                    <a:pt x="1430" y="3978"/>
                  </a:lnTo>
                  <a:lnTo>
                    <a:pt x="1624" y="4022"/>
                  </a:lnTo>
                  <a:lnTo>
                    <a:pt x="1826" y="4057"/>
                  </a:lnTo>
                  <a:lnTo>
                    <a:pt x="1923" y="4066"/>
                  </a:lnTo>
                  <a:lnTo>
                    <a:pt x="2135" y="4066"/>
                  </a:lnTo>
                  <a:lnTo>
                    <a:pt x="2241" y="4057"/>
                  </a:lnTo>
                  <a:lnTo>
                    <a:pt x="2444" y="4022"/>
                  </a:lnTo>
                  <a:lnTo>
                    <a:pt x="2638" y="3978"/>
                  </a:lnTo>
                  <a:lnTo>
                    <a:pt x="2823" y="3908"/>
                  </a:lnTo>
                  <a:lnTo>
                    <a:pt x="2999" y="3819"/>
                  </a:lnTo>
                  <a:lnTo>
                    <a:pt x="3167" y="3722"/>
                  </a:lnTo>
                  <a:lnTo>
                    <a:pt x="3326" y="3599"/>
                  </a:lnTo>
                  <a:lnTo>
                    <a:pt x="3467" y="3467"/>
                  </a:lnTo>
                  <a:lnTo>
                    <a:pt x="3599" y="3325"/>
                  </a:lnTo>
                  <a:lnTo>
                    <a:pt x="3723" y="3167"/>
                  </a:lnTo>
                  <a:lnTo>
                    <a:pt x="3820" y="2999"/>
                  </a:lnTo>
                  <a:lnTo>
                    <a:pt x="3908" y="2823"/>
                  </a:lnTo>
                  <a:lnTo>
                    <a:pt x="3978" y="2637"/>
                  </a:lnTo>
                  <a:lnTo>
                    <a:pt x="4023" y="2443"/>
                  </a:lnTo>
                  <a:lnTo>
                    <a:pt x="4058" y="2241"/>
                  </a:lnTo>
                  <a:lnTo>
                    <a:pt x="4067" y="2135"/>
                  </a:lnTo>
                  <a:lnTo>
                    <a:pt x="4067" y="2029"/>
                  </a:lnTo>
                  <a:lnTo>
                    <a:pt x="4067" y="1923"/>
                  </a:lnTo>
                  <a:lnTo>
                    <a:pt x="4058" y="1826"/>
                  </a:lnTo>
                  <a:lnTo>
                    <a:pt x="4023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59"/>
                  </a:lnTo>
                  <a:lnTo>
                    <a:pt x="3723" y="891"/>
                  </a:lnTo>
                  <a:lnTo>
                    <a:pt x="3599" y="741"/>
                  </a:lnTo>
                  <a:lnTo>
                    <a:pt x="3467" y="591"/>
                  </a:lnTo>
                  <a:lnTo>
                    <a:pt x="3326" y="459"/>
                  </a:lnTo>
                  <a:lnTo>
                    <a:pt x="3167" y="344"/>
                  </a:lnTo>
                  <a:lnTo>
                    <a:pt x="2999" y="247"/>
                  </a:lnTo>
                  <a:lnTo>
                    <a:pt x="2823" y="159"/>
                  </a:lnTo>
                  <a:lnTo>
                    <a:pt x="2638" y="89"/>
                  </a:lnTo>
                  <a:lnTo>
                    <a:pt x="2444" y="36"/>
                  </a:lnTo>
                  <a:lnTo>
                    <a:pt x="2241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834;p80">
              <a:extLst>
                <a:ext uri="{FF2B5EF4-FFF2-40B4-BE49-F238E27FC236}">
                  <a16:creationId xmlns:a16="http://schemas.microsoft.com/office/drawing/2014/main" id="{092AAFFA-34B6-4B08-884E-78FB30CFED26}"/>
                </a:ext>
              </a:extLst>
            </p:cNvPr>
            <p:cNvSpPr/>
            <p:nvPr/>
          </p:nvSpPr>
          <p:spPr>
            <a:xfrm>
              <a:off x="5308125" y="3592725"/>
              <a:ext cx="101900" cy="101900"/>
            </a:xfrm>
            <a:custGeom>
              <a:avLst/>
              <a:gdLst/>
              <a:ahLst/>
              <a:cxnLst/>
              <a:rect l="l" t="t" r="r" b="b"/>
              <a:pathLst>
                <a:path w="4076" h="4076" extrusionOk="0">
                  <a:moveTo>
                    <a:pt x="2038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68" y="248"/>
                  </a:lnTo>
                  <a:lnTo>
                    <a:pt x="900" y="353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2"/>
                  </a:lnTo>
                  <a:lnTo>
                    <a:pt x="353" y="900"/>
                  </a:lnTo>
                  <a:lnTo>
                    <a:pt x="248" y="1068"/>
                  </a:lnTo>
                  <a:lnTo>
                    <a:pt x="159" y="1244"/>
                  </a:lnTo>
                  <a:lnTo>
                    <a:pt x="98" y="1429"/>
                  </a:lnTo>
                  <a:lnTo>
                    <a:pt x="45" y="1632"/>
                  </a:lnTo>
                  <a:lnTo>
                    <a:pt x="18" y="1826"/>
                  </a:lnTo>
                  <a:lnTo>
                    <a:pt x="9" y="1932"/>
                  </a:lnTo>
                  <a:lnTo>
                    <a:pt x="1" y="2038"/>
                  </a:lnTo>
                  <a:lnTo>
                    <a:pt x="9" y="2144"/>
                  </a:lnTo>
                  <a:lnTo>
                    <a:pt x="18" y="2250"/>
                  </a:lnTo>
                  <a:lnTo>
                    <a:pt x="45" y="2453"/>
                  </a:lnTo>
                  <a:lnTo>
                    <a:pt x="98" y="2647"/>
                  </a:lnTo>
                  <a:lnTo>
                    <a:pt x="159" y="2832"/>
                  </a:lnTo>
                  <a:lnTo>
                    <a:pt x="248" y="3008"/>
                  </a:lnTo>
                  <a:lnTo>
                    <a:pt x="353" y="3176"/>
                  </a:lnTo>
                  <a:lnTo>
                    <a:pt x="468" y="3335"/>
                  </a:lnTo>
                  <a:lnTo>
                    <a:pt x="600" y="3476"/>
                  </a:lnTo>
                  <a:lnTo>
                    <a:pt x="741" y="3608"/>
                  </a:lnTo>
                  <a:lnTo>
                    <a:pt x="900" y="3723"/>
                  </a:lnTo>
                  <a:lnTo>
                    <a:pt x="1068" y="3828"/>
                  </a:lnTo>
                  <a:lnTo>
                    <a:pt x="1244" y="391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67"/>
                  </a:lnTo>
                  <a:lnTo>
                    <a:pt x="1932" y="4067"/>
                  </a:lnTo>
                  <a:lnTo>
                    <a:pt x="2038" y="4075"/>
                  </a:lnTo>
                  <a:lnTo>
                    <a:pt x="2144" y="4067"/>
                  </a:lnTo>
                  <a:lnTo>
                    <a:pt x="2250" y="4067"/>
                  </a:lnTo>
                  <a:lnTo>
                    <a:pt x="2444" y="4031"/>
                  </a:lnTo>
                  <a:lnTo>
                    <a:pt x="2647" y="3978"/>
                  </a:lnTo>
                  <a:lnTo>
                    <a:pt x="2832" y="3917"/>
                  </a:lnTo>
                  <a:lnTo>
                    <a:pt x="3008" y="3828"/>
                  </a:lnTo>
                  <a:lnTo>
                    <a:pt x="3176" y="3723"/>
                  </a:lnTo>
                  <a:lnTo>
                    <a:pt x="3334" y="3608"/>
                  </a:lnTo>
                  <a:lnTo>
                    <a:pt x="3476" y="3476"/>
                  </a:lnTo>
                  <a:lnTo>
                    <a:pt x="3608" y="3335"/>
                  </a:lnTo>
                  <a:lnTo>
                    <a:pt x="3723" y="3176"/>
                  </a:lnTo>
                  <a:lnTo>
                    <a:pt x="3828" y="3008"/>
                  </a:lnTo>
                  <a:lnTo>
                    <a:pt x="3908" y="2832"/>
                  </a:lnTo>
                  <a:lnTo>
                    <a:pt x="3978" y="2647"/>
                  </a:lnTo>
                  <a:lnTo>
                    <a:pt x="4031" y="2453"/>
                  </a:lnTo>
                  <a:lnTo>
                    <a:pt x="4058" y="2250"/>
                  </a:lnTo>
                  <a:lnTo>
                    <a:pt x="4067" y="2144"/>
                  </a:lnTo>
                  <a:lnTo>
                    <a:pt x="4075" y="2038"/>
                  </a:lnTo>
                  <a:lnTo>
                    <a:pt x="4067" y="1932"/>
                  </a:lnTo>
                  <a:lnTo>
                    <a:pt x="4058" y="1826"/>
                  </a:lnTo>
                  <a:lnTo>
                    <a:pt x="4031" y="1632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8" y="1068"/>
                  </a:lnTo>
                  <a:lnTo>
                    <a:pt x="3723" y="900"/>
                  </a:lnTo>
                  <a:lnTo>
                    <a:pt x="3608" y="742"/>
                  </a:lnTo>
                  <a:lnTo>
                    <a:pt x="3476" y="600"/>
                  </a:lnTo>
                  <a:lnTo>
                    <a:pt x="3334" y="468"/>
                  </a:lnTo>
                  <a:lnTo>
                    <a:pt x="3176" y="353"/>
                  </a:lnTo>
                  <a:lnTo>
                    <a:pt x="3008" y="248"/>
                  </a:lnTo>
                  <a:lnTo>
                    <a:pt x="2832" y="168"/>
                  </a:lnTo>
                  <a:lnTo>
                    <a:pt x="2647" y="98"/>
                  </a:lnTo>
                  <a:lnTo>
                    <a:pt x="2444" y="45"/>
                  </a:lnTo>
                  <a:lnTo>
                    <a:pt x="2250" y="18"/>
                  </a:lnTo>
                  <a:lnTo>
                    <a:pt x="2144" y="10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835;p80">
              <a:extLst>
                <a:ext uri="{FF2B5EF4-FFF2-40B4-BE49-F238E27FC236}">
                  <a16:creationId xmlns:a16="http://schemas.microsoft.com/office/drawing/2014/main" id="{C2D4C2E8-2480-46E6-8791-A2FAEFCD2EE5}"/>
                </a:ext>
              </a:extLst>
            </p:cNvPr>
            <p:cNvSpPr/>
            <p:nvPr/>
          </p:nvSpPr>
          <p:spPr>
            <a:xfrm>
              <a:off x="5402725" y="3495925"/>
              <a:ext cx="101675" cy="101900"/>
            </a:xfrm>
            <a:custGeom>
              <a:avLst/>
              <a:gdLst/>
              <a:ahLst/>
              <a:cxnLst/>
              <a:rect l="l" t="t" r="r" b="b"/>
              <a:pathLst>
                <a:path w="4067" h="4076" extrusionOk="0">
                  <a:moveTo>
                    <a:pt x="2029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59" y="248"/>
                  </a:lnTo>
                  <a:lnTo>
                    <a:pt x="891" y="354"/>
                  </a:lnTo>
                  <a:lnTo>
                    <a:pt x="741" y="468"/>
                  </a:lnTo>
                  <a:lnTo>
                    <a:pt x="591" y="601"/>
                  </a:lnTo>
                  <a:lnTo>
                    <a:pt x="459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8" y="1430"/>
                  </a:lnTo>
                  <a:lnTo>
                    <a:pt x="36" y="1632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4"/>
                  </a:lnTo>
                  <a:lnTo>
                    <a:pt x="9" y="2250"/>
                  </a:lnTo>
                  <a:lnTo>
                    <a:pt x="36" y="2444"/>
                  </a:lnTo>
                  <a:lnTo>
                    <a:pt x="88" y="2647"/>
                  </a:lnTo>
                  <a:lnTo>
                    <a:pt x="159" y="2832"/>
                  </a:lnTo>
                  <a:lnTo>
                    <a:pt x="247" y="3008"/>
                  </a:lnTo>
                  <a:lnTo>
                    <a:pt x="344" y="3176"/>
                  </a:lnTo>
                  <a:lnTo>
                    <a:pt x="459" y="3335"/>
                  </a:lnTo>
                  <a:lnTo>
                    <a:pt x="591" y="3476"/>
                  </a:lnTo>
                  <a:lnTo>
                    <a:pt x="741" y="3608"/>
                  </a:lnTo>
                  <a:lnTo>
                    <a:pt x="891" y="3723"/>
                  </a:lnTo>
                  <a:lnTo>
                    <a:pt x="1059" y="3829"/>
                  </a:lnTo>
                  <a:lnTo>
                    <a:pt x="1244" y="3917"/>
                  </a:lnTo>
                  <a:lnTo>
                    <a:pt x="1429" y="3979"/>
                  </a:lnTo>
                  <a:lnTo>
                    <a:pt x="1623" y="4031"/>
                  </a:lnTo>
                  <a:lnTo>
                    <a:pt x="1826" y="4058"/>
                  </a:lnTo>
                  <a:lnTo>
                    <a:pt x="1932" y="4067"/>
                  </a:lnTo>
                  <a:lnTo>
                    <a:pt x="2029" y="4076"/>
                  </a:lnTo>
                  <a:lnTo>
                    <a:pt x="2135" y="4067"/>
                  </a:lnTo>
                  <a:lnTo>
                    <a:pt x="2241" y="4058"/>
                  </a:lnTo>
                  <a:lnTo>
                    <a:pt x="2443" y="4031"/>
                  </a:lnTo>
                  <a:lnTo>
                    <a:pt x="2637" y="3979"/>
                  </a:lnTo>
                  <a:lnTo>
                    <a:pt x="2823" y="3917"/>
                  </a:lnTo>
                  <a:lnTo>
                    <a:pt x="2999" y="3829"/>
                  </a:lnTo>
                  <a:lnTo>
                    <a:pt x="3167" y="3723"/>
                  </a:lnTo>
                  <a:lnTo>
                    <a:pt x="3325" y="3608"/>
                  </a:lnTo>
                  <a:lnTo>
                    <a:pt x="3466" y="3476"/>
                  </a:lnTo>
                  <a:lnTo>
                    <a:pt x="3599" y="3335"/>
                  </a:lnTo>
                  <a:lnTo>
                    <a:pt x="3722" y="3176"/>
                  </a:lnTo>
                  <a:lnTo>
                    <a:pt x="3819" y="3008"/>
                  </a:lnTo>
                  <a:lnTo>
                    <a:pt x="3907" y="2832"/>
                  </a:lnTo>
                  <a:lnTo>
                    <a:pt x="3978" y="2647"/>
                  </a:lnTo>
                  <a:lnTo>
                    <a:pt x="4022" y="2444"/>
                  </a:lnTo>
                  <a:lnTo>
                    <a:pt x="4057" y="2250"/>
                  </a:lnTo>
                  <a:lnTo>
                    <a:pt x="4066" y="2144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32"/>
                  </a:lnTo>
                  <a:lnTo>
                    <a:pt x="3978" y="1430"/>
                  </a:lnTo>
                  <a:lnTo>
                    <a:pt x="3907" y="1244"/>
                  </a:lnTo>
                  <a:lnTo>
                    <a:pt x="3819" y="1068"/>
                  </a:lnTo>
                  <a:lnTo>
                    <a:pt x="3722" y="900"/>
                  </a:lnTo>
                  <a:lnTo>
                    <a:pt x="3599" y="742"/>
                  </a:lnTo>
                  <a:lnTo>
                    <a:pt x="3466" y="601"/>
                  </a:lnTo>
                  <a:lnTo>
                    <a:pt x="3325" y="468"/>
                  </a:lnTo>
                  <a:lnTo>
                    <a:pt x="3167" y="354"/>
                  </a:lnTo>
                  <a:lnTo>
                    <a:pt x="2999" y="248"/>
                  </a:lnTo>
                  <a:lnTo>
                    <a:pt x="2823" y="168"/>
                  </a:lnTo>
                  <a:lnTo>
                    <a:pt x="2637" y="98"/>
                  </a:lnTo>
                  <a:lnTo>
                    <a:pt x="2443" y="45"/>
                  </a:lnTo>
                  <a:lnTo>
                    <a:pt x="2241" y="18"/>
                  </a:lnTo>
                  <a:lnTo>
                    <a:pt x="2135" y="10"/>
                  </a:lnTo>
                  <a:lnTo>
                    <a:pt x="2029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836;p80">
              <a:extLst>
                <a:ext uri="{FF2B5EF4-FFF2-40B4-BE49-F238E27FC236}">
                  <a16:creationId xmlns:a16="http://schemas.microsoft.com/office/drawing/2014/main" id="{AEE275E7-5CCD-4EA7-941A-FE6E1DF77986}"/>
                </a:ext>
              </a:extLst>
            </p:cNvPr>
            <p:cNvSpPr/>
            <p:nvPr/>
          </p:nvSpPr>
          <p:spPr>
            <a:xfrm>
              <a:off x="5257425" y="3542025"/>
              <a:ext cx="101650" cy="101675"/>
            </a:xfrm>
            <a:custGeom>
              <a:avLst/>
              <a:gdLst/>
              <a:ahLst/>
              <a:cxnLst/>
              <a:rect l="l" t="t" r="r" b="b"/>
              <a:pathLst>
                <a:path w="4066" h="4067" extrusionOk="0">
                  <a:moveTo>
                    <a:pt x="1923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88"/>
                  </a:lnTo>
                  <a:lnTo>
                    <a:pt x="1244" y="159"/>
                  </a:lnTo>
                  <a:lnTo>
                    <a:pt x="1058" y="247"/>
                  </a:lnTo>
                  <a:lnTo>
                    <a:pt x="891" y="344"/>
                  </a:lnTo>
                  <a:lnTo>
                    <a:pt x="741" y="459"/>
                  </a:lnTo>
                  <a:lnTo>
                    <a:pt x="591" y="591"/>
                  </a:lnTo>
                  <a:lnTo>
                    <a:pt x="459" y="741"/>
                  </a:lnTo>
                  <a:lnTo>
                    <a:pt x="344" y="891"/>
                  </a:lnTo>
                  <a:lnTo>
                    <a:pt x="247" y="1067"/>
                  </a:lnTo>
                  <a:lnTo>
                    <a:pt x="159" y="1244"/>
                  </a:lnTo>
                  <a:lnTo>
                    <a:pt x="88" y="1429"/>
                  </a:lnTo>
                  <a:lnTo>
                    <a:pt x="35" y="1623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29"/>
                  </a:lnTo>
                  <a:lnTo>
                    <a:pt x="0" y="2135"/>
                  </a:lnTo>
                  <a:lnTo>
                    <a:pt x="9" y="2240"/>
                  </a:lnTo>
                  <a:lnTo>
                    <a:pt x="35" y="2443"/>
                  </a:lnTo>
                  <a:lnTo>
                    <a:pt x="88" y="2637"/>
                  </a:lnTo>
                  <a:lnTo>
                    <a:pt x="159" y="2822"/>
                  </a:lnTo>
                  <a:lnTo>
                    <a:pt x="247" y="2999"/>
                  </a:lnTo>
                  <a:lnTo>
                    <a:pt x="344" y="3166"/>
                  </a:lnTo>
                  <a:lnTo>
                    <a:pt x="459" y="3325"/>
                  </a:lnTo>
                  <a:lnTo>
                    <a:pt x="591" y="3475"/>
                  </a:lnTo>
                  <a:lnTo>
                    <a:pt x="741" y="3599"/>
                  </a:lnTo>
                  <a:lnTo>
                    <a:pt x="891" y="3722"/>
                  </a:lnTo>
                  <a:lnTo>
                    <a:pt x="1058" y="3819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23" y="4066"/>
                  </a:lnTo>
                  <a:lnTo>
                    <a:pt x="2134" y="4066"/>
                  </a:lnTo>
                  <a:lnTo>
                    <a:pt x="2240" y="4057"/>
                  </a:lnTo>
                  <a:lnTo>
                    <a:pt x="2443" y="4022"/>
                  </a:lnTo>
                  <a:lnTo>
                    <a:pt x="2637" y="3978"/>
                  </a:lnTo>
                  <a:lnTo>
                    <a:pt x="2822" y="3907"/>
                  </a:lnTo>
                  <a:lnTo>
                    <a:pt x="2999" y="3819"/>
                  </a:lnTo>
                  <a:lnTo>
                    <a:pt x="3166" y="3722"/>
                  </a:lnTo>
                  <a:lnTo>
                    <a:pt x="3325" y="3599"/>
                  </a:lnTo>
                  <a:lnTo>
                    <a:pt x="3466" y="3475"/>
                  </a:lnTo>
                  <a:lnTo>
                    <a:pt x="3599" y="3325"/>
                  </a:lnTo>
                  <a:lnTo>
                    <a:pt x="3722" y="3166"/>
                  </a:lnTo>
                  <a:lnTo>
                    <a:pt x="3819" y="2999"/>
                  </a:lnTo>
                  <a:lnTo>
                    <a:pt x="3907" y="2822"/>
                  </a:lnTo>
                  <a:lnTo>
                    <a:pt x="3978" y="2637"/>
                  </a:lnTo>
                  <a:lnTo>
                    <a:pt x="4022" y="2443"/>
                  </a:lnTo>
                  <a:lnTo>
                    <a:pt x="4057" y="2240"/>
                  </a:lnTo>
                  <a:lnTo>
                    <a:pt x="4066" y="2135"/>
                  </a:lnTo>
                  <a:lnTo>
                    <a:pt x="4066" y="2029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19" y="1067"/>
                  </a:lnTo>
                  <a:lnTo>
                    <a:pt x="3722" y="891"/>
                  </a:lnTo>
                  <a:lnTo>
                    <a:pt x="3599" y="741"/>
                  </a:lnTo>
                  <a:lnTo>
                    <a:pt x="3466" y="591"/>
                  </a:lnTo>
                  <a:lnTo>
                    <a:pt x="3325" y="459"/>
                  </a:lnTo>
                  <a:lnTo>
                    <a:pt x="3166" y="344"/>
                  </a:lnTo>
                  <a:lnTo>
                    <a:pt x="2999" y="247"/>
                  </a:lnTo>
                  <a:lnTo>
                    <a:pt x="2822" y="159"/>
                  </a:lnTo>
                  <a:lnTo>
                    <a:pt x="2637" y="88"/>
                  </a:lnTo>
                  <a:lnTo>
                    <a:pt x="2443" y="44"/>
                  </a:lnTo>
                  <a:lnTo>
                    <a:pt x="2240" y="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837;p80">
              <a:extLst>
                <a:ext uri="{FF2B5EF4-FFF2-40B4-BE49-F238E27FC236}">
                  <a16:creationId xmlns:a16="http://schemas.microsoft.com/office/drawing/2014/main" id="{6101C5DA-C0F9-4B1C-8E82-FE5B2F95C8C7}"/>
                </a:ext>
              </a:extLst>
            </p:cNvPr>
            <p:cNvSpPr/>
            <p:nvPr/>
          </p:nvSpPr>
          <p:spPr>
            <a:xfrm>
              <a:off x="5617925" y="3489750"/>
              <a:ext cx="58900" cy="124400"/>
            </a:xfrm>
            <a:custGeom>
              <a:avLst/>
              <a:gdLst/>
              <a:ahLst/>
              <a:cxnLst/>
              <a:rect l="l" t="t" r="r" b="b"/>
              <a:pathLst>
                <a:path w="2356" h="4976" extrusionOk="0">
                  <a:moveTo>
                    <a:pt x="0" y="1"/>
                  </a:moveTo>
                  <a:lnTo>
                    <a:pt x="0" y="4975"/>
                  </a:lnTo>
                  <a:lnTo>
                    <a:pt x="2355" y="450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9D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838;p80">
              <a:extLst>
                <a:ext uri="{FF2B5EF4-FFF2-40B4-BE49-F238E27FC236}">
                  <a16:creationId xmlns:a16="http://schemas.microsoft.com/office/drawing/2014/main" id="{0EF21B50-0C62-4940-A217-0C9968BB85A5}"/>
                </a:ext>
              </a:extLst>
            </p:cNvPr>
            <p:cNvSpPr/>
            <p:nvPr/>
          </p:nvSpPr>
          <p:spPr>
            <a:xfrm>
              <a:off x="5561475" y="3544225"/>
              <a:ext cx="20300" cy="33750"/>
            </a:xfrm>
            <a:custGeom>
              <a:avLst/>
              <a:gdLst/>
              <a:ahLst/>
              <a:cxnLst/>
              <a:rect l="l" t="t" r="r" b="b"/>
              <a:pathLst>
                <a:path w="812" h="1350" extrusionOk="0">
                  <a:moveTo>
                    <a:pt x="362" y="0"/>
                  </a:moveTo>
                  <a:lnTo>
                    <a:pt x="327" y="18"/>
                  </a:lnTo>
                  <a:lnTo>
                    <a:pt x="283" y="27"/>
                  </a:lnTo>
                  <a:lnTo>
                    <a:pt x="247" y="53"/>
                  </a:lnTo>
                  <a:lnTo>
                    <a:pt x="212" y="80"/>
                  </a:lnTo>
                  <a:lnTo>
                    <a:pt x="177" y="115"/>
                  </a:lnTo>
                  <a:lnTo>
                    <a:pt x="115" y="194"/>
                  </a:lnTo>
                  <a:lnTo>
                    <a:pt x="71" y="300"/>
                  </a:lnTo>
                  <a:lnTo>
                    <a:pt x="36" y="415"/>
                  </a:lnTo>
                  <a:lnTo>
                    <a:pt x="9" y="538"/>
                  </a:lnTo>
                  <a:lnTo>
                    <a:pt x="1" y="671"/>
                  </a:lnTo>
                  <a:lnTo>
                    <a:pt x="9" y="812"/>
                  </a:lnTo>
                  <a:lnTo>
                    <a:pt x="36" y="935"/>
                  </a:lnTo>
                  <a:lnTo>
                    <a:pt x="71" y="1050"/>
                  </a:lnTo>
                  <a:lnTo>
                    <a:pt x="115" y="1147"/>
                  </a:lnTo>
                  <a:lnTo>
                    <a:pt x="177" y="1235"/>
                  </a:lnTo>
                  <a:lnTo>
                    <a:pt x="212" y="1262"/>
                  </a:lnTo>
                  <a:lnTo>
                    <a:pt x="247" y="1297"/>
                  </a:lnTo>
                  <a:lnTo>
                    <a:pt x="283" y="1314"/>
                  </a:lnTo>
                  <a:lnTo>
                    <a:pt x="327" y="1332"/>
                  </a:lnTo>
                  <a:lnTo>
                    <a:pt x="362" y="1341"/>
                  </a:lnTo>
                  <a:lnTo>
                    <a:pt x="406" y="1350"/>
                  </a:lnTo>
                  <a:lnTo>
                    <a:pt x="450" y="1341"/>
                  </a:lnTo>
                  <a:lnTo>
                    <a:pt x="486" y="1332"/>
                  </a:lnTo>
                  <a:lnTo>
                    <a:pt x="530" y="1314"/>
                  </a:lnTo>
                  <a:lnTo>
                    <a:pt x="565" y="1297"/>
                  </a:lnTo>
                  <a:lnTo>
                    <a:pt x="600" y="1262"/>
                  </a:lnTo>
                  <a:lnTo>
                    <a:pt x="636" y="1235"/>
                  </a:lnTo>
                  <a:lnTo>
                    <a:pt x="697" y="1147"/>
                  </a:lnTo>
                  <a:lnTo>
                    <a:pt x="741" y="1050"/>
                  </a:lnTo>
                  <a:lnTo>
                    <a:pt x="785" y="935"/>
                  </a:lnTo>
                  <a:lnTo>
                    <a:pt x="803" y="812"/>
                  </a:lnTo>
                  <a:lnTo>
                    <a:pt x="812" y="671"/>
                  </a:lnTo>
                  <a:lnTo>
                    <a:pt x="803" y="538"/>
                  </a:lnTo>
                  <a:lnTo>
                    <a:pt x="785" y="415"/>
                  </a:lnTo>
                  <a:lnTo>
                    <a:pt x="741" y="300"/>
                  </a:lnTo>
                  <a:lnTo>
                    <a:pt x="697" y="194"/>
                  </a:lnTo>
                  <a:lnTo>
                    <a:pt x="636" y="115"/>
                  </a:lnTo>
                  <a:lnTo>
                    <a:pt x="600" y="80"/>
                  </a:lnTo>
                  <a:lnTo>
                    <a:pt x="565" y="53"/>
                  </a:lnTo>
                  <a:lnTo>
                    <a:pt x="530" y="27"/>
                  </a:lnTo>
                  <a:lnTo>
                    <a:pt x="486" y="18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839;p80">
              <a:extLst>
                <a:ext uri="{FF2B5EF4-FFF2-40B4-BE49-F238E27FC236}">
                  <a16:creationId xmlns:a16="http://schemas.microsoft.com/office/drawing/2014/main" id="{D5188BAE-36A7-43EE-8511-A14824505A43}"/>
                </a:ext>
              </a:extLst>
            </p:cNvPr>
            <p:cNvSpPr/>
            <p:nvPr/>
          </p:nvSpPr>
          <p:spPr>
            <a:xfrm>
              <a:off x="5649675" y="3527475"/>
              <a:ext cx="20300" cy="33525"/>
            </a:xfrm>
            <a:custGeom>
              <a:avLst/>
              <a:gdLst/>
              <a:ahLst/>
              <a:cxnLst/>
              <a:rect l="l" t="t" r="r" b="b"/>
              <a:pathLst>
                <a:path w="812" h="1341" extrusionOk="0">
                  <a:moveTo>
                    <a:pt x="362" y="0"/>
                  </a:moveTo>
                  <a:lnTo>
                    <a:pt x="327" y="9"/>
                  </a:lnTo>
                  <a:lnTo>
                    <a:pt x="283" y="26"/>
                  </a:lnTo>
                  <a:lnTo>
                    <a:pt x="247" y="53"/>
                  </a:lnTo>
                  <a:lnTo>
                    <a:pt x="212" y="79"/>
                  </a:lnTo>
                  <a:lnTo>
                    <a:pt x="177" y="115"/>
                  </a:lnTo>
                  <a:lnTo>
                    <a:pt x="115" y="194"/>
                  </a:lnTo>
                  <a:lnTo>
                    <a:pt x="71" y="291"/>
                  </a:lnTo>
                  <a:lnTo>
                    <a:pt x="27" y="406"/>
                  </a:lnTo>
                  <a:lnTo>
                    <a:pt x="9" y="538"/>
                  </a:lnTo>
                  <a:lnTo>
                    <a:pt x="0" y="670"/>
                  </a:lnTo>
                  <a:lnTo>
                    <a:pt x="9" y="803"/>
                  </a:lnTo>
                  <a:lnTo>
                    <a:pt x="27" y="935"/>
                  </a:lnTo>
                  <a:lnTo>
                    <a:pt x="71" y="1050"/>
                  </a:lnTo>
                  <a:lnTo>
                    <a:pt x="115" y="1147"/>
                  </a:lnTo>
                  <a:lnTo>
                    <a:pt x="177" y="1226"/>
                  </a:lnTo>
                  <a:lnTo>
                    <a:pt x="212" y="1261"/>
                  </a:lnTo>
                  <a:lnTo>
                    <a:pt x="247" y="1288"/>
                  </a:lnTo>
                  <a:lnTo>
                    <a:pt x="283" y="1314"/>
                  </a:lnTo>
                  <a:lnTo>
                    <a:pt x="327" y="1332"/>
                  </a:lnTo>
                  <a:lnTo>
                    <a:pt x="362" y="1341"/>
                  </a:lnTo>
                  <a:lnTo>
                    <a:pt x="450" y="1341"/>
                  </a:lnTo>
                  <a:lnTo>
                    <a:pt x="486" y="1332"/>
                  </a:lnTo>
                  <a:lnTo>
                    <a:pt x="530" y="1314"/>
                  </a:lnTo>
                  <a:lnTo>
                    <a:pt x="565" y="1288"/>
                  </a:lnTo>
                  <a:lnTo>
                    <a:pt x="600" y="1261"/>
                  </a:lnTo>
                  <a:lnTo>
                    <a:pt x="635" y="1226"/>
                  </a:lnTo>
                  <a:lnTo>
                    <a:pt x="697" y="1147"/>
                  </a:lnTo>
                  <a:lnTo>
                    <a:pt x="741" y="1050"/>
                  </a:lnTo>
                  <a:lnTo>
                    <a:pt x="777" y="935"/>
                  </a:lnTo>
                  <a:lnTo>
                    <a:pt x="803" y="803"/>
                  </a:lnTo>
                  <a:lnTo>
                    <a:pt x="812" y="670"/>
                  </a:lnTo>
                  <a:lnTo>
                    <a:pt x="803" y="538"/>
                  </a:lnTo>
                  <a:lnTo>
                    <a:pt x="777" y="406"/>
                  </a:lnTo>
                  <a:lnTo>
                    <a:pt x="741" y="291"/>
                  </a:lnTo>
                  <a:lnTo>
                    <a:pt x="697" y="194"/>
                  </a:lnTo>
                  <a:lnTo>
                    <a:pt x="635" y="115"/>
                  </a:lnTo>
                  <a:lnTo>
                    <a:pt x="600" y="79"/>
                  </a:lnTo>
                  <a:lnTo>
                    <a:pt x="565" y="53"/>
                  </a:lnTo>
                  <a:lnTo>
                    <a:pt x="530" y="26"/>
                  </a:lnTo>
                  <a:lnTo>
                    <a:pt x="486" y="9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840;p80">
              <a:extLst>
                <a:ext uri="{FF2B5EF4-FFF2-40B4-BE49-F238E27FC236}">
                  <a16:creationId xmlns:a16="http://schemas.microsoft.com/office/drawing/2014/main" id="{3D73E5E2-3147-4745-A448-A52C1F126109}"/>
                </a:ext>
              </a:extLst>
            </p:cNvPr>
            <p:cNvSpPr/>
            <p:nvPr/>
          </p:nvSpPr>
          <p:spPr>
            <a:xfrm>
              <a:off x="5577125" y="3646525"/>
              <a:ext cx="30675" cy="30675"/>
            </a:xfrm>
            <a:custGeom>
              <a:avLst/>
              <a:gdLst/>
              <a:ahLst/>
              <a:cxnLst/>
              <a:rect l="l" t="t" r="r" b="b"/>
              <a:pathLst>
                <a:path w="1227" h="1227" extrusionOk="0">
                  <a:moveTo>
                    <a:pt x="548" y="1"/>
                  </a:moveTo>
                  <a:lnTo>
                    <a:pt x="486" y="10"/>
                  </a:lnTo>
                  <a:lnTo>
                    <a:pt x="433" y="27"/>
                  </a:lnTo>
                  <a:lnTo>
                    <a:pt x="371" y="45"/>
                  </a:lnTo>
                  <a:lnTo>
                    <a:pt x="318" y="71"/>
                  </a:lnTo>
                  <a:lnTo>
                    <a:pt x="265" y="107"/>
                  </a:lnTo>
                  <a:lnTo>
                    <a:pt x="221" y="142"/>
                  </a:lnTo>
                  <a:lnTo>
                    <a:pt x="177" y="177"/>
                  </a:lnTo>
                  <a:lnTo>
                    <a:pt x="142" y="221"/>
                  </a:lnTo>
                  <a:lnTo>
                    <a:pt x="107" y="274"/>
                  </a:lnTo>
                  <a:lnTo>
                    <a:pt x="71" y="318"/>
                  </a:lnTo>
                  <a:lnTo>
                    <a:pt x="45" y="371"/>
                  </a:lnTo>
                  <a:lnTo>
                    <a:pt x="27" y="433"/>
                  </a:lnTo>
                  <a:lnTo>
                    <a:pt x="10" y="486"/>
                  </a:lnTo>
                  <a:lnTo>
                    <a:pt x="1" y="548"/>
                  </a:lnTo>
                  <a:lnTo>
                    <a:pt x="1" y="618"/>
                  </a:lnTo>
                  <a:lnTo>
                    <a:pt x="1" y="680"/>
                  </a:lnTo>
                  <a:lnTo>
                    <a:pt x="10" y="742"/>
                  </a:lnTo>
                  <a:lnTo>
                    <a:pt x="27" y="795"/>
                  </a:lnTo>
                  <a:lnTo>
                    <a:pt x="45" y="856"/>
                  </a:lnTo>
                  <a:lnTo>
                    <a:pt x="71" y="909"/>
                  </a:lnTo>
                  <a:lnTo>
                    <a:pt x="107" y="962"/>
                  </a:lnTo>
                  <a:lnTo>
                    <a:pt x="142" y="1006"/>
                  </a:lnTo>
                  <a:lnTo>
                    <a:pt x="177" y="1050"/>
                  </a:lnTo>
                  <a:lnTo>
                    <a:pt x="221" y="1086"/>
                  </a:lnTo>
                  <a:lnTo>
                    <a:pt x="265" y="1121"/>
                  </a:lnTo>
                  <a:lnTo>
                    <a:pt x="318" y="1156"/>
                  </a:lnTo>
                  <a:lnTo>
                    <a:pt x="371" y="1183"/>
                  </a:lnTo>
                  <a:lnTo>
                    <a:pt x="433" y="1200"/>
                  </a:lnTo>
                  <a:lnTo>
                    <a:pt x="486" y="1218"/>
                  </a:lnTo>
                  <a:lnTo>
                    <a:pt x="548" y="1227"/>
                  </a:lnTo>
                  <a:lnTo>
                    <a:pt x="680" y="1227"/>
                  </a:lnTo>
                  <a:lnTo>
                    <a:pt x="733" y="1218"/>
                  </a:lnTo>
                  <a:lnTo>
                    <a:pt x="795" y="1200"/>
                  </a:lnTo>
                  <a:lnTo>
                    <a:pt x="856" y="1183"/>
                  </a:lnTo>
                  <a:lnTo>
                    <a:pt x="909" y="1156"/>
                  </a:lnTo>
                  <a:lnTo>
                    <a:pt x="953" y="1121"/>
                  </a:lnTo>
                  <a:lnTo>
                    <a:pt x="1006" y="1086"/>
                  </a:lnTo>
                  <a:lnTo>
                    <a:pt x="1050" y="1050"/>
                  </a:lnTo>
                  <a:lnTo>
                    <a:pt x="1086" y="1006"/>
                  </a:lnTo>
                  <a:lnTo>
                    <a:pt x="1121" y="962"/>
                  </a:lnTo>
                  <a:lnTo>
                    <a:pt x="1156" y="909"/>
                  </a:lnTo>
                  <a:lnTo>
                    <a:pt x="1183" y="856"/>
                  </a:lnTo>
                  <a:lnTo>
                    <a:pt x="1200" y="795"/>
                  </a:lnTo>
                  <a:lnTo>
                    <a:pt x="1218" y="742"/>
                  </a:lnTo>
                  <a:lnTo>
                    <a:pt x="1227" y="680"/>
                  </a:lnTo>
                  <a:lnTo>
                    <a:pt x="1227" y="618"/>
                  </a:lnTo>
                  <a:lnTo>
                    <a:pt x="1227" y="548"/>
                  </a:lnTo>
                  <a:lnTo>
                    <a:pt x="1218" y="486"/>
                  </a:lnTo>
                  <a:lnTo>
                    <a:pt x="1200" y="433"/>
                  </a:lnTo>
                  <a:lnTo>
                    <a:pt x="1183" y="371"/>
                  </a:lnTo>
                  <a:lnTo>
                    <a:pt x="1156" y="318"/>
                  </a:lnTo>
                  <a:lnTo>
                    <a:pt x="1121" y="274"/>
                  </a:lnTo>
                  <a:lnTo>
                    <a:pt x="1086" y="221"/>
                  </a:lnTo>
                  <a:lnTo>
                    <a:pt x="1050" y="177"/>
                  </a:lnTo>
                  <a:lnTo>
                    <a:pt x="1006" y="142"/>
                  </a:lnTo>
                  <a:lnTo>
                    <a:pt x="953" y="107"/>
                  </a:lnTo>
                  <a:lnTo>
                    <a:pt x="909" y="71"/>
                  </a:lnTo>
                  <a:lnTo>
                    <a:pt x="856" y="45"/>
                  </a:lnTo>
                  <a:lnTo>
                    <a:pt x="795" y="27"/>
                  </a:lnTo>
                  <a:lnTo>
                    <a:pt x="733" y="10"/>
                  </a:lnTo>
                  <a:lnTo>
                    <a:pt x="680" y="1"/>
                  </a:lnTo>
                  <a:close/>
                </a:path>
              </a:pathLst>
            </a:custGeom>
            <a:solidFill>
              <a:srgbClr val="C142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841;p80">
              <a:extLst>
                <a:ext uri="{FF2B5EF4-FFF2-40B4-BE49-F238E27FC236}">
                  <a16:creationId xmlns:a16="http://schemas.microsoft.com/office/drawing/2014/main" id="{C5FFD959-E8DA-4C01-849E-A8526AD9CB7B}"/>
                </a:ext>
              </a:extLst>
            </p:cNvPr>
            <p:cNvSpPr/>
            <p:nvPr/>
          </p:nvSpPr>
          <p:spPr>
            <a:xfrm>
              <a:off x="5382425" y="5139500"/>
              <a:ext cx="116025" cy="255375"/>
            </a:xfrm>
            <a:custGeom>
              <a:avLst/>
              <a:gdLst/>
              <a:ahLst/>
              <a:cxnLst/>
              <a:rect l="l" t="t" r="r" b="b"/>
              <a:pathLst>
                <a:path w="4641" h="10215" extrusionOk="0">
                  <a:moveTo>
                    <a:pt x="4640" y="1"/>
                  </a:moveTo>
                  <a:lnTo>
                    <a:pt x="1" y="724"/>
                  </a:lnTo>
                  <a:lnTo>
                    <a:pt x="19" y="10214"/>
                  </a:lnTo>
                  <a:lnTo>
                    <a:pt x="3705" y="9112"/>
                  </a:lnTo>
                  <a:lnTo>
                    <a:pt x="46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842;p80">
              <a:extLst>
                <a:ext uri="{FF2B5EF4-FFF2-40B4-BE49-F238E27FC236}">
                  <a16:creationId xmlns:a16="http://schemas.microsoft.com/office/drawing/2014/main" id="{2218685A-5AE8-42A0-A7CB-CEFB304969DA}"/>
                </a:ext>
              </a:extLst>
            </p:cNvPr>
            <p:cNvSpPr/>
            <p:nvPr/>
          </p:nvSpPr>
          <p:spPr>
            <a:xfrm>
              <a:off x="5598950" y="5139500"/>
              <a:ext cx="124825" cy="255375"/>
            </a:xfrm>
            <a:custGeom>
              <a:avLst/>
              <a:gdLst/>
              <a:ahLst/>
              <a:cxnLst/>
              <a:rect l="l" t="t" r="r" b="b"/>
              <a:pathLst>
                <a:path w="4993" h="10215" extrusionOk="0">
                  <a:moveTo>
                    <a:pt x="1" y="1"/>
                  </a:moveTo>
                  <a:lnTo>
                    <a:pt x="936" y="9112"/>
                  </a:lnTo>
                  <a:lnTo>
                    <a:pt x="4622" y="10214"/>
                  </a:lnTo>
                  <a:lnTo>
                    <a:pt x="4993" y="60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843;p80">
              <a:extLst>
                <a:ext uri="{FF2B5EF4-FFF2-40B4-BE49-F238E27FC236}">
                  <a16:creationId xmlns:a16="http://schemas.microsoft.com/office/drawing/2014/main" id="{E9481E84-B469-45E7-BF9D-6B162F53F7D0}"/>
                </a:ext>
              </a:extLst>
            </p:cNvPr>
            <p:cNvSpPr/>
            <p:nvPr/>
          </p:nvSpPr>
          <p:spPr>
            <a:xfrm>
              <a:off x="5270875" y="4486400"/>
              <a:ext cx="279375" cy="801525"/>
            </a:xfrm>
            <a:custGeom>
              <a:avLst/>
              <a:gdLst/>
              <a:ahLst/>
              <a:cxnLst/>
              <a:rect l="l" t="t" r="r" b="b"/>
              <a:pathLst>
                <a:path w="11175" h="32061" extrusionOk="0">
                  <a:moveTo>
                    <a:pt x="0" y="0"/>
                  </a:moveTo>
                  <a:lnTo>
                    <a:pt x="3793" y="32060"/>
                  </a:lnTo>
                  <a:lnTo>
                    <a:pt x="8635" y="32060"/>
                  </a:lnTo>
                  <a:lnTo>
                    <a:pt x="11175" y="0"/>
                  </a:lnTo>
                  <a:close/>
                </a:path>
              </a:pathLst>
            </a:custGeom>
            <a:solidFill>
              <a:srgbClr val="0643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844;p80">
              <a:extLst>
                <a:ext uri="{FF2B5EF4-FFF2-40B4-BE49-F238E27FC236}">
                  <a16:creationId xmlns:a16="http://schemas.microsoft.com/office/drawing/2014/main" id="{83ED819B-6663-4317-A4A0-B54E5E32A334}"/>
                </a:ext>
              </a:extLst>
            </p:cNvPr>
            <p:cNvSpPr/>
            <p:nvPr/>
          </p:nvSpPr>
          <p:spPr>
            <a:xfrm>
              <a:off x="5550225" y="4486400"/>
              <a:ext cx="279400" cy="801750"/>
            </a:xfrm>
            <a:custGeom>
              <a:avLst/>
              <a:gdLst/>
              <a:ahLst/>
              <a:cxnLst/>
              <a:rect l="l" t="t" r="r" b="b"/>
              <a:pathLst>
                <a:path w="11176" h="32070" extrusionOk="0">
                  <a:moveTo>
                    <a:pt x="1" y="0"/>
                  </a:moveTo>
                  <a:lnTo>
                    <a:pt x="2541" y="32060"/>
                  </a:lnTo>
                  <a:lnTo>
                    <a:pt x="7718" y="32069"/>
                  </a:lnTo>
                  <a:lnTo>
                    <a:pt x="11175" y="0"/>
                  </a:lnTo>
                  <a:close/>
                </a:path>
              </a:pathLst>
            </a:custGeom>
            <a:solidFill>
              <a:srgbClr val="0643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845;p80">
              <a:extLst>
                <a:ext uri="{FF2B5EF4-FFF2-40B4-BE49-F238E27FC236}">
                  <a16:creationId xmlns:a16="http://schemas.microsoft.com/office/drawing/2014/main" id="{7C2E4D00-DB10-445B-9374-AB446C53C5AB}"/>
                </a:ext>
              </a:extLst>
            </p:cNvPr>
            <p:cNvSpPr/>
            <p:nvPr/>
          </p:nvSpPr>
          <p:spPr>
            <a:xfrm>
              <a:off x="5619675" y="5360225"/>
              <a:ext cx="319525" cy="97475"/>
            </a:xfrm>
            <a:custGeom>
              <a:avLst/>
              <a:gdLst/>
              <a:ahLst/>
              <a:cxnLst/>
              <a:rect l="l" t="t" r="r" b="b"/>
              <a:pathLst>
                <a:path w="12781" h="3899" extrusionOk="0">
                  <a:moveTo>
                    <a:pt x="3846" y="0"/>
                  </a:moveTo>
                  <a:lnTo>
                    <a:pt x="1" y="62"/>
                  </a:lnTo>
                  <a:lnTo>
                    <a:pt x="504" y="3899"/>
                  </a:lnTo>
                  <a:lnTo>
                    <a:pt x="12781" y="3899"/>
                  </a:lnTo>
                  <a:lnTo>
                    <a:pt x="3846" y="0"/>
                  </a:lnTo>
                  <a:close/>
                </a:path>
              </a:pathLst>
            </a:custGeom>
            <a:solidFill>
              <a:srgbClr val="211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846;p80">
              <a:extLst>
                <a:ext uri="{FF2B5EF4-FFF2-40B4-BE49-F238E27FC236}">
                  <a16:creationId xmlns:a16="http://schemas.microsoft.com/office/drawing/2014/main" id="{47B05790-4017-48CD-9604-81A92C5DC5F7}"/>
                </a:ext>
              </a:extLst>
            </p:cNvPr>
            <p:cNvSpPr/>
            <p:nvPr/>
          </p:nvSpPr>
          <p:spPr>
            <a:xfrm>
              <a:off x="5173625" y="5360225"/>
              <a:ext cx="319525" cy="97475"/>
            </a:xfrm>
            <a:custGeom>
              <a:avLst/>
              <a:gdLst/>
              <a:ahLst/>
              <a:cxnLst/>
              <a:rect l="l" t="t" r="r" b="b"/>
              <a:pathLst>
                <a:path w="12781" h="3899" extrusionOk="0">
                  <a:moveTo>
                    <a:pt x="8353" y="0"/>
                  </a:moveTo>
                  <a:lnTo>
                    <a:pt x="1" y="3899"/>
                  </a:lnTo>
                  <a:lnTo>
                    <a:pt x="12286" y="3899"/>
                  </a:lnTo>
                  <a:lnTo>
                    <a:pt x="12780" y="62"/>
                  </a:lnTo>
                  <a:lnTo>
                    <a:pt x="8353" y="0"/>
                  </a:lnTo>
                  <a:close/>
                </a:path>
              </a:pathLst>
            </a:custGeom>
            <a:solidFill>
              <a:srgbClr val="211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847;p80">
              <a:extLst>
                <a:ext uri="{FF2B5EF4-FFF2-40B4-BE49-F238E27FC236}">
                  <a16:creationId xmlns:a16="http://schemas.microsoft.com/office/drawing/2014/main" id="{492B2502-BD07-411B-8A33-E0734B9A1971}"/>
                </a:ext>
              </a:extLst>
            </p:cNvPr>
            <p:cNvSpPr/>
            <p:nvPr/>
          </p:nvSpPr>
          <p:spPr>
            <a:xfrm>
              <a:off x="5248825" y="3929875"/>
              <a:ext cx="634375" cy="620925"/>
            </a:xfrm>
            <a:custGeom>
              <a:avLst/>
              <a:gdLst/>
              <a:ahLst/>
              <a:cxnLst/>
              <a:rect l="l" t="t" r="r" b="b"/>
              <a:pathLst>
                <a:path w="25375" h="24837" extrusionOk="0">
                  <a:moveTo>
                    <a:pt x="22455" y="0"/>
                  </a:moveTo>
                  <a:lnTo>
                    <a:pt x="0" y="1429"/>
                  </a:lnTo>
                  <a:lnTo>
                    <a:pt x="406" y="24837"/>
                  </a:lnTo>
                  <a:lnTo>
                    <a:pt x="25375" y="23911"/>
                  </a:lnTo>
                  <a:lnTo>
                    <a:pt x="224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848;p80">
              <a:extLst>
                <a:ext uri="{FF2B5EF4-FFF2-40B4-BE49-F238E27FC236}">
                  <a16:creationId xmlns:a16="http://schemas.microsoft.com/office/drawing/2014/main" id="{A3AB8111-410E-4AAE-938F-2601022351F0}"/>
                </a:ext>
              </a:extLst>
            </p:cNvPr>
            <p:cNvSpPr/>
            <p:nvPr/>
          </p:nvSpPr>
          <p:spPr>
            <a:xfrm>
              <a:off x="5539650" y="3545100"/>
              <a:ext cx="462850" cy="664375"/>
            </a:xfrm>
            <a:custGeom>
              <a:avLst/>
              <a:gdLst/>
              <a:ahLst/>
              <a:cxnLst/>
              <a:rect l="l" t="t" r="r" b="b"/>
              <a:pathLst>
                <a:path w="18514" h="26575" extrusionOk="0">
                  <a:moveTo>
                    <a:pt x="18513" y="1"/>
                  </a:moveTo>
                  <a:lnTo>
                    <a:pt x="0" y="3370"/>
                  </a:lnTo>
                  <a:lnTo>
                    <a:pt x="0" y="26575"/>
                  </a:lnTo>
                  <a:lnTo>
                    <a:pt x="18513" y="23214"/>
                  </a:lnTo>
                  <a:lnTo>
                    <a:pt x="18513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849;p80">
              <a:extLst>
                <a:ext uri="{FF2B5EF4-FFF2-40B4-BE49-F238E27FC236}">
                  <a16:creationId xmlns:a16="http://schemas.microsoft.com/office/drawing/2014/main" id="{9C86BF6F-E708-4877-A5A0-850EFC6666CF}"/>
                </a:ext>
              </a:extLst>
            </p:cNvPr>
            <p:cNvSpPr/>
            <p:nvPr/>
          </p:nvSpPr>
          <p:spPr>
            <a:xfrm>
              <a:off x="5820325" y="3603525"/>
              <a:ext cx="146000" cy="195625"/>
            </a:xfrm>
            <a:custGeom>
              <a:avLst/>
              <a:gdLst/>
              <a:ahLst/>
              <a:cxnLst/>
              <a:rect l="l" t="t" r="r" b="b"/>
              <a:pathLst>
                <a:path w="5840" h="7825" extrusionOk="0">
                  <a:moveTo>
                    <a:pt x="5840" y="1"/>
                  </a:moveTo>
                  <a:lnTo>
                    <a:pt x="1" y="1059"/>
                  </a:lnTo>
                  <a:lnTo>
                    <a:pt x="1" y="7824"/>
                  </a:lnTo>
                  <a:lnTo>
                    <a:pt x="5840" y="6757"/>
                  </a:lnTo>
                  <a:lnTo>
                    <a:pt x="584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850;p80">
              <a:extLst>
                <a:ext uri="{FF2B5EF4-FFF2-40B4-BE49-F238E27FC236}">
                  <a16:creationId xmlns:a16="http://schemas.microsoft.com/office/drawing/2014/main" id="{9547DF03-1A30-4307-BAE0-10BDB7CB87B9}"/>
                </a:ext>
              </a:extLst>
            </p:cNvPr>
            <p:cNvSpPr/>
            <p:nvPr/>
          </p:nvSpPr>
          <p:spPr>
            <a:xfrm>
              <a:off x="5568750" y="3902525"/>
              <a:ext cx="145775" cy="195375"/>
            </a:xfrm>
            <a:custGeom>
              <a:avLst/>
              <a:gdLst/>
              <a:ahLst/>
              <a:cxnLst/>
              <a:rect l="l" t="t" r="r" b="b"/>
              <a:pathLst>
                <a:path w="5831" h="7815" extrusionOk="0">
                  <a:moveTo>
                    <a:pt x="5830" y="1"/>
                  </a:moveTo>
                  <a:lnTo>
                    <a:pt x="1" y="1059"/>
                  </a:lnTo>
                  <a:lnTo>
                    <a:pt x="1" y="7815"/>
                  </a:lnTo>
                  <a:lnTo>
                    <a:pt x="5830" y="6757"/>
                  </a:lnTo>
                  <a:lnTo>
                    <a:pt x="583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851;p80">
              <a:extLst>
                <a:ext uri="{FF2B5EF4-FFF2-40B4-BE49-F238E27FC236}">
                  <a16:creationId xmlns:a16="http://schemas.microsoft.com/office/drawing/2014/main" id="{08FFC8D3-C769-4221-8AEB-699A9123CD9A}"/>
                </a:ext>
              </a:extLst>
            </p:cNvPr>
            <p:cNvSpPr/>
            <p:nvPr/>
          </p:nvSpPr>
          <p:spPr>
            <a:xfrm>
              <a:off x="5568750" y="36284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3852;p80">
              <a:extLst>
                <a:ext uri="{FF2B5EF4-FFF2-40B4-BE49-F238E27FC236}">
                  <a16:creationId xmlns:a16="http://schemas.microsoft.com/office/drawing/2014/main" id="{D01A0BD7-AED6-4216-92AE-726374C586D3}"/>
                </a:ext>
              </a:extLst>
            </p:cNvPr>
            <p:cNvSpPr/>
            <p:nvPr/>
          </p:nvSpPr>
          <p:spPr>
            <a:xfrm>
              <a:off x="5568750" y="36683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85"/>
                  </a:lnTo>
                  <a:lnTo>
                    <a:pt x="1" y="2612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3853;p80">
              <a:extLst>
                <a:ext uri="{FF2B5EF4-FFF2-40B4-BE49-F238E27FC236}">
                  <a16:creationId xmlns:a16="http://schemas.microsoft.com/office/drawing/2014/main" id="{92FA90D5-8821-40FE-BB62-19F562CEB409}"/>
                </a:ext>
              </a:extLst>
            </p:cNvPr>
            <p:cNvSpPr/>
            <p:nvPr/>
          </p:nvSpPr>
          <p:spPr>
            <a:xfrm>
              <a:off x="5568750" y="3708050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854;p80">
              <a:extLst>
                <a:ext uri="{FF2B5EF4-FFF2-40B4-BE49-F238E27FC236}">
                  <a16:creationId xmlns:a16="http://schemas.microsoft.com/office/drawing/2014/main" id="{4D811135-A7DF-4EE1-A1FF-559CE0E0065C}"/>
                </a:ext>
              </a:extLst>
            </p:cNvPr>
            <p:cNvSpPr/>
            <p:nvPr/>
          </p:nvSpPr>
          <p:spPr>
            <a:xfrm>
              <a:off x="5568750" y="37479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855;p80">
              <a:extLst>
                <a:ext uri="{FF2B5EF4-FFF2-40B4-BE49-F238E27FC236}">
                  <a16:creationId xmlns:a16="http://schemas.microsoft.com/office/drawing/2014/main" id="{D8B9CB34-F664-4E4B-9267-504B1AB525D0}"/>
                </a:ext>
              </a:extLst>
            </p:cNvPr>
            <p:cNvSpPr/>
            <p:nvPr/>
          </p:nvSpPr>
          <p:spPr>
            <a:xfrm>
              <a:off x="5568750" y="378787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856;p80">
              <a:extLst>
                <a:ext uri="{FF2B5EF4-FFF2-40B4-BE49-F238E27FC236}">
                  <a16:creationId xmlns:a16="http://schemas.microsoft.com/office/drawing/2014/main" id="{D3ECF18A-CABE-45BF-BE5C-536C6FFAA752}"/>
                </a:ext>
              </a:extLst>
            </p:cNvPr>
            <p:cNvSpPr/>
            <p:nvPr/>
          </p:nvSpPr>
          <p:spPr>
            <a:xfrm>
              <a:off x="5568750" y="3797575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15903" y="0"/>
                  </a:moveTo>
                  <a:lnTo>
                    <a:pt x="1" y="2893"/>
                  </a:lnTo>
                  <a:lnTo>
                    <a:pt x="1" y="3819"/>
                  </a:lnTo>
                  <a:lnTo>
                    <a:pt x="15903" y="926"/>
                  </a:lnTo>
                  <a:lnTo>
                    <a:pt x="15903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857;p80">
              <a:extLst>
                <a:ext uri="{FF2B5EF4-FFF2-40B4-BE49-F238E27FC236}">
                  <a16:creationId xmlns:a16="http://schemas.microsoft.com/office/drawing/2014/main" id="{9BCB9FCB-92BE-4B70-A4AB-15D857BB751D}"/>
                </a:ext>
              </a:extLst>
            </p:cNvPr>
            <p:cNvSpPr/>
            <p:nvPr/>
          </p:nvSpPr>
          <p:spPr>
            <a:xfrm>
              <a:off x="5733900" y="38500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0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3858;p80">
              <a:extLst>
                <a:ext uri="{FF2B5EF4-FFF2-40B4-BE49-F238E27FC236}">
                  <a16:creationId xmlns:a16="http://schemas.microsoft.com/office/drawing/2014/main" id="{294F0EFD-0845-44F6-9835-08D2342E4CB1}"/>
                </a:ext>
              </a:extLst>
            </p:cNvPr>
            <p:cNvSpPr/>
            <p:nvPr/>
          </p:nvSpPr>
          <p:spPr>
            <a:xfrm>
              <a:off x="5733900" y="38897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2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3859;p80">
              <a:extLst>
                <a:ext uri="{FF2B5EF4-FFF2-40B4-BE49-F238E27FC236}">
                  <a16:creationId xmlns:a16="http://schemas.microsoft.com/office/drawing/2014/main" id="{3EFDEC5A-FE77-4AB0-8105-624A86CD09E3}"/>
                </a:ext>
              </a:extLst>
            </p:cNvPr>
            <p:cNvSpPr/>
            <p:nvPr/>
          </p:nvSpPr>
          <p:spPr>
            <a:xfrm>
              <a:off x="5733900" y="39296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3860;p80">
              <a:extLst>
                <a:ext uri="{FF2B5EF4-FFF2-40B4-BE49-F238E27FC236}">
                  <a16:creationId xmlns:a16="http://schemas.microsoft.com/office/drawing/2014/main" id="{1B16C048-8949-4E72-9AB7-389BB9380948}"/>
                </a:ext>
              </a:extLst>
            </p:cNvPr>
            <p:cNvSpPr/>
            <p:nvPr/>
          </p:nvSpPr>
          <p:spPr>
            <a:xfrm>
              <a:off x="5733900" y="39695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3861;p80">
              <a:extLst>
                <a:ext uri="{FF2B5EF4-FFF2-40B4-BE49-F238E27FC236}">
                  <a16:creationId xmlns:a16="http://schemas.microsoft.com/office/drawing/2014/main" id="{C76D2B2D-3969-4BD2-A405-1F20F2E035C8}"/>
                </a:ext>
              </a:extLst>
            </p:cNvPr>
            <p:cNvSpPr/>
            <p:nvPr/>
          </p:nvSpPr>
          <p:spPr>
            <a:xfrm>
              <a:off x="5733900" y="4009250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862;p80">
              <a:extLst>
                <a:ext uri="{FF2B5EF4-FFF2-40B4-BE49-F238E27FC236}">
                  <a16:creationId xmlns:a16="http://schemas.microsoft.com/office/drawing/2014/main" id="{B522F288-98DB-4611-BC8E-FAA83BC44606}"/>
                </a:ext>
              </a:extLst>
            </p:cNvPr>
            <p:cNvSpPr/>
            <p:nvPr/>
          </p:nvSpPr>
          <p:spPr>
            <a:xfrm>
              <a:off x="5568750" y="4049150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15903" y="1"/>
                  </a:moveTo>
                  <a:lnTo>
                    <a:pt x="1" y="2894"/>
                  </a:lnTo>
                  <a:lnTo>
                    <a:pt x="1" y="3820"/>
                  </a:lnTo>
                  <a:lnTo>
                    <a:pt x="15903" y="927"/>
                  </a:lnTo>
                  <a:lnTo>
                    <a:pt x="15903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3863;p80">
              <a:extLst>
                <a:ext uri="{FF2B5EF4-FFF2-40B4-BE49-F238E27FC236}">
                  <a16:creationId xmlns:a16="http://schemas.microsoft.com/office/drawing/2014/main" id="{2BCCDFE1-756E-403A-A3E6-3F55D30BC6F2}"/>
                </a:ext>
              </a:extLst>
            </p:cNvPr>
            <p:cNvSpPr/>
            <p:nvPr/>
          </p:nvSpPr>
          <p:spPr>
            <a:xfrm>
              <a:off x="5076825" y="3545100"/>
              <a:ext cx="462850" cy="664375"/>
            </a:xfrm>
            <a:custGeom>
              <a:avLst/>
              <a:gdLst/>
              <a:ahLst/>
              <a:cxnLst/>
              <a:rect l="l" t="t" r="r" b="b"/>
              <a:pathLst>
                <a:path w="18514" h="26575" extrusionOk="0">
                  <a:moveTo>
                    <a:pt x="1" y="1"/>
                  </a:moveTo>
                  <a:lnTo>
                    <a:pt x="1" y="23214"/>
                  </a:lnTo>
                  <a:lnTo>
                    <a:pt x="18513" y="26575"/>
                  </a:lnTo>
                  <a:lnTo>
                    <a:pt x="18513" y="337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3864;p80">
              <a:extLst>
                <a:ext uri="{FF2B5EF4-FFF2-40B4-BE49-F238E27FC236}">
                  <a16:creationId xmlns:a16="http://schemas.microsoft.com/office/drawing/2014/main" id="{7D356FC1-2036-4016-AC82-7F5EF6AA06F2}"/>
                </a:ext>
              </a:extLst>
            </p:cNvPr>
            <p:cNvSpPr/>
            <p:nvPr/>
          </p:nvSpPr>
          <p:spPr>
            <a:xfrm>
              <a:off x="5113000" y="3603525"/>
              <a:ext cx="145975" cy="195625"/>
            </a:xfrm>
            <a:custGeom>
              <a:avLst/>
              <a:gdLst/>
              <a:ahLst/>
              <a:cxnLst/>
              <a:rect l="l" t="t" r="r" b="b"/>
              <a:pathLst>
                <a:path w="5839" h="7825" extrusionOk="0">
                  <a:moveTo>
                    <a:pt x="0" y="1"/>
                  </a:moveTo>
                  <a:lnTo>
                    <a:pt x="0" y="6757"/>
                  </a:lnTo>
                  <a:lnTo>
                    <a:pt x="5839" y="7824"/>
                  </a:lnTo>
                  <a:lnTo>
                    <a:pt x="5839" y="10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3865;p80">
              <a:extLst>
                <a:ext uri="{FF2B5EF4-FFF2-40B4-BE49-F238E27FC236}">
                  <a16:creationId xmlns:a16="http://schemas.microsoft.com/office/drawing/2014/main" id="{1E37D0C6-C0FE-40D4-A2CB-9B025FB372AC}"/>
                </a:ext>
              </a:extLst>
            </p:cNvPr>
            <p:cNvSpPr/>
            <p:nvPr/>
          </p:nvSpPr>
          <p:spPr>
            <a:xfrm>
              <a:off x="5364800" y="3902525"/>
              <a:ext cx="145775" cy="195375"/>
            </a:xfrm>
            <a:custGeom>
              <a:avLst/>
              <a:gdLst/>
              <a:ahLst/>
              <a:cxnLst/>
              <a:rect l="l" t="t" r="r" b="b"/>
              <a:pathLst>
                <a:path w="5831" h="7815" extrusionOk="0">
                  <a:moveTo>
                    <a:pt x="0" y="1"/>
                  </a:moveTo>
                  <a:lnTo>
                    <a:pt x="0" y="6757"/>
                  </a:lnTo>
                  <a:lnTo>
                    <a:pt x="5830" y="7815"/>
                  </a:lnTo>
                  <a:lnTo>
                    <a:pt x="5830" y="10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3866;p80">
              <a:extLst>
                <a:ext uri="{FF2B5EF4-FFF2-40B4-BE49-F238E27FC236}">
                  <a16:creationId xmlns:a16="http://schemas.microsoft.com/office/drawing/2014/main" id="{141C9139-9F9F-45F4-A9EE-6DC38BC3A8BB}"/>
                </a:ext>
              </a:extLst>
            </p:cNvPr>
            <p:cNvSpPr/>
            <p:nvPr/>
          </p:nvSpPr>
          <p:spPr>
            <a:xfrm>
              <a:off x="5278350" y="3628450"/>
              <a:ext cx="232225" cy="65300"/>
            </a:xfrm>
            <a:custGeom>
              <a:avLst/>
              <a:gdLst/>
              <a:ahLst/>
              <a:cxnLst/>
              <a:rect l="l" t="t" r="r" b="b"/>
              <a:pathLst>
                <a:path w="9289" h="2612" extrusionOk="0">
                  <a:moveTo>
                    <a:pt x="1" y="0"/>
                  </a:moveTo>
                  <a:lnTo>
                    <a:pt x="1" y="927"/>
                  </a:lnTo>
                  <a:lnTo>
                    <a:pt x="9288" y="2611"/>
                  </a:lnTo>
                  <a:lnTo>
                    <a:pt x="9288" y="16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3867;p80">
              <a:extLst>
                <a:ext uri="{FF2B5EF4-FFF2-40B4-BE49-F238E27FC236}">
                  <a16:creationId xmlns:a16="http://schemas.microsoft.com/office/drawing/2014/main" id="{575FB5CE-AA41-43F8-8FCF-1A02EB5DEA3D}"/>
                </a:ext>
              </a:extLst>
            </p:cNvPr>
            <p:cNvSpPr/>
            <p:nvPr/>
          </p:nvSpPr>
          <p:spPr>
            <a:xfrm>
              <a:off x="5278350" y="3668350"/>
              <a:ext cx="232225" cy="65300"/>
            </a:xfrm>
            <a:custGeom>
              <a:avLst/>
              <a:gdLst/>
              <a:ahLst/>
              <a:cxnLst/>
              <a:rect l="l" t="t" r="r" b="b"/>
              <a:pathLst>
                <a:path w="9289" h="2612" extrusionOk="0">
                  <a:moveTo>
                    <a:pt x="1" y="1"/>
                  </a:moveTo>
                  <a:lnTo>
                    <a:pt x="1" y="918"/>
                  </a:lnTo>
                  <a:lnTo>
                    <a:pt x="9288" y="2612"/>
                  </a:lnTo>
                  <a:lnTo>
                    <a:pt x="9288" y="16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3868;p80">
              <a:extLst>
                <a:ext uri="{FF2B5EF4-FFF2-40B4-BE49-F238E27FC236}">
                  <a16:creationId xmlns:a16="http://schemas.microsoft.com/office/drawing/2014/main" id="{7F870571-4D90-4595-B41A-75389C98FC8B}"/>
                </a:ext>
              </a:extLst>
            </p:cNvPr>
            <p:cNvSpPr/>
            <p:nvPr/>
          </p:nvSpPr>
          <p:spPr>
            <a:xfrm>
              <a:off x="5278350" y="3708050"/>
              <a:ext cx="232225" cy="65500"/>
            </a:xfrm>
            <a:custGeom>
              <a:avLst/>
              <a:gdLst/>
              <a:ahLst/>
              <a:cxnLst/>
              <a:rect l="l" t="t" r="r" b="b"/>
              <a:pathLst>
                <a:path w="9289" h="2620" extrusionOk="0">
                  <a:moveTo>
                    <a:pt x="1" y="0"/>
                  </a:moveTo>
                  <a:lnTo>
                    <a:pt x="1" y="927"/>
                  </a:lnTo>
                  <a:lnTo>
                    <a:pt x="9288" y="2620"/>
                  </a:lnTo>
                  <a:lnTo>
                    <a:pt x="9288" y="16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3869;p80">
              <a:extLst>
                <a:ext uri="{FF2B5EF4-FFF2-40B4-BE49-F238E27FC236}">
                  <a16:creationId xmlns:a16="http://schemas.microsoft.com/office/drawing/2014/main" id="{96A714D1-BA53-4C88-925C-21666543F3DD}"/>
                </a:ext>
              </a:extLst>
            </p:cNvPr>
            <p:cNvSpPr/>
            <p:nvPr/>
          </p:nvSpPr>
          <p:spPr>
            <a:xfrm>
              <a:off x="5278350" y="3747950"/>
              <a:ext cx="232225" cy="65300"/>
            </a:xfrm>
            <a:custGeom>
              <a:avLst/>
              <a:gdLst/>
              <a:ahLst/>
              <a:cxnLst/>
              <a:rect l="l" t="t" r="r" b="b"/>
              <a:pathLst>
                <a:path w="9289" h="2612" extrusionOk="0">
                  <a:moveTo>
                    <a:pt x="1" y="1"/>
                  </a:moveTo>
                  <a:lnTo>
                    <a:pt x="1" y="927"/>
                  </a:lnTo>
                  <a:lnTo>
                    <a:pt x="9288" y="2611"/>
                  </a:lnTo>
                  <a:lnTo>
                    <a:pt x="9288" y="169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870;p80">
              <a:extLst>
                <a:ext uri="{FF2B5EF4-FFF2-40B4-BE49-F238E27FC236}">
                  <a16:creationId xmlns:a16="http://schemas.microsoft.com/office/drawing/2014/main" id="{E5383366-6E76-44C4-B924-D8344BC8CD65}"/>
                </a:ext>
              </a:extLst>
            </p:cNvPr>
            <p:cNvSpPr/>
            <p:nvPr/>
          </p:nvSpPr>
          <p:spPr>
            <a:xfrm>
              <a:off x="5278350" y="3787875"/>
              <a:ext cx="232225" cy="65275"/>
            </a:xfrm>
            <a:custGeom>
              <a:avLst/>
              <a:gdLst/>
              <a:ahLst/>
              <a:cxnLst/>
              <a:rect l="l" t="t" r="r" b="b"/>
              <a:pathLst>
                <a:path w="9289" h="2611" extrusionOk="0">
                  <a:moveTo>
                    <a:pt x="1" y="0"/>
                  </a:moveTo>
                  <a:lnTo>
                    <a:pt x="1" y="917"/>
                  </a:lnTo>
                  <a:lnTo>
                    <a:pt x="9288" y="2611"/>
                  </a:lnTo>
                  <a:lnTo>
                    <a:pt x="9288" y="16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871;p80">
              <a:extLst>
                <a:ext uri="{FF2B5EF4-FFF2-40B4-BE49-F238E27FC236}">
                  <a16:creationId xmlns:a16="http://schemas.microsoft.com/office/drawing/2014/main" id="{68B72497-F56F-4BE6-BF63-807A262A6B43}"/>
                </a:ext>
              </a:extLst>
            </p:cNvPr>
            <p:cNvSpPr/>
            <p:nvPr/>
          </p:nvSpPr>
          <p:spPr>
            <a:xfrm>
              <a:off x="5113000" y="3797575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0" y="0"/>
                  </a:moveTo>
                  <a:lnTo>
                    <a:pt x="0" y="926"/>
                  </a:lnTo>
                  <a:lnTo>
                    <a:pt x="15902" y="3819"/>
                  </a:lnTo>
                  <a:lnTo>
                    <a:pt x="15902" y="28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3872;p80">
              <a:extLst>
                <a:ext uri="{FF2B5EF4-FFF2-40B4-BE49-F238E27FC236}">
                  <a16:creationId xmlns:a16="http://schemas.microsoft.com/office/drawing/2014/main" id="{79143071-E3A0-4845-8F0C-FFA740587940}"/>
                </a:ext>
              </a:extLst>
            </p:cNvPr>
            <p:cNvSpPr/>
            <p:nvPr/>
          </p:nvSpPr>
          <p:spPr>
            <a:xfrm>
              <a:off x="5113000" y="38500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0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3873;p80">
              <a:extLst>
                <a:ext uri="{FF2B5EF4-FFF2-40B4-BE49-F238E27FC236}">
                  <a16:creationId xmlns:a16="http://schemas.microsoft.com/office/drawing/2014/main" id="{68952A5D-EBB2-4E90-9CAF-F93DE893A94D}"/>
                </a:ext>
              </a:extLst>
            </p:cNvPr>
            <p:cNvSpPr/>
            <p:nvPr/>
          </p:nvSpPr>
          <p:spPr>
            <a:xfrm>
              <a:off x="5113000" y="38897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27"/>
                  </a:lnTo>
                  <a:lnTo>
                    <a:pt x="9296" y="2612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3874;p80">
              <a:extLst>
                <a:ext uri="{FF2B5EF4-FFF2-40B4-BE49-F238E27FC236}">
                  <a16:creationId xmlns:a16="http://schemas.microsoft.com/office/drawing/2014/main" id="{7C469772-C252-4559-8222-58EF16E0D529}"/>
                </a:ext>
              </a:extLst>
            </p:cNvPr>
            <p:cNvSpPr/>
            <p:nvPr/>
          </p:nvSpPr>
          <p:spPr>
            <a:xfrm>
              <a:off x="5113000" y="39296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0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3875;p80">
              <a:extLst>
                <a:ext uri="{FF2B5EF4-FFF2-40B4-BE49-F238E27FC236}">
                  <a16:creationId xmlns:a16="http://schemas.microsoft.com/office/drawing/2014/main" id="{783F73DC-809B-4C77-8300-9B0458582703}"/>
                </a:ext>
              </a:extLst>
            </p:cNvPr>
            <p:cNvSpPr/>
            <p:nvPr/>
          </p:nvSpPr>
          <p:spPr>
            <a:xfrm>
              <a:off x="5113000" y="39695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3876;p80">
              <a:extLst>
                <a:ext uri="{FF2B5EF4-FFF2-40B4-BE49-F238E27FC236}">
                  <a16:creationId xmlns:a16="http://schemas.microsoft.com/office/drawing/2014/main" id="{8C6ECF84-007E-42A6-9C3B-B8363743B63F}"/>
                </a:ext>
              </a:extLst>
            </p:cNvPr>
            <p:cNvSpPr/>
            <p:nvPr/>
          </p:nvSpPr>
          <p:spPr>
            <a:xfrm>
              <a:off x="5113000" y="4009250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20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3877;p80">
              <a:extLst>
                <a:ext uri="{FF2B5EF4-FFF2-40B4-BE49-F238E27FC236}">
                  <a16:creationId xmlns:a16="http://schemas.microsoft.com/office/drawing/2014/main" id="{42D197A1-46A9-4493-AAFF-010EF3974531}"/>
                </a:ext>
              </a:extLst>
            </p:cNvPr>
            <p:cNvSpPr/>
            <p:nvPr/>
          </p:nvSpPr>
          <p:spPr>
            <a:xfrm>
              <a:off x="5113000" y="4049150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0" y="1"/>
                  </a:moveTo>
                  <a:lnTo>
                    <a:pt x="0" y="927"/>
                  </a:lnTo>
                  <a:lnTo>
                    <a:pt x="15902" y="3820"/>
                  </a:lnTo>
                  <a:lnTo>
                    <a:pt x="15902" y="28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3878;p80">
              <a:extLst>
                <a:ext uri="{FF2B5EF4-FFF2-40B4-BE49-F238E27FC236}">
                  <a16:creationId xmlns:a16="http://schemas.microsoft.com/office/drawing/2014/main" id="{791AF5E4-F6AD-4DB4-8C8E-9AB55098B7AF}"/>
                </a:ext>
              </a:extLst>
            </p:cNvPr>
            <p:cNvSpPr/>
            <p:nvPr/>
          </p:nvSpPr>
          <p:spPr>
            <a:xfrm>
              <a:off x="5066900" y="3577075"/>
              <a:ext cx="462625" cy="664600"/>
            </a:xfrm>
            <a:custGeom>
              <a:avLst/>
              <a:gdLst/>
              <a:ahLst/>
              <a:cxnLst/>
              <a:rect l="l" t="t" r="r" b="b"/>
              <a:pathLst>
                <a:path w="18505" h="26584" extrusionOk="0">
                  <a:moveTo>
                    <a:pt x="1" y="0"/>
                  </a:moveTo>
                  <a:lnTo>
                    <a:pt x="1" y="23214"/>
                  </a:lnTo>
                  <a:lnTo>
                    <a:pt x="18505" y="26583"/>
                  </a:lnTo>
                  <a:lnTo>
                    <a:pt x="18505" y="337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879;p80">
              <a:extLst>
                <a:ext uri="{FF2B5EF4-FFF2-40B4-BE49-F238E27FC236}">
                  <a16:creationId xmlns:a16="http://schemas.microsoft.com/office/drawing/2014/main" id="{72CB47F4-5460-4216-B37F-CCA373173E61}"/>
                </a:ext>
              </a:extLst>
            </p:cNvPr>
            <p:cNvSpPr/>
            <p:nvPr/>
          </p:nvSpPr>
          <p:spPr>
            <a:xfrm>
              <a:off x="5102850" y="3635500"/>
              <a:ext cx="146000" cy="195600"/>
            </a:xfrm>
            <a:custGeom>
              <a:avLst/>
              <a:gdLst/>
              <a:ahLst/>
              <a:cxnLst/>
              <a:rect l="l" t="t" r="r" b="b"/>
              <a:pathLst>
                <a:path w="5840" h="7824" extrusionOk="0">
                  <a:moveTo>
                    <a:pt x="0" y="1"/>
                  </a:moveTo>
                  <a:lnTo>
                    <a:pt x="0" y="6766"/>
                  </a:lnTo>
                  <a:lnTo>
                    <a:pt x="5839" y="7824"/>
                  </a:lnTo>
                  <a:lnTo>
                    <a:pt x="5839" y="106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880;p80">
              <a:extLst>
                <a:ext uri="{FF2B5EF4-FFF2-40B4-BE49-F238E27FC236}">
                  <a16:creationId xmlns:a16="http://schemas.microsoft.com/office/drawing/2014/main" id="{0B1272B1-4006-4CF8-87AC-9C319105D995}"/>
                </a:ext>
              </a:extLst>
            </p:cNvPr>
            <p:cNvSpPr/>
            <p:nvPr/>
          </p:nvSpPr>
          <p:spPr>
            <a:xfrm>
              <a:off x="5354650" y="3934500"/>
              <a:ext cx="146000" cy="195600"/>
            </a:xfrm>
            <a:custGeom>
              <a:avLst/>
              <a:gdLst/>
              <a:ahLst/>
              <a:cxnLst/>
              <a:rect l="l" t="t" r="r" b="b"/>
              <a:pathLst>
                <a:path w="5840" h="7824" extrusionOk="0">
                  <a:moveTo>
                    <a:pt x="1" y="0"/>
                  </a:moveTo>
                  <a:lnTo>
                    <a:pt x="1" y="6756"/>
                  </a:lnTo>
                  <a:lnTo>
                    <a:pt x="5839" y="7824"/>
                  </a:lnTo>
                  <a:lnTo>
                    <a:pt x="5839" y="105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881;p80">
              <a:extLst>
                <a:ext uri="{FF2B5EF4-FFF2-40B4-BE49-F238E27FC236}">
                  <a16:creationId xmlns:a16="http://schemas.microsoft.com/office/drawing/2014/main" id="{E340E006-7C02-4963-A4FC-1576948A6686}"/>
                </a:ext>
              </a:extLst>
            </p:cNvPr>
            <p:cNvSpPr/>
            <p:nvPr/>
          </p:nvSpPr>
          <p:spPr>
            <a:xfrm>
              <a:off x="5268225" y="3660425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20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882;p80">
              <a:extLst>
                <a:ext uri="{FF2B5EF4-FFF2-40B4-BE49-F238E27FC236}">
                  <a16:creationId xmlns:a16="http://schemas.microsoft.com/office/drawing/2014/main" id="{82EA5C73-FB73-4931-A600-02304EC49150}"/>
                </a:ext>
              </a:extLst>
            </p:cNvPr>
            <p:cNvSpPr/>
            <p:nvPr/>
          </p:nvSpPr>
          <p:spPr>
            <a:xfrm>
              <a:off x="5268225" y="37003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27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883;p80">
              <a:extLst>
                <a:ext uri="{FF2B5EF4-FFF2-40B4-BE49-F238E27FC236}">
                  <a16:creationId xmlns:a16="http://schemas.microsoft.com/office/drawing/2014/main" id="{71D1E170-FF77-4BA8-955D-5227CC31B736}"/>
                </a:ext>
              </a:extLst>
            </p:cNvPr>
            <p:cNvSpPr/>
            <p:nvPr/>
          </p:nvSpPr>
          <p:spPr>
            <a:xfrm>
              <a:off x="5268225" y="37402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17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884;p80">
              <a:extLst>
                <a:ext uri="{FF2B5EF4-FFF2-40B4-BE49-F238E27FC236}">
                  <a16:creationId xmlns:a16="http://schemas.microsoft.com/office/drawing/2014/main" id="{263569A8-0E82-4655-BE20-F9A94C147E0F}"/>
                </a:ext>
              </a:extLst>
            </p:cNvPr>
            <p:cNvSpPr/>
            <p:nvPr/>
          </p:nvSpPr>
          <p:spPr>
            <a:xfrm>
              <a:off x="5268225" y="3779925"/>
              <a:ext cx="232425" cy="65525"/>
            </a:xfrm>
            <a:custGeom>
              <a:avLst/>
              <a:gdLst/>
              <a:ahLst/>
              <a:cxnLst/>
              <a:rect l="l" t="t" r="r" b="b"/>
              <a:pathLst>
                <a:path w="9297" h="2621" extrusionOk="0">
                  <a:moveTo>
                    <a:pt x="0" y="1"/>
                  </a:moveTo>
                  <a:lnTo>
                    <a:pt x="0" y="927"/>
                  </a:lnTo>
                  <a:lnTo>
                    <a:pt x="9296" y="2620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885;p80">
              <a:extLst>
                <a:ext uri="{FF2B5EF4-FFF2-40B4-BE49-F238E27FC236}">
                  <a16:creationId xmlns:a16="http://schemas.microsoft.com/office/drawing/2014/main" id="{2A20ADDA-F5CB-467D-BCFD-E53B08081B1D}"/>
                </a:ext>
              </a:extLst>
            </p:cNvPr>
            <p:cNvSpPr/>
            <p:nvPr/>
          </p:nvSpPr>
          <p:spPr>
            <a:xfrm>
              <a:off x="5268225" y="38198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11"/>
                  </a:lnTo>
                  <a:lnTo>
                    <a:pt x="9296" y="1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3886;p80">
              <a:extLst>
                <a:ext uri="{FF2B5EF4-FFF2-40B4-BE49-F238E27FC236}">
                  <a16:creationId xmlns:a16="http://schemas.microsoft.com/office/drawing/2014/main" id="{B46E2B32-E321-472C-8D1B-933041CBC4AE}"/>
                </a:ext>
              </a:extLst>
            </p:cNvPr>
            <p:cNvSpPr/>
            <p:nvPr/>
          </p:nvSpPr>
          <p:spPr>
            <a:xfrm>
              <a:off x="5102850" y="3829750"/>
              <a:ext cx="397800" cy="95300"/>
            </a:xfrm>
            <a:custGeom>
              <a:avLst/>
              <a:gdLst/>
              <a:ahLst/>
              <a:cxnLst/>
              <a:rect l="l" t="t" r="r" b="b"/>
              <a:pathLst>
                <a:path w="15912" h="3812" extrusionOk="0">
                  <a:moveTo>
                    <a:pt x="0" y="1"/>
                  </a:moveTo>
                  <a:lnTo>
                    <a:pt x="0" y="918"/>
                  </a:lnTo>
                  <a:lnTo>
                    <a:pt x="15911" y="3811"/>
                  </a:lnTo>
                  <a:lnTo>
                    <a:pt x="15911" y="28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3887;p80">
              <a:extLst>
                <a:ext uri="{FF2B5EF4-FFF2-40B4-BE49-F238E27FC236}">
                  <a16:creationId xmlns:a16="http://schemas.microsoft.com/office/drawing/2014/main" id="{7AF14B2C-F2BA-4DA4-9B6E-8FA4E0437F9D}"/>
                </a:ext>
              </a:extLst>
            </p:cNvPr>
            <p:cNvSpPr/>
            <p:nvPr/>
          </p:nvSpPr>
          <p:spPr>
            <a:xfrm>
              <a:off x="5102850" y="38820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3888;p80">
              <a:extLst>
                <a:ext uri="{FF2B5EF4-FFF2-40B4-BE49-F238E27FC236}">
                  <a16:creationId xmlns:a16="http://schemas.microsoft.com/office/drawing/2014/main" id="{1E5E2A35-153C-44FD-AA20-74479E13919D}"/>
                </a:ext>
              </a:extLst>
            </p:cNvPr>
            <p:cNvSpPr/>
            <p:nvPr/>
          </p:nvSpPr>
          <p:spPr>
            <a:xfrm>
              <a:off x="5102850" y="39219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3889;p80">
              <a:extLst>
                <a:ext uri="{FF2B5EF4-FFF2-40B4-BE49-F238E27FC236}">
                  <a16:creationId xmlns:a16="http://schemas.microsoft.com/office/drawing/2014/main" id="{3D4250E9-BF24-4F15-A188-1C0AE00EC91C}"/>
                </a:ext>
              </a:extLst>
            </p:cNvPr>
            <p:cNvSpPr/>
            <p:nvPr/>
          </p:nvSpPr>
          <p:spPr>
            <a:xfrm>
              <a:off x="5102850" y="39616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3890;p80">
              <a:extLst>
                <a:ext uri="{FF2B5EF4-FFF2-40B4-BE49-F238E27FC236}">
                  <a16:creationId xmlns:a16="http://schemas.microsoft.com/office/drawing/2014/main" id="{8AEC2BBF-FC28-4B86-9214-C4B0D694DFB1}"/>
                </a:ext>
              </a:extLst>
            </p:cNvPr>
            <p:cNvSpPr/>
            <p:nvPr/>
          </p:nvSpPr>
          <p:spPr>
            <a:xfrm>
              <a:off x="5102850" y="40015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3891;p80">
              <a:extLst>
                <a:ext uri="{FF2B5EF4-FFF2-40B4-BE49-F238E27FC236}">
                  <a16:creationId xmlns:a16="http://schemas.microsoft.com/office/drawing/2014/main" id="{EC888BB1-6BA2-4C10-80FD-1D43BBCE8E67}"/>
                </a:ext>
              </a:extLst>
            </p:cNvPr>
            <p:cNvSpPr/>
            <p:nvPr/>
          </p:nvSpPr>
          <p:spPr>
            <a:xfrm>
              <a:off x="5102850" y="40414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17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3892;p80">
              <a:extLst>
                <a:ext uri="{FF2B5EF4-FFF2-40B4-BE49-F238E27FC236}">
                  <a16:creationId xmlns:a16="http://schemas.microsoft.com/office/drawing/2014/main" id="{ED3FE0A3-0892-4271-9F55-B036DEAF3D5F}"/>
                </a:ext>
              </a:extLst>
            </p:cNvPr>
            <p:cNvSpPr/>
            <p:nvPr/>
          </p:nvSpPr>
          <p:spPr>
            <a:xfrm>
              <a:off x="5102850" y="4081125"/>
              <a:ext cx="397800" cy="95500"/>
            </a:xfrm>
            <a:custGeom>
              <a:avLst/>
              <a:gdLst/>
              <a:ahLst/>
              <a:cxnLst/>
              <a:rect l="l" t="t" r="r" b="b"/>
              <a:pathLst>
                <a:path w="15912" h="3820" extrusionOk="0">
                  <a:moveTo>
                    <a:pt x="0" y="1"/>
                  </a:moveTo>
                  <a:lnTo>
                    <a:pt x="0" y="927"/>
                  </a:lnTo>
                  <a:lnTo>
                    <a:pt x="15911" y="3820"/>
                  </a:lnTo>
                  <a:lnTo>
                    <a:pt x="15911" y="289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3893;p80">
              <a:extLst>
                <a:ext uri="{FF2B5EF4-FFF2-40B4-BE49-F238E27FC236}">
                  <a16:creationId xmlns:a16="http://schemas.microsoft.com/office/drawing/2014/main" id="{08871493-F685-488A-A658-D22C355971CF}"/>
                </a:ext>
              </a:extLst>
            </p:cNvPr>
            <p:cNvSpPr/>
            <p:nvPr/>
          </p:nvSpPr>
          <p:spPr>
            <a:xfrm>
              <a:off x="5529500" y="3577075"/>
              <a:ext cx="462850" cy="664600"/>
            </a:xfrm>
            <a:custGeom>
              <a:avLst/>
              <a:gdLst/>
              <a:ahLst/>
              <a:cxnLst/>
              <a:rect l="l" t="t" r="r" b="b"/>
              <a:pathLst>
                <a:path w="18514" h="26584" extrusionOk="0">
                  <a:moveTo>
                    <a:pt x="18513" y="0"/>
                  </a:moveTo>
                  <a:lnTo>
                    <a:pt x="1" y="3370"/>
                  </a:lnTo>
                  <a:lnTo>
                    <a:pt x="1" y="26583"/>
                  </a:lnTo>
                  <a:lnTo>
                    <a:pt x="18513" y="23214"/>
                  </a:lnTo>
                  <a:lnTo>
                    <a:pt x="18513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3894;p80">
              <a:extLst>
                <a:ext uri="{FF2B5EF4-FFF2-40B4-BE49-F238E27FC236}">
                  <a16:creationId xmlns:a16="http://schemas.microsoft.com/office/drawing/2014/main" id="{8009DBB7-1AA0-43F5-9CA0-A491A77EC9B3}"/>
                </a:ext>
              </a:extLst>
            </p:cNvPr>
            <p:cNvSpPr/>
            <p:nvPr/>
          </p:nvSpPr>
          <p:spPr>
            <a:xfrm>
              <a:off x="5810200" y="3635500"/>
              <a:ext cx="145975" cy="195600"/>
            </a:xfrm>
            <a:custGeom>
              <a:avLst/>
              <a:gdLst/>
              <a:ahLst/>
              <a:cxnLst/>
              <a:rect l="l" t="t" r="r" b="b"/>
              <a:pathLst>
                <a:path w="5839" h="7824" extrusionOk="0">
                  <a:moveTo>
                    <a:pt x="5839" y="1"/>
                  </a:moveTo>
                  <a:lnTo>
                    <a:pt x="0" y="1068"/>
                  </a:lnTo>
                  <a:lnTo>
                    <a:pt x="0" y="7824"/>
                  </a:lnTo>
                  <a:lnTo>
                    <a:pt x="5839" y="6766"/>
                  </a:lnTo>
                  <a:lnTo>
                    <a:pt x="5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3895;p80">
              <a:extLst>
                <a:ext uri="{FF2B5EF4-FFF2-40B4-BE49-F238E27FC236}">
                  <a16:creationId xmlns:a16="http://schemas.microsoft.com/office/drawing/2014/main" id="{00A314D2-9B14-48B0-928C-21281CB87FA0}"/>
                </a:ext>
              </a:extLst>
            </p:cNvPr>
            <p:cNvSpPr/>
            <p:nvPr/>
          </p:nvSpPr>
          <p:spPr>
            <a:xfrm>
              <a:off x="5558600" y="3934500"/>
              <a:ext cx="145775" cy="195600"/>
            </a:xfrm>
            <a:custGeom>
              <a:avLst/>
              <a:gdLst/>
              <a:ahLst/>
              <a:cxnLst/>
              <a:rect l="l" t="t" r="r" b="b"/>
              <a:pathLst>
                <a:path w="5831" h="7824" extrusionOk="0">
                  <a:moveTo>
                    <a:pt x="5831" y="0"/>
                  </a:moveTo>
                  <a:lnTo>
                    <a:pt x="1" y="1059"/>
                  </a:lnTo>
                  <a:lnTo>
                    <a:pt x="1" y="7824"/>
                  </a:lnTo>
                  <a:lnTo>
                    <a:pt x="5831" y="6756"/>
                  </a:lnTo>
                  <a:lnTo>
                    <a:pt x="58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3896;p80">
              <a:extLst>
                <a:ext uri="{FF2B5EF4-FFF2-40B4-BE49-F238E27FC236}">
                  <a16:creationId xmlns:a16="http://schemas.microsoft.com/office/drawing/2014/main" id="{ABE23234-6E9B-4620-A182-62CB2DEF5D9B}"/>
                </a:ext>
              </a:extLst>
            </p:cNvPr>
            <p:cNvSpPr/>
            <p:nvPr/>
          </p:nvSpPr>
          <p:spPr>
            <a:xfrm>
              <a:off x="5558600" y="3660425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3897;p80">
              <a:extLst>
                <a:ext uri="{FF2B5EF4-FFF2-40B4-BE49-F238E27FC236}">
                  <a16:creationId xmlns:a16="http://schemas.microsoft.com/office/drawing/2014/main" id="{5661529B-BEAA-4C6F-9033-0208F293C61F}"/>
                </a:ext>
              </a:extLst>
            </p:cNvPr>
            <p:cNvSpPr/>
            <p:nvPr/>
          </p:nvSpPr>
          <p:spPr>
            <a:xfrm>
              <a:off x="5558600" y="37003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3898;p80">
              <a:extLst>
                <a:ext uri="{FF2B5EF4-FFF2-40B4-BE49-F238E27FC236}">
                  <a16:creationId xmlns:a16="http://schemas.microsoft.com/office/drawing/2014/main" id="{5BAACFAD-6DC7-482F-8E48-C86BA5645EC5}"/>
                </a:ext>
              </a:extLst>
            </p:cNvPr>
            <p:cNvSpPr/>
            <p:nvPr/>
          </p:nvSpPr>
          <p:spPr>
            <a:xfrm>
              <a:off x="5558600" y="37402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3899;p80">
              <a:extLst>
                <a:ext uri="{FF2B5EF4-FFF2-40B4-BE49-F238E27FC236}">
                  <a16:creationId xmlns:a16="http://schemas.microsoft.com/office/drawing/2014/main" id="{E6BD52CA-8761-4ED5-9543-908C46DA0688}"/>
                </a:ext>
              </a:extLst>
            </p:cNvPr>
            <p:cNvSpPr/>
            <p:nvPr/>
          </p:nvSpPr>
          <p:spPr>
            <a:xfrm>
              <a:off x="5558600" y="3779925"/>
              <a:ext cx="232425" cy="65525"/>
            </a:xfrm>
            <a:custGeom>
              <a:avLst/>
              <a:gdLst/>
              <a:ahLst/>
              <a:cxnLst/>
              <a:rect l="l" t="t" r="r" b="b"/>
              <a:pathLst>
                <a:path w="9297" h="2621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3900;p80">
              <a:extLst>
                <a:ext uri="{FF2B5EF4-FFF2-40B4-BE49-F238E27FC236}">
                  <a16:creationId xmlns:a16="http://schemas.microsoft.com/office/drawing/2014/main" id="{5E1699AB-BF27-45FA-A3A5-6D219C12A01A}"/>
                </a:ext>
              </a:extLst>
            </p:cNvPr>
            <p:cNvSpPr/>
            <p:nvPr/>
          </p:nvSpPr>
          <p:spPr>
            <a:xfrm>
              <a:off x="5558600" y="38198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3"/>
                  </a:lnTo>
                  <a:lnTo>
                    <a:pt x="1" y="2611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3901;p80">
              <a:extLst>
                <a:ext uri="{FF2B5EF4-FFF2-40B4-BE49-F238E27FC236}">
                  <a16:creationId xmlns:a16="http://schemas.microsoft.com/office/drawing/2014/main" id="{3B64800B-68BA-4777-988A-4D345AABB4EB}"/>
                </a:ext>
              </a:extLst>
            </p:cNvPr>
            <p:cNvSpPr/>
            <p:nvPr/>
          </p:nvSpPr>
          <p:spPr>
            <a:xfrm>
              <a:off x="5558600" y="3829750"/>
              <a:ext cx="397575" cy="95300"/>
            </a:xfrm>
            <a:custGeom>
              <a:avLst/>
              <a:gdLst/>
              <a:ahLst/>
              <a:cxnLst/>
              <a:rect l="l" t="t" r="r" b="b"/>
              <a:pathLst>
                <a:path w="15903" h="3812" extrusionOk="0">
                  <a:moveTo>
                    <a:pt x="15903" y="1"/>
                  </a:moveTo>
                  <a:lnTo>
                    <a:pt x="1" y="2885"/>
                  </a:lnTo>
                  <a:lnTo>
                    <a:pt x="1" y="3811"/>
                  </a:lnTo>
                  <a:lnTo>
                    <a:pt x="15903" y="918"/>
                  </a:lnTo>
                  <a:lnTo>
                    <a:pt x="159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3902;p80">
              <a:extLst>
                <a:ext uri="{FF2B5EF4-FFF2-40B4-BE49-F238E27FC236}">
                  <a16:creationId xmlns:a16="http://schemas.microsoft.com/office/drawing/2014/main" id="{35DD45F1-BFA2-4CB3-9C7A-123C3D70C27A}"/>
                </a:ext>
              </a:extLst>
            </p:cNvPr>
            <p:cNvSpPr/>
            <p:nvPr/>
          </p:nvSpPr>
          <p:spPr>
            <a:xfrm>
              <a:off x="5723750" y="38820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3903;p80">
              <a:extLst>
                <a:ext uri="{FF2B5EF4-FFF2-40B4-BE49-F238E27FC236}">
                  <a16:creationId xmlns:a16="http://schemas.microsoft.com/office/drawing/2014/main" id="{484D5183-0A52-4B1C-94FF-9F20DFF92A68}"/>
                </a:ext>
              </a:extLst>
            </p:cNvPr>
            <p:cNvSpPr/>
            <p:nvPr/>
          </p:nvSpPr>
          <p:spPr>
            <a:xfrm>
              <a:off x="5723750" y="39219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3904;p80">
              <a:extLst>
                <a:ext uri="{FF2B5EF4-FFF2-40B4-BE49-F238E27FC236}">
                  <a16:creationId xmlns:a16="http://schemas.microsoft.com/office/drawing/2014/main" id="{9C0B97D3-E6D0-4B65-86D6-6B7148780302}"/>
                </a:ext>
              </a:extLst>
            </p:cNvPr>
            <p:cNvSpPr/>
            <p:nvPr/>
          </p:nvSpPr>
          <p:spPr>
            <a:xfrm>
              <a:off x="5723750" y="39616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3905;p80">
              <a:extLst>
                <a:ext uri="{FF2B5EF4-FFF2-40B4-BE49-F238E27FC236}">
                  <a16:creationId xmlns:a16="http://schemas.microsoft.com/office/drawing/2014/main" id="{D39CCE55-A636-49B0-9075-F44ACCF0451A}"/>
                </a:ext>
              </a:extLst>
            </p:cNvPr>
            <p:cNvSpPr/>
            <p:nvPr/>
          </p:nvSpPr>
          <p:spPr>
            <a:xfrm>
              <a:off x="5723750" y="40015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3906;p80">
              <a:extLst>
                <a:ext uri="{FF2B5EF4-FFF2-40B4-BE49-F238E27FC236}">
                  <a16:creationId xmlns:a16="http://schemas.microsoft.com/office/drawing/2014/main" id="{9FF8A179-8E02-4D1D-9997-386721BD2405}"/>
                </a:ext>
              </a:extLst>
            </p:cNvPr>
            <p:cNvSpPr/>
            <p:nvPr/>
          </p:nvSpPr>
          <p:spPr>
            <a:xfrm>
              <a:off x="5723750" y="40414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3907;p80">
              <a:extLst>
                <a:ext uri="{FF2B5EF4-FFF2-40B4-BE49-F238E27FC236}">
                  <a16:creationId xmlns:a16="http://schemas.microsoft.com/office/drawing/2014/main" id="{6A6E99A9-9BD8-4676-9E7B-DBD3B6C16DC1}"/>
                </a:ext>
              </a:extLst>
            </p:cNvPr>
            <p:cNvSpPr/>
            <p:nvPr/>
          </p:nvSpPr>
          <p:spPr>
            <a:xfrm>
              <a:off x="5558600" y="4081125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15903" y="1"/>
                  </a:moveTo>
                  <a:lnTo>
                    <a:pt x="1" y="2893"/>
                  </a:lnTo>
                  <a:lnTo>
                    <a:pt x="1" y="3820"/>
                  </a:lnTo>
                  <a:lnTo>
                    <a:pt x="15903" y="927"/>
                  </a:lnTo>
                  <a:lnTo>
                    <a:pt x="159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3908;p80">
              <a:extLst>
                <a:ext uri="{FF2B5EF4-FFF2-40B4-BE49-F238E27FC236}">
                  <a16:creationId xmlns:a16="http://schemas.microsoft.com/office/drawing/2014/main" id="{780FE605-CE85-46C2-9824-C6A8AE78DA21}"/>
                </a:ext>
              </a:extLst>
            </p:cNvPr>
            <p:cNvSpPr/>
            <p:nvPr/>
          </p:nvSpPr>
          <p:spPr>
            <a:xfrm>
              <a:off x="5962125" y="3947075"/>
              <a:ext cx="78725" cy="31975"/>
            </a:xfrm>
            <a:custGeom>
              <a:avLst/>
              <a:gdLst/>
              <a:ahLst/>
              <a:cxnLst/>
              <a:rect l="l" t="t" r="r" b="b"/>
              <a:pathLst>
                <a:path w="3149" h="1279" extrusionOk="0">
                  <a:moveTo>
                    <a:pt x="573" y="0"/>
                  </a:moveTo>
                  <a:lnTo>
                    <a:pt x="512" y="9"/>
                  </a:lnTo>
                  <a:lnTo>
                    <a:pt x="450" y="27"/>
                  </a:lnTo>
                  <a:lnTo>
                    <a:pt x="388" y="53"/>
                  </a:lnTo>
                  <a:lnTo>
                    <a:pt x="335" y="80"/>
                  </a:lnTo>
                  <a:lnTo>
                    <a:pt x="282" y="106"/>
                  </a:lnTo>
                  <a:lnTo>
                    <a:pt x="229" y="150"/>
                  </a:lnTo>
                  <a:lnTo>
                    <a:pt x="185" y="185"/>
                  </a:lnTo>
                  <a:lnTo>
                    <a:pt x="141" y="229"/>
                  </a:lnTo>
                  <a:lnTo>
                    <a:pt x="106" y="282"/>
                  </a:lnTo>
                  <a:lnTo>
                    <a:pt x="79" y="335"/>
                  </a:lnTo>
                  <a:lnTo>
                    <a:pt x="44" y="388"/>
                  </a:lnTo>
                  <a:lnTo>
                    <a:pt x="27" y="450"/>
                  </a:lnTo>
                  <a:lnTo>
                    <a:pt x="9" y="512"/>
                  </a:lnTo>
                  <a:lnTo>
                    <a:pt x="0" y="573"/>
                  </a:lnTo>
                  <a:lnTo>
                    <a:pt x="0" y="644"/>
                  </a:lnTo>
                  <a:lnTo>
                    <a:pt x="0" y="706"/>
                  </a:lnTo>
                  <a:lnTo>
                    <a:pt x="9" y="767"/>
                  </a:lnTo>
                  <a:lnTo>
                    <a:pt x="27" y="829"/>
                  </a:lnTo>
                  <a:lnTo>
                    <a:pt x="44" y="891"/>
                  </a:lnTo>
                  <a:lnTo>
                    <a:pt x="79" y="944"/>
                  </a:lnTo>
                  <a:lnTo>
                    <a:pt x="106" y="997"/>
                  </a:lnTo>
                  <a:lnTo>
                    <a:pt x="141" y="1050"/>
                  </a:lnTo>
                  <a:lnTo>
                    <a:pt x="185" y="1094"/>
                  </a:lnTo>
                  <a:lnTo>
                    <a:pt x="229" y="1138"/>
                  </a:lnTo>
                  <a:lnTo>
                    <a:pt x="282" y="1173"/>
                  </a:lnTo>
                  <a:lnTo>
                    <a:pt x="335" y="1200"/>
                  </a:lnTo>
                  <a:lnTo>
                    <a:pt x="388" y="1226"/>
                  </a:lnTo>
                  <a:lnTo>
                    <a:pt x="450" y="1253"/>
                  </a:lnTo>
                  <a:lnTo>
                    <a:pt x="512" y="1270"/>
                  </a:lnTo>
                  <a:lnTo>
                    <a:pt x="573" y="1279"/>
                  </a:lnTo>
                  <a:lnTo>
                    <a:pt x="2567" y="1279"/>
                  </a:lnTo>
                  <a:lnTo>
                    <a:pt x="2637" y="1270"/>
                  </a:lnTo>
                  <a:lnTo>
                    <a:pt x="2699" y="1253"/>
                  </a:lnTo>
                  <a:lnTo>
                    <a:pt x="2752" y="1226"/>
                  </a:lnTo>
                  <a:lnTo>
                    <a:pt x="2814" y="1200"/>
                  </a:lnTo>
                  <a:lnTo>
                    <a:pt x="2867" y="1173"/>
                  </a:lnTo>
                  <a:lnTo>
                    <a:pt x="2911" y="1138"/>
                  </a:lnTo>
                  <a:lnTo>
                    <a:pt x="2955" y="1094"/>
                  </a:lnTo>
                  <a:lnTo>
                    <a:pt x="2999" y="1050"/>
                  </a:lnTo>
                  <a:lnTo>
                    <a:pt x="3034" y="997"/>
                  </a:lnTo>
                  <a:lnTo>
                    <a:pt x="3069" y="944"/>
                  </a:lnTo>
                  <a:lnTo>
                    <a:pt x="3096" y="891"/>
                  </a:lnTo>
                  <a:lnTo>
                    <a:pt x="3113" y="829"/>
                  </a:lnTo>
                  <a:lnTo>
                    <a:pt x="3131" y="767"/>
                  </a:lnTo>
                  <a:lnTo>
                    <a:pt x="3140" y="706"/>
                  </a:lnTo>
                  <a:lnTo>
                    <a:pt x="3149" y="644"/>
                  </a:lnTo>
                  <a:lnTo>
                    <a:pt x="3140" y="573"/>
                  </a:lnTo>
                  <a:lnTo>
                    <a:pt x="3131" y="512"/>
                  </a:lnTo>
                  <a:lnTo>
                    <a:pt x="3113" y="450"/>
                  </a:lnTo>
                  <a:lnTo>
                    <a:pt x="3096" y="388"/>
                  </a:lnTo>
                  <a:lnTo>
                    <a:pt x="3069" y="335"/>
                  </a:lnTo>
                  <a:lnTo>
                    <a:pt x="3034" y="282"/>
                  </a:lnTo>
                  <a:lnTo>
                    <a:pt x="2999" y="229"/>
                  </a:lnTo>
                  <a:lnTo>
                    <a:pt x="2955" y="185"/>
                  </a:lnTo>
                  <a:lnTo>
                    <a:pt x="2911" y="150"/>
                  </a:lnTo>
                  <a:lnTo>
                    <a:pt x="2867" y="106"/>
                  </a:lnTo>
                  <a:lnTo>
                    <a:pt x="2814" y="80"/>
                  </a:lnTo>
                  <a:lnTo>
                    <a:pt x="2752" y="53"/>
                  </a:lnTo>
                  <a:lnTo>
                    <a:pt x="2699" y="27"/>
                  </a:lnTo>
                  <a:lnTo>
                    <a:pt x="2637" y="9"/>
                  </a:lnTo>
                  <a:lnTo>
                    <a:pt x="2567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3909;p80">
              <a:extLst>
                <a:ext uri="{FF2B5EF4-FFF2-40B4-BE49-F238E27FC236}">
                  <a16:creationId xmlns:a16="http://schemas.microsoft.com/office/drawing/2014/main" id="{494064EE-750B-4984-8244-26B061AE925C}"/>
                </a:ext>
              </a:extLst>
            </p:cNvPr>
            <p:cNvSpPr/>
            <p:nvPr/>
          </p:nvSpPr>
          <p:spPr>
            <a:xfrm>
              <a:off x="5962125" y="3975500"/>
              <a:ext cx="78725" cy="32000"/>
            </a:xfrm>
            <a:custGeom>
              <a:avLst/>
              <a:gdLst/>
              <a:ahLst/>
              <a:cxnLst/>
              <a:rect l="l" t="t" r="r" b="b"/>
              <a:pathLst>
                <a:path w="3149" h="1280" extrusionOk="0">
                  <a:moveTo>
                    <a:pt x="573" y="1"/>
                  </a:moveTo>
                  <a:lnTo>
                    <a:pt x="512" y="10"/>
                  </a:lnTo>
                  <a:lnTo>
                    <a:pt x="450" y="27"/>
                  </a:lnTo>
                  <a:lnTo>
                    <a:pt x="388" y="54"/>
                  </a:lnTo>
                  <a:lnTo>
                    <a:pt x="335" y="80"/>
                  </a:lnTo>
                  <a:lnTo>
                    <a:pt x="282" y="107"/>
                  </a:lnTo>
                  <a:lnTo>
                    <a:pt x="229" y="151"/>
                  </a:lnTo>
                  <a:lnTo>
                    <a:pt x="185" y="186"/>
                  </a:lnTo>
                  <a:lnTo>
                    <a:pt x="141" y="239"/>
                  </a:lnTo>
                  <a:lnTo>
                    <a:pt x="106" y="283"/>
                  </a:lnTo>
                  <a:lnTo>
                    <a:pt x="79" y="336"/>
                  </a:lnTo>
                  <a:lnTo>
                    <a:pt x="44" y="389"/>
                  </a:lnTo>
                  <a:lnTo>
                    <a:pt x="27" y="451"/>
                  </a:lnTo>
                  <a:lnTo>
                    <a:pt x="9" y="512"/>
                  </a:lnTo>
                  <a:lnTo>
                    <a:pt x="0" y="574"/>
                  </a:lnTo>
                  <a:lnTo>
                    <a:pt x="0" y="645"/>
                  </a:lnTo>
                  <a:lnTo>
                    <a:pt x="0" y="706"/>
                  </a:lnTo>
                  <a:lnTo>
                    <a:pt x="9" y="768"/>
                  </a:lnTo>
                  <a:lnTo>
                    <a:pt x="27" y="830"/>
                  </a:lnTo>
                  <a:lnTo>
                    <a:pt x="44" y="892"/>
                  </a:lnTo>
                  <a:lnTo>
                    <a:pt x="79" y="945"/>
                  </a:lnTo>
                  <a:lnTo>
                    <a:pt x="106" y="998"/>
                  </a:lnTo>
                  <a:lnTo>
                    <a:pt x="141" y="1050"/>
                  </a:lnTo>
                  <a:lnTo>
                    <a:pt x="185" y="1095"/>
                  </a:lnTo>
                  <a:lnTo>
                    <a:pt x="229" y="1139"/>
                  </a:lnTo>
                  <a:lnTo>
                    <a:pt x="282" y="1174"/>
                  </a:lnTo>
                  <a:lnTo>
                    <a:pt x="335" y="1200"/>
                  </a:lnTo>
                  <a:lnTo>
                    <a:pt x="388" y="1236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73" y="1280"/>
                  </a:lnTo>
                  <a:lnTo>
                    <a:pt x="2567" y="1280"/>
                  </a:lnTo>
                  <a:lnTo>
                    <a:pt x="2637" y="1271"/>
                  </a:lnTo>
                  <a:lnTo>
                    <a:pt x="2699" y="1253"/>
                  </a:lnTo>
                  <a:lnTo>
                    <a:pt x="2752" y="1236"/>
                  </a:lnTo>
                  <a:lnTo>
                    <a:pt x="2814" y="1200"/>
                  </a:lnTo>
                  <a:lnTo>
                    <a:pt x="2867" y="1174"/>
                  </a:lnTo>
                  <a:lnTo>
                    <a:pt x="2911" y="1139"/>
                  </a:lnTo>
                  <a:lnTo>
                    <a:pt x="2955" y="1095"/>
                  </a:lnTo>
                  <a:lnTo>
                    <a:pt x="2999" y="1050"/>
                  </a:lnTo>
                  <a:lnTo>
                    <a:pt x="3034" y="998"/>
                  </a:lnTo>
                  <a:lnTo>
                    <a:pt x="3069" y="945"/>
                  </a:lnTo>
                  <a:lnTo>
                    <a:pt x="3096" y="892"/>
                  </a:lnTo>
                  <a:lnTo>
                    <a:pt x="3113" y="830"/>
                  </a:lnTo>
                  <a:lnTo>
                    <a:pt x="3131" y="768"/>
                  </a:lnTo>
                  <a:lnTo>
                    <a:pt x="3140" y="706"/>
                  </a:lnTo>
                  <a:lnTo>
                    <a:pt x="3149" y="645"/>
                  </a:lnTo>
                  <a:lnTo>
                    <a:pt x="3140" y="574"/>
                  </a:lnTo>
                  <a:lnTo>
                    <a:pt x="3131" y="512"/>
                  </a:lnTo>
                  <a:lnTo>
                    <a:pt x="3113" y="451"/>
                  </a:lnTo>
                  <a:lnTo>
                    <a:pt x="3096" y="389"/>
                  </a:lnTo>
                  <a:lnTo>
                    <a:pt x="3069" y="336"/>
                  </a:lnTo>
                  <a:lnTo>
                    <a:pt x="3034" y="283"/>
                  </a:lnTo>
                  <a:lnTo>
                    <a:pt x="2999" y="239"/>
                  </a:lnTo>
                  <a:lnTo>
                    <a:pt x="2955" y="186"/>
                  </a:lnTo>
                  <a:lnTo>
                    <a:pt x="2911" y="151"/>
                  </a:lnTo>
                  <a:lnTo>
                    <a:pt x="2867" y="107"/>
                  </a:lnTo>
                  <a:lnTo>
                    <a:pt x="2814" y="80"/>
                  </a:lnTo>
                  <a:lnTo>
                    <a:pt x="2752" y="54"/>
                  </a:lnTo>
                  <a:lnTo>
                    <a:pt x="2699" y="27"/>
                  </a:lnTo>
                  <a:lnTo>
                    <a:pt x="2637" y="10"/>
                  </a:lnTo>
                  <a:lnTo>
                    <a:pt x="2567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3910;p80">
              <a:extLst>
                <a:ext uri="{FF2B5EF4-FFF2-40B4-BE49-F238E27FC236}">
                  <a16:creationId xmlns:a16="http://schemas.microsoft.com/office/drawing/2014/main" id="{9AF7A0C5-C90D-4F51-A282-9CC2ACE0569D}"/>
                </a:ext>
              </a:extLst>
            </p:cNvPr>
            <p:cNvSpPr/>
            <p:nvPr/>
          </p:nvSpPr>
          <p:spPr>
            <a:xfrm>
              <a:off x="5962125" y="4007475"/>
              <a:ext cx="78725" cy="32225"/>
            </a:xfrm>
            <a:custGeom>
              <a:avLst/>
              <a:gdLst/>
              <a:ahLst/>
              <a:cxnLst/>
              <a:rect l="l" t="t" r="r" b="b"/>
              <a:pathLst>
                <a:path w="3149" h="1289" extrusionOk="0">
                  <a:moveTo>
                    <a:pt x="635" y="1"/>
                  </a:moveTo>
                  <a:lnTo>
                    <a:pt x="573" y="10"/>
                  </a:lnTo>
                  <a:lnTo>
                    <a:pt x="512" y="18"/>
                  </a:lnTo>
                  <a:lnTo>
                    <a:pt x="450" y="36"/>
                  </a:lnTo>
                  <a:lnTo>
                    <a:pt x="388" y="54"/>
                  </a:lnTo>
                  <a:lnTo>
                    <a:pt x="335" y="80"/>
                  </a:lnTo>
                  <a:lnTo>
                    <a:pt x="282" y="115"/>
                  </a:lnTo>
                  <a:lnTo>
                    <a:pt x="229" y="151"/>
                  </a:lnTo>
                  <a:lnTo>
                    <a:pt x="185" y="195"/>
                  </a:lnTo>
                  <a:lnTo>
                    <a:pt x="141" y="239"/>
                  </a:lnTo>
                  <a:lnTo>
                    <a:pt x="106" y="283"/>
                  </a:lnTo>
                  <a:lnTo>
                    <a:pt x="79" y="336"/>
                  </a:lnTo>
                  <a:lnTo>
                    <a:pt x="44" y="398"/>
                  </a:lnTo>
                  <a:lnTo>
                    <a:pt x="27" y="451"/>
                  </a:lnTo>
                  <a:lnTo>
                    <a:pt x="9" y="512"/>
                  </a:lnTo>
                  <a:lnTo>
                    <a:pt x="0" y="583"/>
                  </a:lnTo>
                  <a:lnTo>
                    <a:pt x="0" y="645"/>
                  </a:lnTo>
                  <a:lnTo>
                    <a:pt x="0" y="706"/>
                  </a:lnTo>
                  <a:lnTo>
                    <a:pt x="9" y="777"/>
                  </a:lnTo>
                  <a:lnTo>
                    <a:pt x="27" y="830"/>
                  </a:lnTo>
                  <a:lnTo>
                    <a:pt x="44" y="892"/>
                  </a:lnTo>
                  <a:lnTo>
                    <a:pt x="79" y="944"/>
                  </a:lnTo>
                  <a:lnTo>
                    <a:pt x="106" y="997"/>
                  </a:lnTo>
                  <a:lnTo>
                    <a:pt x="141" y="1050"/>
                  </a:lnTo>
                  <a:lnTo>
                    <a:pt x="185" y="1094"/>
                  </a:lnTo>
                  <a:lnTo>
                    <a:pt x="229" y="1139"/>
                  </a:lnTo>
                  <a:lnTo>
                    <a:pt x="282" y="1174"/>
                  </a:lnTo>
                  <a:lnTo>
                    <a:pt x="335" y="1209"/>
                  </a:lnTo>
                  <a:lnTo>
                    <a:pt x="388" y="1236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73" y="1280"/>
                  </a:lnTo>
                  <a:lnTo>
                    <a:pt x="635" y="1288"/>
                  </a:lnTo>
                  <a:lnTo>
                    <a:pt x="2505" y="1288"/>
                  </a:lnTo>
                  <a:lnTo>
                    <a:pt x="2567" y="1280"/>
                  </a:lnTo>
                  <a:lnTo>
                    <a:pt x="2637" y="1271"/>
                  </a:lnTo>
                  <a:lnTo>
                    <a:pt x="2699" y="1253"/>
                  </a:lnTo>
                  <a:lnTo>
                    <a:pt x="2752" y="1236"/>
                  </a:lnTo>
                  <a:lnTo>
                    <a:pt x="2814" y="1209"/>
                  </a:lnTo>
                  <a:lnTo>
                    <a:pt x="2867" y="1174"/>
                  </a:lnTo>
                  <a:lnTo>
                    <a:pt x="2911" y="1139"/>
                  </a:lnTo>
                  <a:lnTo>
                    <a:pt x="2955" y="1094"/>
                  </a:lnTo>
                  <a:lnTo>
                    <a:pt x="2999" y="1050"/>
                  </a:lnTo>
                  <a:lnTo>
                    <a:pt x="3034" y="997"/>
                  </a:lnTo>
                  <a:lnTo>
                    <a:pt x="3069" y="944"/>
                  </a:lnTo>
                  <a:lnTo>
                    <a:pt x="3096" y="892"/>
                  </a:lnTo>
                  <a:lnTo>
                    <a:pt x="3113" y="830"/>
                  </a:lnTo>
                  <a:lnTo>
                    <a:pt x="3131" y="777"/>
                  </a:lnTo>
                  <a:lnTo>
                    <a:pt x="3140" y="706"/>
                  </a:lnTo>
                  <a:lnTo>
                    <a:pt x="3149" y="645"/>
                  </a:lnTo>
                  <a:lnTo>
                    <a:pt x="3140" y="583"/>
                  </a:lnTo>
                  <a:lnTo>
                    <a:pt x="3131" y="512"/>
                  </a:lnTo>
                  <a:lnTo>
                    <a:pt x="3113" y="451"/>
                  </a:lnTo>
                  <a:lnTo>
                    <a:pt x="3096" y="398"/>
                  </a:lnTo>
                  <a:lnTo>
                    <a:pt x="3069" y="336"/>
                  </a:lnTo>
                  <a:lnTo>
                    <a:pt x="3034" y="283"/>
                  </a:lnTo>
                  <a:lnTo>
                    <a:pt x="2999" y="239"/>
                  </a:lnTo>
                  <a:lnTo>
                    <a:pt x="2955" y="195"/>
                  </a:lnTo>
                  <a:lnTo>
                    <a:pt x="2911" y="151"/>
                  </a:lnTo>
                  <a:lnTo>
                    <a:pt x="2867" y="115"/>
                  </a:lnTo>
                  <a:lnTo>
                    <a:pt x="2814" y="80"/>
                  </a:lnTo>
                  <a:lnTo>
                    <a:pt x="2752" y="54"/>
                  </a:lnTo>
                  <a:lnTo>
                    <a:pt x="2699" y="36"/>
                  </a:lnTo>
                  <a:lnTo>
                    <a:pt x="2637" y="18"/>
                  </a:lnTo>
                  <a:lnTo>
                    <a:pt x="2567" y="10"/>
                  </a:lnTo>
                  <a:lnTo>
                    <a:pt x="2505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3911;p80">
              <a:extLst>
                <a:ext uri="{FF2B5EF4-FFF2-40B4-BE49-F238E27FC236}">
                  <a16:creationId xmlns:a16="http://schemas.microsoft.com/office/drawing/2014/main" id="{2CBC496A-F171-47FD-BC72-E7850F0568C1}"/>
                </a:ext>
              </a:extLst>
            </p:cNvPr>
            <p:cNvSpPr/>
            <p:nvPr/>
          </p:nvSpPr>
          <p:spPr>
            <a:xfrm>
              <a:off x="5974475" y="4039675"/>
              <a:ext cx="63075" cy="32000"/>
            </a:xfrm>
            <a:custGeom>
              <a:avLst/>
              <a:gdLst/>
              <a:ahLst/>
              <a:cxnLst/>
              <a:rect l="l" t="t" r="r" b="b"/>
              <a:pathLst>
                <a:path w="2523" h="1280" extrusionOk="0">
                  <a:moveTo>
                    <a:pt x="582" y="0"/>
                  </a:moveTo>
                  <a:lnTo>
                    <a:pt x="512" y="9"/>
                  </a:lnTo>
                  <a:lnTo>
                    <a:pt x="450" y="27"/>
                  </a:lnTo>
                  <a:lnTo>
                    <a:pt x="397" y="45"/>
                  </a:lnTo>
                  <a:lnTo>
                    <a:pt x="335" y="71"/>
                  </a:lnTo>
                  <a:lnTo>
                    <a:pt x="282" y="106"/>
                  </a:lnTo>
                  <a:lnTo>
                    <a:pt x="238" y="142"/>
                  </a:lnTo>
                  <a:lnTo>
                    <a:pt x="194" y="186"/>
                  </a:lnTo>
                  <a:lnTo>
                    <a:pt x="150" y="230"/>
                  </a:lnTo>
                  <a:lnTo>
                    <a:pt x="115" y="283"/>
                  </a:lnTo>
                  <a:lnTo>
                    <a:pt x="79" y="336"/>
                  </a:lnTo>
                  <a:lnTo>
                    <a:pt x="53" y="389"/>
                  </a:lnTo>
                  <a:lnTo>
                    <a:pt x="35" y="450"/>
                  </a:lnTo>
                  <a:lnTo>
                    <a:pt x="18" y="512"/>
                  </a:lnTo>
                  <a:lnTo>
                    <a:pt x="9" y="574"/>
                  </a:lnTo>
                  <a:lnTo>
                    <a:pt x="0" y="635"/>
                  </a:lnTo>
                  <a:lnTo>
                    <a:pt x="9" y="706"/>
                  </a:lnTo>
                  <a:lnTo>
                    <a:pt x="18" y="768"/>
                  </a:lnTo>
                  <a:lnTo>
                    <a:pt x="35" y="830"/>
                  </a:lnTo>
                  <a:lnTo>
                    <a:pt x="53" y="882"/>
                  </a:lnTo>
                  <a:lnTo>
                    <a:pt x="79" y="944"/>
                  </a:lnTo>
                  <a:lnTo>
                    <a:pt x="115" y="997"/>
                  </a:lnTo>
                  <a:lnTo>
                    <a:pt x="150" y="1041"/>
                  </a:lnTo>
                  <a:lnTo>
                    <a:pt x="194" y="1094"/>
                  </a:lnTo>
                  <a:lnTo>
                    <a:pt x="238" y="1129"/>
                  </a:lnTo>
                  <a:lnTo>
                    <a:pt x="282" y="1165"/>
                  </a:lnTo>
                  <a:lnTo>
                    <a:pt x="335" y="1200"/>
                  </a:lnTo>
                  <a:lnTo>
                    <a:pt x="397" y="1226"/>
                  </a:lnTo>
                  <a:lnTo>
                    <a:pt x="450" y="1253"/>
                  </a:lnTo>
                  <a:lnTo>
                    <a:pt x="512" y="1262"/>
                  </a:lnTo>
                  <a:lnTo>
                    <a:pt x="582" y="1271"/>
                  </a:lnTo>
                  <a:lnTo>
                    <a:pt x="644" y="1279"/>
                  </a:lnTo>
                  <a:lnTo>
                    <a:pt x="1879" y="1279"/>
                  </a:lnTo>
                  <a:lnTo>
                    <a:pt x="1940" y="1271"/>
                  </a:lnTo>
                  <a:lnTo>
                    <a:pt x="2011" y="1262"/>
                  </a:lnTo>
                  <a:lnTo>
                    <a:pt x="2073" y="1253"/>
                  </a:lnTo>
                  <a:lnTo>
                    <a:pt x="2126" y="1226"/>
                  </a:lnTo>
                  <a:lnTo>
                    <a:pt x="2187" y="1200"/>
                  </a:lnTo>
                  <a:lnTo>
                    <a:pt x="2240" y="1165"/>
                  </a:lnTo>
                  <a:lnTo>
                    <a:pt x="2284" y="1129"/>
                  </a:lnTo>
                  <a:lnTo>
                    <a:pt x="2328" y="1094"/>
                  </a:lnTo>
                  <a:lnTo>
                    <a:pt x="2373" y="1041"/>
                  </a:lnTo>
                  <a:lnTo>
                    <a:pt x="2408" y="997"/>
                  </a:lnTo>
                  <a:lnTo>
                    <a:pt x="2443" y="944"/>
                  </a:lnTo>
                  <a:lnTo>
                    <a:pt x="2470" y="882"/>
                  </a:lnTo>
                  <a:lnTo>
                    <a:pt x="2487" y="830"/>
                  </a:lnTo>
                  <a:lnTo>
                    <a:pt x="2505" y="768"/>
                  </a:lnTo>
                  <a:lnTo>
                    <a:pt x="2514" y="706"/>
                  </a:lnTo>
                  <a:lnTo>
                    <a:pt x="2522" y="635"/>
                  </a:lnTo>
                  <a:lnTo>
                    <a:pt x="2514" y="574"/>
                  </a:lnTo>
                  <a:lnTo>
                    <a:pt x="2505" y="512"/>
                  </a:lnTo>
                  <a:lnTo>
                    <a:pt x="2487" y="450"/>
                  </a:lnTo>
                  <a:lnTo>
                    <a:pt x="2470" y="389"/>
                  </a:lnTo>
                  <a:lnTo>
                    <a:pt x="2443" y="336"/>
                  </a:lnTo>
                  <a:lnTo>
                    <a:pt x="2408" y="283"/>
                  </a:lnTo>
                  <a:lnTo>
                    <a:pt x="2373" y="230"/>
                  </a:lnTo>
                  <a:lnTo>
                    <a:pt x="2328" y="186"/>
                  </a:lnTo>
                  <a:lnTo>
                    <a:pt x="2284" y="142"/>
                  </a:lnTo>
                  <a:lnTo>
                    <a:pt x="2231" y="106"/>
                  </a:lnTo>
                  <a:lnTo>
                    <a:pt x="2187" y="71"/>
                  </a:lnTo>
                  <a:lnTo>
                    <a:pt x="2126" y="45"/>
                  </a:lnTo>
                  <a:lnTo>
                    <a:pt x="2064" y="27"/>
                  </a:lnTo>
                  <a:lnTo>
                    <a:pt x="2011" y="9"/>
                  </a:lnTo>
                  <a:lnTo>
                    <a:pt x="1940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3912;p80">
              <a:extLst>
                <a:ext uri="{FF2B5EF4-FFF2-40B4-BE49-F238E27FC236}">
                  <a16:creationId xmlns:a16="http://schemas.microsoft.com/office/drawing/2014/main" id="{DD5DA658-538F-4643-A228-5DB0ED15C3C5}"/>
                </a:ext>
              </a:extLst>
            </p:cNvPr>
            <p:cNvSpPr/>
            <p:nvPr/>
          </p:nvSpPr>
          <p:spPr>
            <a:xfrm>
              <a:off x="5036475" y="3758100"/>
              <a:ext cx="78750" cy="32225"/>
            </a:xfrm>
            <a:custGeom>
              <a:avLst/>
              <a:gdLst/>
              <a:ahLst/>
              <a:cxnLst/>
              <a:rect l="l" t="t" r="r" b="b"/>
              <a:pathLst>
                <a:path w="3150" h="1289" extrusionOk="0">
                  <a:moveTo>
                    <a:pt x="644" y="1"/>
                  </a:moveTo>
                  <a:lnTo>
                    <a:pt x="583" y="9"/>
                  </a:lnTo>
                  <a:lnTo>
                    <a:pt x="512" y="18"/>
                  </a:lnTo>
                  <a:lnTo>
                    <a:pt x="450" y="36"/>
                  </a:lnTo>
                  <a:lnTo>
                    <a:pt x="397" y="53"/>
                  </a:lnTo>
                  <a:lnTo>
                    <a:pt x="336" y="80"/>
                  </a:lnTo>
                  <a:lnTo>
                    <a:pt x="283" y="115"/>
                  </a:lnTo>
                  <a:lnTo>
                    <a:pt x="239" y="150"/>
                  </a:lnTo>
                  <a:lnTo>
                    <a:pt x="195" y="195"/>
                  </a:lnTo>
                  <a:lnTo>
                    <a:pt x="151" y="239"/>
                  </a:lnTo>
                  <a:lnTo>
                    <a:pt x="115" y="292"/>
                  </a:lnTo>
                  <a:lnTo>
                    <a:pt x="80" y="345"/>
                  </a:lnTo>
                  <a:lnTo>
                    <a:pt x="54" y="397"/>
                  </a:lnTo>
                  <a:lnTo>
                    <a:pt x="36" y="459"/>
                  </a:lnTo>
                  <a:lnTo>
                    <a:pt x="18" y="512"/>
                  </a:lnTo>
                  <a:lnTo>
                    <a:pt x="9" y="583"/>
                  </a:lnTo>
                  <a:lnTo>
                    <a:pt x="1" y="644"/>
                  </a:lnTo>
                  <a:lnTo>
                    <a:pt x="9" y="706"/>
                  </a:lnTo>
                  <a:lnTo>
                    <a:pt x="18" y="777"/>
                  </a:lnTo>
                  <a:lnTo>
                    <a:pt x="36" y="838"/>
                  </a:lnTo>
                  <a:lnTo>
                    <a:pt x="54" y="891"/>
                  </a:lnTo>
                  <a:lnTo>
                    <a:pt x="80" y="953"/>
                  </a:lnTo>
                  <a:lnTo>
                    <a:pt x="115" y="1006"/>
                  </a:lnTo>
                  <a:lnTo>
                    <a:pt x="151" y="1050"/>
                  </a:lnTo>
                  <a:lnTo>
                    <a:pt x="195" y="1094"/>
                  </a:lnTo>
                  <a:lnTo>
                    <a:pt x="239" y="1138"/>
                  </a:lnTo>
                  <a:lnTo>
                    <a:pt x="283" y="1174"/>
                  </a:lnTo>
                  <a:lnTo>
                    <a:pt x="336" y="1209"/>
                  </a:lnTo>
                  <a:lnTo>
                    <a:pt x="397" y="1235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83" y="1279"/>
                  </a:lnTo>
                  <a:lnTo>
                    <a:pt x="644" y="1288"/>
                  </a:lnTo>
                  <a:lnTo>
                    <a:pt x="2514" y="1288"/>
                  </a:lnTo>
                  <a:lnTo>
                    <a:pt x="2576" y="1279"/>
                  </a:lnTo>
                  <a:lnTo>
                    <a:pt x="2638" y="1271"/>
                  </a:lnTo>
                  <a:lnTo>
                    <a:pt x="2699" y="1253"/>
                  </a:lnTo>
                  <a:lnTo>
                    <a:pt x="2761" y="1235"/>
                  </a:lnTo>
                  <a:lnTo>
                    <a:pt x="2814" y="1209"/>
                  </a:lnTo>
                  <a:lnTo>
                    <a:pt x="2867" y="1174"/>
                  </a:lnTo>
                  <a:lnTo>
                    <a:pt x="2920" y="1138"/>
                  </a:lnTo>
                  <a:lnTo>
                    <a:pt x="2964" y="1094"/>
                  </a:lnTo>
                  <a:lnTo>
                    <a:pt x="3008" y="1050"/>
                  </a:lnTo>
                  <a:lnTo>
                    <a:pt x="3043" y="1006"/>
                  </a:lnTo>
                  <a:lnTo>
                    <a:pt x="3070" y="953"/>
                  </a:lnTo>
                  <a:lnTo>
                    <a:pt x="3096" y="891"/>
                  </a:lnTo>
                  <a:lnTo>
                    <a:pt x="3123" y="838"/>
                  </a:lnTo>
                  <a:lnTo>
                    <a:pt x="3140" y="777"/>
                  </a:lnTo>
                  <a:lnTo>
                    <a:pt x="3149" y="706"/>
                  </a:lnTo>
                  <a:lnTo>
                    <a:pt x="3149" y="644"/>
                  </a:lnTo>
                  <a:lnTo>
                    <a:pt x="3149" y="583"/>
                  </a:lnTo>
                  <a:lnTo>
                    <a:pt x="3140" y="521"/>
                  </a:lnTo>
                  <a:lnTo>
                    <a:pt x="3123" y="459"/>
                  </a:lnTo>
                  <a:lnTo>
                    <a:pt x="3096" y="397"/>
                  </a:lnTo>
                  <a:lnTo>
                    <a:pt x="3070" y="345"/>
                  </a:lnTo>
                  <a:lnTo>
                    <a:pt x="3043" y="292"/>
                  </a:lnTo>
                  <a:lnTo>
                    <a:pt x="3008" y="239"/>
                  </a:lnTo>
                  <a:lnTo>
                    <a:pt x="2964" y="195"/>
                  </a:lnTo>
                  <a:lnTo>
                    <a:pt x="2920" y="150"/>
                  </a:lnTo>
                  <a:lnTo>
                    <a:pt x="2867" y="115"/>
                  </a:lnTo>
                  <a:lnTo>
                    <a:pt x="2814" y="80"/>
                  </a:lnTo>
                  <a:lnTo>
                    <a:pt x="2761" y="53"/>
                  </a:lnTo>
                  <a:lnTo>
                    <a:pt x="2699" y="36"/>
                  </a:lnTo>
                  <a:lnTo>
                    <a:pt x="2638" y="18"/>
                  </a:lnTo>
                  <a:lnTo>
                    <a:pt x="2576" y="9"/>
                  </a:lnTo>
                  <a:lnTo>
                    <a:pt x="2514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3913;p80">
              <a:extLst>
                <a:ext uri="{FF2B5EF4-FFF2-40B4-BE49-F238E27FC236}">
                  <a16:creationId xmlns:a16="http://schemas.microsoft.com/office/drawing/2014/main" id="{EFD0387F-2726-47B7-8458-5FF1C9A44313}"/>
                </a:ext>
              </a:extLst>
            </p:cNvPr>
            <p:cNvSpPr/>
            <p:nvPr/>
          </p:nvSpPr>
          <p:spPr>
            <a:xfrm>
              <a:off x="5036475" y="3786775"/>
              <a:ext cx="78750" cy="31975"/>
            </a:xfrm>
            <a:custGeom>
              <a:avLst/>
              <a:gdLst/>
              <a:ahLst/>
              <a:cxnLst/>
              <a:rect l="l" t="t" r="r" b="b"/>
              <a:pathLst>
                <a:path w="3150" h="1279" extrusionOk="0">
                  <a:moveTo>
                    <a:pt x="583" y="0"/>
                  </a:moveTo>
                  <a:lnTo>
                    <a:pt x="512" y="9"/>
                  </a:lnTo>
                  <a:lnTo>
                    <a:pt x="450" y="27"/>
                  </a:lnTo>
                  <a:lnTo>
                    <a:pt x="397" y="44"/>
                  </a:lnTo>
                  <a:lnTo>
                    <a:pt x="336" y="71"/>
                  </a:lnTo>
                  <a:lnTo>
                    <a:pt x="283" y="106"/>
                  </a:lnTo>
                  <a:lnTo>
                    <a:pt x="239" y="141"/>
                  </a:lnTo>
                  <a:lnTo>
                    <a:pt x="195" y="185"/>
                  </a:lnTo>
                  <a:lnTo>
                    <a:pt x="151" y="229"/>
                  </a:lnTo>
                  <a:lnTo>
                    <a:pt x="115" y="282"/>
                  </a:lnTo>
                  <a:lnTo>
                    <a:pt x="80" y="335"/>
                  </a:lnTo>
                  <a:lnTo>
                    <a:pt x="54" y="388"/>
                  </a:lnTo>
                  <a:lnTo>
                    <a:pt x="36" y="450"/>
                  </a:lnTo>
                  <a:lnTo>
                    <a:pt x="18" y="512"/>
                  </a:lnTo>
                  <a:lnTo>
                    <a:pt x="9" y="573"/>
                  </a:lnTo>
                  <a:lnTo>
                    <a:pt x="1" y="635"/>
                  </a:lnTo>
                  <a:lnTo>
                    <a:pt x="9" y="706"/>
                  </a:lnTo>
                  <a:lnTo>
                    <a:pt x="18" y="767"/>
                  </a:lnTo>
                  <a:lnTo>
                    <a:pt x="36" y="829"/>
                  </a:lnTo>
                  <a:lnTo>
                    <a:pt x="54" y="882"/>
                  </a:lnTo>
                  <a:lnTo>
                    <a:pt x="80" y="944"/>
                  </a:lnTo>
                  <a:lnTo>
                    <a:pt x="115" y="997"/>
                  </a:lnTo>
                  <a:lnTo>
                    <a:pt x="151" y="1041"/>
                  </a:lnTo>
                  <a:lnTo>
                    <a:pt x="195" y="1094"/>
                  </a:lnTo>
                  <a:lnTo>
                    <a:pt x="239" y="1129"/>
                  </a:lnTo>
                  <a:lnTo>
                    <a:pt x="283" y="1164"/>
                  </a:lnTo>
                  <a:lnTo>
                    <a:pt x="336" y="1200"/>
                  </a:lnTo>
                  <a:lnTo>
                    <a:pt x="397" y="1226"/>
                  </a:lnTo>
                  <a:lnTo>
                    <a:pt x="450" y="1253"/>
                  </a:lnTo>
                  <a:lnTo>
                    <a:pt x="512" y="1261"/>
                  </a:lnTo>
                  <a:lnTo>
                    <a:pt x="583" y="1270"/>
                  </a:lnTo>
                  <a:lnTo>
                    <a:pt x="644" y="1279"/>
                  </a:lnTo>
                  <a:lnTo>
                    <a:pt x="2514" y="1279"/>
                  </a:lnTo>
                  <a:lnTo>
                    <a:pt x="2576" y="1270"/>
                  </a:lnTo>
                  <a:lnTo>
                    <a:pt x="2638" y="1261"/>
                  </a:lnTo>
                  <a:lnTo>
                    <a:pt x="2699" y="1253"/>
                  </a:lnTo>
                  <a:lnTo>
                    <a:pt x="2761" y="1226"/>
                  </a:lnTo>
                  <a:lnTo>
                    <a:pt x="2814" y="1200"/>
                  </a:lnTo>
                  <a:lnTo>
                    <a:pt x="2867" y="1164"/>
                  </a:lnTo>
                  <a:lnTo>
                    <a:pt x="2920" y="1129"/>
                  </a:lnTo>
                  <a:lnTo>
                    <a:pt x="2964" y="1094"/>
                  </a:lnTo>
                  <a:lnTo>
                    <a:pt x="3008" y="1041"/>
                  </a:lnTo>
                  <a:lnTo>
                    <a:pt x="3043" y="997"/>
                  </a:lnTo>
                  <a:lnTo>
                    <a:pt x="3070" y="944"/>
                  </a:lnTo>
                  <a:lnTo>
                    <a:pt x="3096" y="882"/>
                  </a:lnTo>
                  <a:lnTo>
                    <a:pt x="3123" y="829"/>
                  </a:lnTo>
                  <a:lnTo>
                    <a:pt x="3140" y="767"/>
                  </a:lnTo>
                  <a:lnTo>
                    <a:pt x="3149" y="706"/>
                  </a:lnTo>
                  <a:lnTo>
                    <a:pt x="3149" y="635"/>
                  </a:lnTo>
                  <a:lnTo>
                    <a:pt x="3149" y="573"/>
                  </a:lnTo>
                  <a:lnTo>
                    <a:pt x="3140" y="512"/>
                  </a:lnTo>
                  <a:lnTo>
                    <a:pt x="3123" y="450"/>
                  </a:lnTo>
                  <a:lnTo>
                    <a:pt x="3096" y="388"/>
                  </a:lnTo>
                  <a:lnTo>
                    <a:pt x="3070" y="335"/>
                  </a:lnTo>
                  <a:lnTo>
                    <a:pt x="3043" y="282"/>
                  </a:lnTo>
                  <a:lnTo>
                    <a:pt x="3008" y="229"/>
                  </a:lnTo>
                  <a:lnTo>
                    <a:pt x="2964" y="185"/>
                  </a:lnTo>
                  <a:lnTo>
                    <a:pt x="2920" y="141"/>
                  </a:lnTo>
                  <a:lnTo>
                    <a:pt x="2867" y="106"/>
                  </a:lnTo>
                  <a:lnTo>
                    <a:pt x="2814" y="71"/>
                  </a:lnTo>
                  <a:lnTo>
                    <a:pt x="2761" y="44"/>
                  </a:lnTo>
                  <a:lnTo>
                    <a:pt x="2699" y="27"/>
                  </a:lnTo>
                  <a:lnTo>
                    <a:pt x="2638" y="9"/>
                  </a:lnTo>
                  <a:lnTo>
                    <a:pt x="2576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3914;p80">
              <a:extLst>
                <a:ext uri="{FF2B5EF4-FFF2-40B4-BE49-F238E27FC236}">
                  <a16:creationId xmlns:a16="http://schemas.microsoft.com/office/drawing/2014/main" id="{C555BEEA-EF96-4687-AFF6-60C1EDB984D0}"/>
                </a:ext>
              </a:extLst>
            </p:cNvPr>
            <p:cNvSpPr/>
            <p:nvPr/>
          </p:nvSpPr>
          <p:spPr>
            <a:xfrm>
              <a:off x="5036475" y="3818725"/>
              <a:ext cx="78750" cy="32000"/>
            </a:xfrm>
            <a:custGeom>
              <a:avLst/>
              <a:gdLst/>
              <a:ahLst/>
              <a:cxnLst/>
              <a:rect l="l" t="t" r="r" b="b"/>
              <a:pathLst>
                <a:path w="3150" h="1280" extrusionOk="0">
                  <a:moveTo>
                    <a:pt x="583" y="1"/>
                  </a:moveTo>
                  <a:lnTo>
                    <a:pt x="512" y="10"/>
                  </a:lnTo>
                  <a:lnTo>
                    <a:pt x="450" y="27"/>
                  </a:lnTo>
                  <a:lnTo>
                    <a:pt x="397" y="54"/>
                  </a:lnTo>
                  <a:lnTo>
                    <a:pt x="336" y="80"/>
                  </a:lnTo>
                  <a:lnTo>
                    <a:pt x="283" y="107"/>
                  </a:lnTo>
                  <a:lnTo>
                    <a:pt x="239" y="151"/>
                  </a:lnTo>
                  <a:lnTo>
                    <a:pt x="195" y="186"/>
                  </a:lnTo>
                  <a:lnTo>
                    <a:pt x="151" y="230"/>
                  </a:lnTo>
                  <a:lnTo>
                    <a:pt x="115" y="283"/>
                  </a:lnTo>
                  <a:lnTo>
                    <a:pt x="80" y="336"/>
                  </a:lnTo>
                  <a:lnTo>
                    <a:pt x="54" y="389"/>
                  </a:lnTo>
                  <a:lnTo>
                    <a:pt x="36" y="451"/>
                  </a:lnTo>
                  <a:lnTo>
                    <a:pt x="18" y="513"/>
                  </a:lnTo>
                  <a:lnTo>
                    <a:pt x="9" y="574"/>
                  </a:lnTo>
                  <a:lnTo>
                    <a:pt x="1" y="645"/>
                  </a:lnTo>
                  <a:lnTo>
                    <a:pt x="9" y="707"/>
                  </a:lnTo>
                  <a:lnTo>
                    <a:pt x="18" y="768"/>
                  </a:lnTo>
                  <a:lnTo>
                    <a:pt x="36" y="830"/>
                  </a:lnTo>
                  <a:lnTo>
                    <a:pt x="54" y="892"/>
                  </a:lnTo>
                  <a:lnTo>
                    <a:pt x="80" y="945"/>
                  </a:lnTo>
                  <a:lnTo>
                    <a:pt x="115" y="998"/>
                  </a:lnTo>
                  <a:lnTo>
                    <a:pt x="151" y="1051"/>
                  </a:lnTo>
                  <a:lnTo>
                    <a:pt x="195" y="1095"/>
                  </a:lnTo>
                  <a:lnTo>
                    <a:pt x="239" y="1139"/>
                  </a:lnTo>
                  <a:lnTo>
                    <a:pt x="283" y="1174"/>
                  </a:lnTo>
                  <a:lnTo>
                    <a:pt x="336" y="1200"/>
                  </a:lnTo>
                  <a:lnTo>
                    <a:pt x="397" y="1227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83" y="1280"/>
                  </a:lnTo>
                  <a:lnTo>
                    <a:pt x="2576" y="1280"/>
                  </a:lnTo>
                  <a:lnTo>
                    <a:pt x="2638" y="1271"/>
                  </a:lnTo>
                  <a:lnTo>
                    <a:pt x="2699" y="1253"/>
                  </a:lnTo>
                  <a:lnTo>
                    <a:pt x="2761" y="1227"/>
                  </a:lnTo>
                  <a:lnTo>
                    <a:pt x="2814" y="1200"/>
                  </a:lnTo>
                  <a:lnTo>
                    <a:pt x="2867" y="1174"/>
                  </a:lnTo>
                  <a:lnTo>
                    <a:pt x="2920" y="1139"/>
                  </a:lnTo>
                  <a:lnTo>
                    <a:pt x="2964" y="1095"/>
                  </a:lnTo>
                  <a:lnTo>
                    <a:pt x="3008" y="1051"/>
                  </a:lnTo>
                  <a:lnTo>
                    <a:pt x="3043" y="998"/>
                  </a:lnTo>
                  <a:lnTo>
                    <a:pt x="3070" y="945"/>
                  </a:lnTo>
                  <a:lnTo>
                    <a:pt x="3096" y="892"/>
                  </a:lnTo>
                  <a:lnTo>
                    <a:pt x="3123" y="830"/>
                  </a:lnTo>
                  <a:lnTo>
                    <a:pt x="3140" y="768"/>
                  </a:lnTo>
                  <a:lnTo>
                    <a:pt x="3149" y="707"/>
                  </a:lnTo>
                  <a:lnTo>
                    <a:pt x="3149" y="645"/>
                  </a:lnTo>
                  <a:lnTo>
                    <a:pt x="3149" y="574"/>
                  </a:lnTo>
                  <a:lnTo>
                    <a:pt x="3140" y="513"/>
                  </a:lnTo>
                  <a:lnTo>
                    <a:pt x="3123" y="451"/>
                  </a:lnTo>
                  <a:lnTo>
                    <a:pt x="3096" y="389"/>
                  </a:lnTo>
                  <a:lnTo>
                    <a:pt x="3070" y="336"/>
                  </a:lnTo>
                  <a:lnTo>
                    <a:pt x="3043" y="283"/>
                  </a:lnTo>
                  <a:lnTo>
                    <a:pt x="3008" y="230"/>
                  </a:lnTo>
                  <a:lnTo>
                    <a:pt x="2964" y="186"/>
                  </a:lnTo>
                  <a:lnTo>
                    <a:pt x="2920" y="151"/>
                  </a:lnTo>
                  <a:lnTo>
                    <a:pt x="2867" y="107"/>
                  </a:lnTo>
                  <a:lnTo>
                    <a:pt x="2814" y="80"/>
                  </a:lnTo>
                  <a:lnTo>
                    <a:pt x="2761" y="54"/>
                  </a:lnTo>
                  <a:lnTo>
                    <a:pt x="2699" y="27"/>
                  </a:lnTo>
                  <a:lnTo>
                    <a:pt x="2638" y="10"/>
                  </a:lnTo>
                  <a:lnTo>
                    <a:pt x="2576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3915;p80">
              <a:extLst>
                <a:ext uri="{FF2B5EF4-FFF2-40B4-BE49-F238E27FC236}">
                  <a16:creationId xmlns:a16="http://schemas.microsoft.com/office/drawing/2014/main" id="{197A43E9-CCCB-4583-A770-7D404FDA5155}"/>
                </a:ext>
              </a:extLst>
            </p:cNvPr>
            <p:cNvSpPr/>
            <p:nvPr/>
          </p:nvSpPr>
          <p:spPr>
            <a:xfrm>
              <a:off x="5039775" y="3850700"/>
              <a:ext cx="63100" cy="32000"/>
            </a:xfrm>
            <a:custGeom>
              <a:avLst/>
              <a:gdLst/>
              <a:ahLst/>
              <a:cxnLst/>
              <a:rect l="l" t="t" r="r" b="b"/>
              <a:pathLst>
                <a:path w="2524" h="1280" extrusionOk="0">
                  <a:moveTo>
                    <a:pt x="645" y="1"/>
                  </a:moveTo>
                  <a:lnTo>
                    <a:pt x="583" y="10"/>
                  </a:lnTo>
                  <a:lnTo>
                    <a:pt x="512" y="19"/>
                  </a:lnTo>
                  <a:lnTo>
                    <a:pt x="451" y="27"/>
                  </a:lnTo>
                  <a:lnTo>
                    <a:pt x="398" y="54"/>
                  </a:lnTo>
                  <a:lnTo>
                    <a:pt x="336" y="80"/>
                  </a:lnTo>
                  <a:lnTo>
                    <a:pt x="283" y="116"/>
                  </a:lnTo>
                  <a:lnTo>
                    <a:pt x="239" y="151"/>
                  </a:lnTo>
                  <a:lnTo>
                    <a:pt x="195" y="186"/>
                  </a:lnTo>
                  <a:lnTo>
                    <a:pt x="151" y="239"/>
                  </a:lnTo>
                  <a:lnTo>
                    <a:pt x="116" y="283"/>
                  </a:lnTo>
                  <a:lnTo>
                    <a:pt x="80" y="336"/>
                  </a:lnTo>
                  <a:lnTo>
                    <a:pt x="54" y="398"/>
                  </a:lnTo>
                  <a:lnTo>
                    <a:pt x="36" y="451"/>
                  </a:lnTo>
                  <a:lnTo>
                    <a:pt x="19" y="512"/>
                  </a:lnTo>
                  <a:lnTo>
                    <a:pt x="10" y="574"/>
                  </a:lnTo>
                  <a:lnTo>
                    <a:pt x="1" y="645"/>
                  </a:lnTo>
                  <a:lnTo>
                    <a:pt x="10" y="706"/>
                  </a:lnTo>
                  <a:lnTo>
                    <a:pt x="19" y="768"/>
                  </a:lnTo>
                  <a:lnTo>
                    <a:pt x="36" y="830"/>
                  </a:lnTo>
                  <a:lnTo>
                    <a:pt x="54" y="892"/>
                  </a:lnTo>
                  <a:lnTo>
                    <a:pt x="80" y="945"/>
                  </a:lnTo>
                  <a:lnTo>
                    <a:pt x="116" y="998"/>
                  </a:lnTo>
                  <a:lnTo>
                    <a:pt x="151" y="1050"/>
                  </a:lnTo>
                  <a:lnTo>
                    <a:pt x="195" y="1095"/>
                  </a:lnTo>
                  <a:lnTo>
                    <a:pt x="239" y="1139"/>
                  </a:lnTo>
                  <a:lnTo>
                    <a:pt x="283" y="1174"/>
                  </a:lnTo>
                  <a:lnTo>
                    <a:pt x="336" y="1209"/>
                  </a:lnTo>
                  <a:lnTo>
                    <a:pt x="398" y="1236"/>
                  </a:lnTo>
                  <a:lnTo>
                    <a:pt x="451" y="1253"/>
                  </a:lnTo>
                  <a:lnTo>
                    <a:pt x="512" y="1271"/>
                  </a:lnTo>
                  <a:lnTo>
                    <a:pt x="583" y="1280"/>
                  </a:lnTo>
                  <a:lnTo>
                    <a:pt x="1941" y="1280"/>
                  </a:lnTo>
                  <a:lnTo>
                    <a:pt x="2003" y="1271"/>
                  </a:lnTo>
                  <a:lnTo>
                    <a:pt x="2065" y="1253"/>
                  </a:lnTo>
                  <a:lnTo>
                    <a:pt x="2126" y="1236"/>
                  </a:lnTo>
                  <a:lnTo>
                    <a:pt x="2179" y="1209"/>
                  </a:lnTo>
                  <a:lnTo>
                    <a:pt x="2232" y="1174"/>
                  </a:lnTo>
                  <a:lnTo>
                    <a:pt x="2285" y="1139"/>
                  </a:lnTo>
                  <a:lnTo>
                    <a:pt x="2329" y="1095"/>
                  </a:lnTo>
                  <a:lnTo>
                    <a:pt x="2373" y="1050"/>
                  </a:lnTo>
                  <a:lnTo>
                    <a:pt x="2409" y="998"/>
                  </a:lnTo>
                  <a:lnTo>
                    <a:pt x="2444" y="945"/>
                  </a:lnTo>
                  <a:lnTo>
                    <a:pt x="2470" y="892"/>
                  </a:lnTo>
                  <a:lnTo>
                    <a:pt x="2488" y="830"/>
                  </a:lnTo>
                  <a:lnTo>
                    <a:pt x="2506" y="768"/>
                  </a:lnTo>
                  <a:lnTo>
                    <a:pt x="2515" y="706"/>
                  </a:lnTo>
                  <a:lnTo>
                    <a:pt x="2523" y="645"/>
                  </a:lnTo>
                  <a:lnTo>
                    <a:pt x="2515" y="574"/>
                  </a:lnTo>
                  <a:lnTo>
                    <a:pt x="2506" y="512"/>
                  </a:lnTo>
                  <a:lnTo>
                    <a:pt x="2488" y="451"/>
                  </a:lnTo>
                  <a:lnTo>
                    <a:pt x="2470" y="398"/>
                  </a:lnTo>
                  <a:lnTo>
                    <a:pt x="2444" y="336"/>
                  </a:lnTo>
                  <a:lnTo>
                    <a:pt x="2409" y="283"/>
                  </a:lnTo>
                  <a:lnTo>
                    <a:pt x="2373" y="239"/>
                  </a:lnTo>
                  <a:lnTo>
                    <a:pt x="2329" y="186"/>
                  </a:lnTo>
                  <a:lnTo>
                    <a:pt x="2285" y="151"/>
                  </a:lnTo>
                  <a:lnTo>
                    <a:pt x="2232" y="116"/>
                  </a:lnTo>
                  <a:lnTo>
                    <a:pt x="2179" y="80"/>
                  </a:lnTo>
                  <a:lnTo>
                    <a:pt x="2126" y="54"/>
                  </a:lnTo>
                  <a:lnTo>
                    <a:pt x="2065" y="27"/>
                  </a:lnTo>
                  <a:lnTo>
                    <a:pt x="2003" y="19"/>
                  </a:lnTo>
                  <a:lnTo>
                    <a:pt x="1941" y="10"/>
                  </a:lnTo>
                  <a:lnTo>
                    <a:pt x="1880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Título 1">
            <a:extLst>
              <a:ext uri="{FF2B5EF4-FFF2-40B4-BE49-F238E27FC236}">
                <a16:creationId xmlns:a16="http://schemas.microsoft.com/office/drawing/2014/main" id="{B6FB11B8-456A-4E9F-A3C7-1F43FD681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27" y="-42010"/>
            <a:ext cx="10515600" cy="720304"/>
          </a:xfrm>
        </p:spPr>
        <p:txBody>
          <a:bodyPr/>
          <a:lstStyle/>
          <a:p>
            <a:pPr algn="ctr"/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</a:p>
        </p:txBody>
      </p:sp>
    </p:spTree>
    <p:extLst>
      <p:ext uri="{BB962C8B-B14F-4D97-AF65-F5344CB8AC3E}">
        <p14:creationId xmlns:p14="http://schemas.microsoft.com/office/powerpoint/2010/main" val="1068483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702338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CC00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53572" y="717671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CC0066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902515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5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792596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Sector Externo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370603" y="1725991"/>
            <a:ext cx="5373845" cy="46477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Universidad - Empresa – Estado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el relacionamiento e intervención productiva con las empresas.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Desarrollo de proyectos de Innovación y Desarrollo Tecnológico con el sector productivo.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Consolidar el portafolio de servicios de extensión de la Universidad.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Promover en la RUN un espacio para articular las Universidades con el Sector empresarial.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Proyección Social 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Creación de un programa de inmersión empresarial para los estudiantes como complemento a las prácticas </a:t>
            </a: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empresariales.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el relacionamiento con el sector externo para la oferta de nuevas plazas de práctica.</a:t>
            </a:r>
            <a:endParaRPr lang="es-CO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064718" y="1285338"/>
            <a:ext cx="5303408" cy="4750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Posicionar la oferta y los espacios físicos orientados a la Apropiación social del conocimiento.</a:t>
            </a:r>
            <a:endParaRPr lang="es-CO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Crear la Unidad de Apropiación social del conocimiento.</a:t>
            </a:r>
            <a:endParaRPr lang="es-CO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Internacionalización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de la investigación y la extensión en red a nivel internacional.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de la Internacionalización en casa.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 sostenibilidad a la Acreditación Internacional Institucional y de Programas académicos.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 movilidad internacional.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Google Shape;1273;p30">
            <a:extLst>
              <a:ext uri="{FF2B5EF4-FFF2-40B4-BE49-F238E27FC236}">
                <a16:creationId xmlns:a16="http://schemas.microsoft.com/office/drawing/2014/main" id="{F278B198-2D7A-44A2-B5FF-2914E8697976}"/>
              </a:ext>
            </a:extLst>
          </p:cNvPr>
          <p:cNvSpPr txBox="1"/>
          <p:nvPr/>
        </p:nvSpPr>
        <p:spPr>
          <a:xfrm>
            <a:off x="6088198" y="953379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4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17" name="Google Shape;8565;p133">
            <a:extLst>
              <a:ext uri="{FF2B5EF4-FFF2-40B4-BE49-F238E27FC236}">
                <a16:creationId xmlns:a16="http://schemas.microsoft.com/office/drawing/2014/main" id="{0AD76931-7CD2-47B5-ABA0-2EADB5CF42B1}"/>
              </a:ext>
            </a:extLst>
          </p:cNvPr>
          <p:cNvSpPr/>
          <p:nvPr/>
        </p:nvSpPr>
        <p:spPr>
          <a:xfrm>
            <a:off x="9802216" y="5511780"/>
            <a:ext cx="130006" cy="124481"/>
          </a:xfrm>
          <a:custGeom>
            <a:avLst/>
            <a:gdLst/>
            <a:ahLst/>
            <a:cxnLst/>
            <a:rect l="l" t="t" r="r" b="b"/>
            <a:pathLst>
              <a:path w="5954" h="5701" extrusionOk="0">
                <a:moveTo>
                  <a:pt x="2454" y="631"/>
                </a:moveTo>
                <a:cubicBezTo>
                  <a:pt x="2481" y="631"/>
                  <a:pt x="2509" y="632"/>
                  <a:pt x="2536" y="633"/>
                </a:cubicBezTo>
                <a:cubicBezTo>
                  <a:pt x="3120" y="669"/>
                  <a:pt x="3584" y="1074"/>
                  <a:pt x="4001" y="1443"/>
                </a:cubicBezTo>
                <a:cubicBezTo>
                  <a:pt x="4989" y="2336"/>
                  <a:pt x="5001" y="3527"/>
                  <a:pt x="4120" y="4491"/>
                </a:cubicBezTo>
                <a:cubicBezTo>
                  <a:pt x="3760" y="4876"/>
                  <a:pt x="3312" y="5047"/>
                  <a:pt x="2861" y="5047"/>
                </a:cubicBezTo>
                <a:cubicBezTo>
                  <a:pt x="2239" y="5047"/>
                  <a:pt x="1610" y="4720"/>
                  <a:pt x="1203" y="4182"/>
                </a:cubicBezTo>
                <a:cubicBezTo>
                  <a:pt x="881" y="3765"/>
                  <a:pt x="774" y="3169"/>
                  <a:pt x="750" y="2658"/>
                </a:cubicBezTo>
                <a:cubicBezTo>
                  <a:pt x="727" y="2003"/>
                  <a:pt x="1167" y="1586"/>
                  <a:pt x="1346" y="1014"/>
                </a:cubicBezTo>
                <a:cubicBezTo>
                  <a:pt x="1358" y="991"/>
                  <a:pt x="1346" y="979"/>
                  <a:pt x="1346" y="967"/>
                </a:cubicBezTo>
                <a:cubicBezTo>
                  <a:pt x="1702" y="789"/>
                  <a:pt x="2059" y="631"/>
                  <a:pt x="2454" y="631"/>
                </a:cubicBezTo>
                <a:close/>
                <a:moveTo>
                  <a:pt x="2323" y="0"/>
                </a:moveTo>
                <a:cubicBezTo>
                  <a:pt x="1651" y="0"/>
                  <a:pt x="1036" y="241"/>
                  <a:pt x="750" y="860"/>
                </a:cubicBezTo>
                <a:cubicBezTo>
                  <a:pt x="715" y="919"/>
                  <a:pt x="727" y="979"/>
                  <a:pt x="739" y="1026"/>
                </a:cubicBezTo>
                <a:cubicBezTo>
                  <a:pt x="334" y="1443"/>
                  <a:pt x="167" y="2110"/>
                  <a:pt x="96" y="2658"/>
                </a:cubicBezTo>
                <a:cubicBezTo>
                  <a:pt x="0" y="3408"/>
                  <a:pt x="381" y="4086"/>
                  <a:pt x="822" y="4658"/>
                </a:cubicBezTo>
                <a:cubicBezTo>
                  <a:pt x="1359" y="5353"/>
                  <a:pt x="2106" y="5701"/>
                  <a:pt x="2863" y="5701"/>
                </a:cubicBezTo>
                <a:cubicBezTo>
                  <a:pt x="3482" y="5701"/>
                  <a:pt x="4107" y="5469"/>
                  <a:pt x="4632" y="5003"/>
                </a:cubicBezTo>
                <a:cubicBezTo>
                  <a:pt x="5953" y="3824"/>
                  <a:pt x="5787" y="2038"/>
                  <a:pt x="4584" y="860"/>
                </a:cubicBezTo>
                <a:cubicBezTo>
                  <a:pt x="4095" y="377"/>
                  <a:pt x="3164" y="0"/>
                  <a:pt x="2323" y="0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8569;p133">
            <a:extLst>
              <a:ext uri="{FF2B5EF4-FFF2-40B4-BE49-F238E27FC236}">
                <a16:creationId xmlns:a16="http://schemas.microsoft.com/office/drawing/2014/main" id="{05493578-1386-41B6-9718-08AC1C3B2A60}"/>
              </a:ext>
            </a:extLst>
          </p:cNvPr>
          <p:cNvSpPr/>
          <p:nvPr/>
        </p:nvSpPr>
        <p:spPr>
          <a:xfrm>
            <a:off x="10285209" y="5641504"/>
            <a:ext cx="109765" cy="165466"/>
          </a:xfrm>
          <a:custGeom>
            <a:avLst/>
            <a:gdLst/>
            <a:ahLst/>
            <a:cxnLst/>
            <a:rect l="l" t="t" r="r" b="b"/>
            <a:pathLst>
              <a:path w="5027" h="7578" extrusionOk="0">
                <a:moveTo>
                  <a:pt x="326" y="1"/>
                </a:moveTo>
                <a:cubicBezTo>
                  <a:pt x="24" y="1"/>
                  <a:pt x="0" y="470"/>
                  <a:pt x="276" y="562"/>
                </a:cubicBezTo>
                <a:cubicBezTo>
                  <a:pt x="2622" y="1324"/>
                  <a:pt x="4467" y="4741"/>
                  <a:pt x="3538" y="7099"/>
                </a:cubicBezTo>
                <a:cubicBezTo>
                  <a:pt x="3429" y="7382"/>
                  <a:pt x="3680" y="7577"/>
                  <a:pt x="3924" y="7577"/>
                </a:cubicBezTo>
                <a:cubicBezTo>
                  <a:pt x="4080" y="7577"/>
                  <a:pt x="4233" y="7498"/>
                  <a:pt x="4288" y="7313"/>
                </a:cubicBezTo>
                <a:cubicBezTo>
                  <a:pt x="5027" y="4670"/>
                  <a:pt x="3419" y="360"/>
                  <a:pt x="359" y="3"/>
                </a:cubicBezTo>
                <a:cubicBezTo>
                  <a:pt x="348" y="1"/>
                  <a:pt x="337" y="1"/>
                  <a:pt x="326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8571;p133">
            <a:extLst>
              <a:ext uri="{FF2B5EF4-FFF2-40B4-BE49-F238E27FC236}">
                <a16:creationId xmlns:a16="http://schemas.microsoft.com/office/drawing/2014/main" id="{7AE24791-F051-42D8-B730-5F91DD0B8F74}"/>
              </a:ext>
            </a:extLst>
          </p:cNvPr>
          <p:cNvSpPr/>
          <p:nvPr/>
        </p:nvSpPr>
        <p:spPr>
          <a:xfrm>
            <a:off x="9360250" y="5596021"/>
            <a:ext cx="377221" cy="525394"/>
          </a:xfrm>
          <a:custGeom>
            <a:avLst/>
            <a:gdLst/>
            <a:ahLst/>
            <a:cxnLst/>
            <a:rect l="l" t="t" r="r" b="b"/>
            <a:pathLst>
              <a:path w="17276" h="24062" extrusionOk="0">
                <a:moveTo>
                  <a:pt x="16728" y="1"/>
                </a:moveTo>
                <a:cubicBezTo>
                  <a:pt x="16717" y="1"/>
                  <a:pt x="16705" y="1"/>
                  <a:pt x="16693" y="2"/>
                </a:cubicBezTo>
                <a:cubicBezTo>
                  <a:pt x="6394" y="526"/>
                  <a:pt x="1" y="15575"/>
                  <a:pt x="5109" y="23945"/>
                </a:cubicBezTo>
                <a:cubicBezTo>
                  <a:pt x="5157" y="24028"/>
                  <a:pt x="5229" y="24062"/>
                  <a:pt x="5301" y="24062"/>
                </a:cubicBezTo>
                <a:cubicBezTo>
                  <a:pt x="5457" y="24062"/>
                  <a:pt x="5611" y="23899"/>
                  <a:pt x="5513" y="23719"/>
                </a:cubicBezTo>
                <a:cubicBezTo>
                  <a:pt x="1191" y="15290"/>
                  <a:pt x="6799" y="1907"/>
                  <a:pt x="16693" y="883"/>
                </a:cubicBezTo>
                <a:cubicBezTo>
                  <a:pt x="17242" y="836"/>
                  <a:pt x="17276" y="1"/>
                  <a:pt x="16728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8572;p133">
            <a:extLst>
              <a:ext uri="{FF2B5EF4-FFF2-40B4-BE49-F238E27FC236}">
                <a16:creationId xmlns:a16="http://schemas.microsoft.com/office/drawing/2014/main" id="{E3AA746A-8383-4842-BE0F-FC19FD9B5A6B}"/>
              </a:ext>
            </a:extLst>
          </p:cNvPr>
          <p:cNvSpPr/>
          <p:nvPr/>
        </p:nvSpPr>
        <p:spPr>
          <a:xfrm>
            <a:off x="9957224" y="5586872"/>
            <a:ext cx="179069" cy="106926"/>
          </a:xfrm>
          <a:custGeom>
            <a:avLst/>
            <a:gdLst/>
            <a:ahLst/>
            <a:cxnLst/>
            <a:rect l="l" t="t" r="r" b="b"/>
            <a:pathLst>
              <a:path w="8201" h="4897" extrusionOk="0">
                <a:moveTo>
                  <a:pt x="395" y="1"/>
                </a:moveTo>
                <a:cubicBezTo>
                  <a:pt x="116" y="1"/>
                  <a:pt x="1" y="435"/>
                  <a:pt x="307" y="481"/>
                </a:cubicBezTo>
                <a:cubicBezTo>
                  <a:pt x="3176" y="993"/>
                  <a:pt x="5736" y="2540"/>
                  <a:pt x="7582" y="4791"/>
                </a:cubicBezTo>
                <a:cubicBezTo>
                  <a:pt x="7642" y="4865"/>
                  <a:pt x="7712" y="4896"/>
                  <a:pt x="7781" y="4896"/>
                </a:cubicBezTo>
                <a:cubicBezTo>
                  <a:pt x="7999" y="4896"/>
                  <a:pt x="8200" y="4585"/>
                  <a:pt x="8010" y="4350"/>
                </a:cubicBezTo>
                <a:cubicBezTo>
                  <a:pt x="6105" y="2005"/>
                  <a:pt x="3450" y="409"/>
                  <a:pt x="438" y="4"/>
                </a:cubicBezTo>
                <a:cubicBezTo>
                  <a:pt x="423" y="2"/>
                  <a:pt x="409" y="1"/>
                  <a:pt x="395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8573;p133">
            <a:extLst>
              <a:ext uri="{FF2B5EF4-FFF2-40B4-BE49-F238E27FC236}">
                <a16:creationId xmlns:a16="http://schemas.microsoft.com/office/drawing/2014/main" id="{22097E6D-156B-4330-9365-5B54C5E0A654}"/>
              </a:ext>
            </a:extLst>
          </p:cNvPr>
          <p:cNvSpPr/>
          <p:nvPr/>
        </p:nvSpPr>
        <p:spPr>
          <a:xfrm>
            <a:off x="9596376" y="5888461"/>
            <a:ext cx="705533" cy="513559"/>
          </a:xfrm>
          <a:custGeom>
            <a:avLst/>
            <a:gdLst/>
            <a:ahLst/>
            <a:cxnLst/>
            <a:rect l="l" t="t" r="r" b="b"/>
            <a:pathLst>
              <a:path w="32312" h="23520" extrusionOk="0">
                <a:moveTo>
                  <a:pt x="30292" y="1"/>
                </a:moveTo>
                <a:cubicBezTo>
                  <a:pt x="30025" y="1"/>
                  <a:pt x="29740" y="235"/>
                  <a:pt x="29858" y="527"/>
                </a:cubicBezTo>
                <a:cubicBezTo>
                  <a:pt x="31228" y="3885"/>
                  <a:pt x="30263" y="7814"/>
                  <a:pt x="29204" y="11136"/>
                </a:cubicBezTo>
                <a:cubicBezTo>
                  <a:pt x="27918" y="15196"/>
                  <a:pt x="25036" y="18446"/>
                  <a:pt x="21334" y="20482"/>
                </a:cubicBezTo>
                <a:cubicBezTo>
                  <a:pt x="18804" y="21862"/>
                  <a:pt x="15043" y="22753"/>
                  <a:pt x="11334" y="22753"/>
                </a:cubicBezTo>
                <a:cubicBezTo>
                  <a:pt x="7170" y="22753"/>
                  <a:pt x="3071" y="21630"/>
                  <a:pt x="855" y="18815"/>
                </a:cubicBezTo>
                <a:cubicBezTo>
                  <a:pt x="777" y="18714"/>
                  <a:pt x="681" y="18672"/>
                  <a:pt x="586" y="18672"/>
                </a:cubicBezTo>
                <a:cubicBezTo>
                  <a:pt x="290" y="18672"/>
                  <a:pt x="1" y="19083"/>
                  <a:pt x="271" y="19399"/>
                </a:cubicBezTo>
                <a:cubicBezTo>
                  <a:pt x="2799" y="22354"/>
                  <a:pt x="6984" y="23519"/>
                  <a:pt x="11247" y="23519"/>
                </a:cubicBezTo>
                <a:cubicBezTo>
                  <a:pt x="15056" y="23519"/>
                  <a:pt x="18929" y="22589"/>
                  <a:pt x="21738" y="21173"/>
                </a:cubicBezTo>
                <a:cubicBezTo>
                  <a:pt x="25525" y="19244"/>
                  <a:pt x="28275" y="15803"/>
                  <a:pt x="29858" y="11922"/>
                </a:cubicBezTo>
                <a:cubicBezTo>
                  <a:pt x="31252" y="8528"/>
                  <a:pt x="32311" y="3659"/>
                  <a:pt x="30632" y="206"/>
                </a:cubicBezTo>
                <a:cubicBezTo>
                  <a:pt x="30560" y="61"/>
                  <a:pt x="30428" y="1"/>
                  <a:pt x="30292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8574;p133">
            <a:extLst>
              <a:ext uri="{FF2B5EF4-FFF2-40B4-BE49-F238E27FC236}">
                <a16:creationId xmlns:a16="http://schemas.microsoft.com/office/drawing/2014/main" id="{75583BF8-B735-4DAE-8708-B2E16E41E9AF}"/>
              </a:ext>
            </a:extLst>
          </p:cNvPr>
          <p:cNvSpPr/>
          <p:nvPr/>
        </p:nvSpPr>
        <p:spPr>
          <a:xfrm>
            <a:off x="9502725" y="5674933"/>
            <a:ext cx="671011" cy="624306"/>
          </a:xfrm>
          <a:custGeom>
            <a:avLst/>
            <a:gdLst/>
            <a:ahLst/>
            <a:cxnLst/>
            <a:rect l="l" t="t" r="r" b="b"/>
            <a:pathLst>
              <a:path w="30731" h="28592" extrusionOk="0">
                <a:moveTo>
                  <a:pt x="20741" y="4792"/>
                </a:moveTo>
                <a:cubicBezTo>
                  <a:pt x="21137" y="4792"/>
                  <a:pt x="21507" y="5698"/>
                  <a:pt x="21694" y="5877"/>
                </a:cubicBezTo>
                <a:cubicBezTo>
                  <a:pt x="21963" y="6128"/>
                  <a:pt x="22262" y="6285"/>
                  <a:pt x="22618" y="6285"/>
                </a:cubicBezTo>
                <a:cubicBezTo>
                  <a:pt x="22718" y="6285"/>
                  <a:pt x="22822" y="6273"/>
                  <a:pt x="22932" y="6246"/>
                </a:cubicBezTo>
                <a:cubicBezTo>
                  <a:pt x="23384" y="6151"/>
                  <a:pt x="23730" y="6020"/>
                  <a:pt x="24122" y="5794"/>
                </a:cubicBezTo>
                <a:cubicBezTo>
                  <a:pt x="24581" y="5524"/>
                  <a:pt x="24986" y="5393"/>
                  <a:pt x="25362" y="5393"/>
                </a:cubicBezTo>
                <a:cubicBezTo>
                  <a:pt x="25864" y="5393"/>
                  <a:pt x="26315" y="5625"/>
                  <a:pt x="26778" y="6068"/>
                </a:cubicBezTo>
                <a:cubicBezTo>
                  <a:pt x="26504" y="6580"/>
                  <a:pt x="25027" y="6818"/>
                  <a:pt x="24492" y="7163"/>
                </a:cubicBezTo>
                <a:cubicBezTo>
                  <a:pt x="23771" y="7618"/>
                  <a:pt x="23112" y="8052"/>
                  <a:pt x="22237" y="8052"/>
                </a:cubicBezTo>
                <a:cubicBezTo>
                  <a:pt x="22172" y="8052"/>
                  <a:pt x="22106" y="8049"/>
                  <a:pt x="22039" y="8044"/>
                </a:cubicBezTo>
                <a:cubicBezTo>
                  <a:pt x="21914" y="8033"/>
                  <a:pt x="21779" y="8024"/>
                  <a:pt x="21642" y="8024"/>
                </a:cubicBezTo>
                <a:cubicBezTo>
                  <a:pt x="21349" y="8024"/>
                  <a:pt x="21048" y="8065"/>
                  <a:pt x="20812" y="8211"/>
                </a:cubicBezTo>
                <a:cubicBezTo>
                  <a:pt x="20122" y="8640"/>
                  <a:pt x="20181" y="9544"/>
                  <a:pt x="19539" y="9806"/>
                </a:cubicBezTo>
                <a:cubicBezTo>
                  <a:pt x="18872" y="10068"/>
                  <a:pt x="18276" y="10449"/>
                  <a:pt x="17884" y="11009"/>
                </a:cubicBezTo>
                <a:cubicBezTo>
                  <a:pt x="17753" y="10461"/>
                  <a:pt x="17372" y="9961"/>
                  <a:pt x="17253" y="9259"/>
                </a:cubicBezTo>
                <a:cubicBezTo>
                  <a:pt x="17253" y="9259"/>
                  <a:pt x="17253" y="9247"/>
                  <a:pt x="17253" y="9247"/>
                </a:cubicBezTo>
                <a:cubicBezTo>
                  <a:pt x="17479" y="7973"/>
                  <a:pt x="18872" y="7735"/>
                  <a:pt x="19669" y="6937"/>
                </a:cubicBezTo>
                <a:cubicBezTo>
                  <a:pt x="19920" y="6699"/>
                  <a:pt x="19967" y="6413"/>
                  <a:pt x="20039" y="6092"/>
                </a:cubicBezTo>
                <a:cubicBezTo>
                  <a:pt x="20260" y="5111"/>
                  <a:pt x="20505" y="4792"/>
                  <a:pt x="20741" y="4792"/>
                </a:cubicBezTo>
                <a:close/>
                <a:moveTo>
                  <a:pt x="11276" y="1555"/>
                </a:moveTo>
                <a:lnTo>
                  <a:pt x="11276" y="1555"/>
                </a:lnTo>
                <a:cubicBezTo>
                  <a:pt x="10895" y="2222"/>
                  <a:pt x="12014" y="3127"/>
                  <a:pt x="12764" y="3175"/>
                </a:cubicBezTo>
                <a:cubicBezTo>
                  <a:pt x="12874" y="3182"/>
                  <a:pt x="12982" y="3185"/>
                  <a:pt x="13090" y="3185"/>
                </a:cubicBezTo>
                <a:cubicBezTo>
                  <a:pt x="14024" y="3185"/>
                  <a:pt x="14894" y="2927"/>
                  <a:pt x="15812" y="2746"/>
                </a:cubicBezTo>
                <a:cubicBezTo>
                  <a:pt x="15898" y="2731"/>
                  <a:pt x="16236" y="2698"/>
                  <a:pt x="16541" y="2698"/>
                </a:cubicBezTo>
                <a:cubicBezTo>
                  <a:pt x="16951" y="2698"/>
                  <a:pt x="17303" y="2757"/>
                  <a:pt x="16907" y="2996"/>
                </a:cubicBezTo>
                <a:cubicBezTo>
                  <a:pt x="16669" y="3139"/>
                  <a:pt x="16336" y="3401"/>
                  <a:pt x="16205" y="3651"/>
                </a:cubicBezTo>
                <a:cubicBezTo>
                  <a:pt x="15955" y="4139"/>
                  <a:pt x="15931" y="4687"/>
                  <a:pt x="16169" y="5187"/>
                </a:cubicBezTo>
                <a:cubicBezTo>
                  <a:pt x="16324" y="5508"/>
                  <a:pt x="16502" y="5818"/>
                  <a:pt x="16717" y="6115"/>
                </a:cubicBezTo>
                <a:cubicBezTo>
                  <a:pt x="16812" y="6246"/>
                  <a:pt x="16919" y="6365"/>
                  <a:pt x="17014" y="6496"/>
                </a:cubicBezTo>
                <a:cubicBezTo>
                  <a:pt x="17237" y="6777"/>
                  <a:pt x="17019" y="6995"/>
                  <a:pt x="16734" y="6995"/>
                </a:cubicBezTo>
                <a:cubicBezTo>
                  <a:pt x="16608" y="6995"/>
                  <a:pt x="16468" y="6952"/>
                  <a:pt x="16348" y="6854"/>
                </a:cubicBezTo>
                <a:cubicBezTo>
                  <a:pt x="16037" y="6599"/>
                  <a:pt x="15752" y="6493"/>
                  <a:pt x="15487" y="6493"/>
                </a:cubicBezTo>
                <a:cubicBezTo>
                  <a:pt x="14563" y="6493"/>
                  <a:pt x="13882" y="7778"/>
                  <a:pt x="13216" y="8509"/>
                </a:cubicBezTo>
                <a:cubicBezTo>
                  <a:pt x="12919" y="6889"/>
                  <a:pt x="12835" y="5496"/>
                  <a:pt x="11371" y="4365"/>
                </a:cubicBezTo>
                <a:cubicBezTo>
                  <a:pt x="10924" y="4022"/>
                  <a:pt x="10425" y="3785"/>
                  <a:pt x="9993" y="3785"/>
                </a:cubicBezTo>
                <a:cubicBezTo>
                  <a:pt x="9631" y="3785"/>
                  <a:pt x="9316" y="3952"/>
                  <a:pt x="9121" y="4365"/>
                </a:cubicBezTo>
                <a:cubicBezTo>
                  <a:pt x="8740" y="4722"/>
                  <a:pt x="8513" y="5246"/>
                  <a:pt x="8978" y="5711"/>
                </a:cubicBezTo>
                <a:cubicBezTo>
                  <a:pt x="9132" y="5865"/>
                  <a:pt x="9775" y="5925"/>
                  <a:pt x="9740" y="6163"/>
                </a:cubicBezTo>
                <a:cubicBezTo>
                  <a:pt x="9656" y="6746"/>
                  <a:pt x="9478" y="7104"/>
                  <a:pt x="9609" y="7687"/>
                </a:cubicBezTo>
                <a:cubicBezTo>
                  <a:pt x="9752" y="8330"/>
                  <a:pt x="10133" y="8794"/>
                  <a:pt x="10216" y="9485"/>
                </a:cubicBezTo>
                <a:cubicBezTo>
                  <a:pt x="10346" y="10540"/>
                  <a:pt x="9881" y="10754"/>
                  <a:pt x="9289" y="10754"/>
                </a:cubicBezTo>
                <a:cubicBezTo>
                  <a:pt x="8887" y="10754"/>
                  <a:pt x="8425" y="10655"/>
                  <a:pt x="8053" y="10655"/>
                </a:cubicBezTo>
                <a:cubicBezTo>
                  <a:pt x="7924" y="10655"/>
                  <a:pt x="7805" y="10667"/>
                  <a:pt x="7704" y="10699"/>
                </a:cubicBezTo>
                <a:cubicBezTo>
                  <a:pt x="7227" y="10842"/>
                  <a:pt x="7049" y="10914"/>
                  <a:pt x="6799" y="11307"/>
                </a:cubicBezTo>
                <a:cubicBezTo>
                  <a:pt x="6632" y="11568"/>
                  <a:pt x="6525" y="11890"/>
                  <a:pt x="6394" y="12164"/>
                </a:cubicBezTo>
                <a:cubicBezTo>
                  <a:pt x="6192" y="11961"/>
                  <a:pt x="6001" y="11771"/>
                  <a:pt x="5799" y="11580"/>
                </a:cubicBezTo>
                <a:cubicBezTo>
                  <a:pt x="5870" y="11414"/>
                  <a:pt x="5953" y="11247"/>
                  <a:pt x="6037" y="11092"/>
                </a:cubicBezTo>
                <a:cubicBezTo>
                  <a:pt x="6299" y="10580"/>
                  <a:pt x="6799" y="9735"/>
                  <a:pt x="6489" y="9128"/>
                </a:cubicBezTo>
                <a:cubicBezTo>
                  <a:pt x="6394" y="8937"/>
                  <a:pt x="6096" y="8747"/>
                  <a:pt x="6156" y="8556"/>
                </a:cubicBezTo>
                <a:cubicBezTo>
                  <a:pt x="6239" y="8270"/>
                  <a:pt x="6227" y="7770"/>
                  <a:pt x="6049" y="7497"/>
                </a:cubicBezTo>
                <a:cubicBezTo>
                  <a:pt x="5764" y="7090"/>
                  <a:pt x="5341" y="6909"/>
                  <a:pt x="4912" y="6909"/>
                </a:cubicBezTo>
                <a:cubicBezTo>
                  <a:pt x="4839" y="6909"/>
                  <a:pt x="4765" y="6915"/>
                  <a:pt x="4691" y="6925"/>
                </a:cubicBezTo>
                <a:cubicBezTo>
                  <a:pt x="5882" y="4210"/>
                  <a:pt x="8478" y="2472"/>
                  <a:pt x="11276" y="1555"/>
                </a:cubicBezTo>
                <a:close/>
                <a:moveTo>
                  <a:pt x="27468" y="6223"/>
                </a:moveTo>
                <a:cubicBezTo>
                  <a:pt x="29456" y="8759"/>
                  <a:pt x="30230" y="12223"/>
                  <a:pt x="29921" y="15593"/>
                </a:cubicBezTo>
                <a:cubicBezTo>
                  <a:pt x="29766" y="14950"/>
                  <a:pt x="29480" y="14331"/>
                  <a:pt x="29218" y="14045"/>
                </a:cubicBezTo>
                <a:cubicBezTo>
                  <a:pt x="29158" y="13974"/>
                  <a:pt x="29074" y="13942"/>
                  <a:pt x="28989" y="13942"/>
                </a:cubicBezTo>
                <a:cubicBezTo>
                  <a:pt x="28873" y="13942"/>
                  <a:pt x="28756" y="14002"/>
                  <a:pt x="28694" y="14105"/>
                </a:cubicBezTo>
                <a:cubicBezTo>
                  <a:pt x="28361" y="14116"/>
                  <a:pt x="28040" y="14116"/>
                  <a:pt x="27706" y="14116"/>
                </a:cubicBezTo>
                <a:cubicBezTo>
                  <a:pt x="27742" y="13902"/>
                  <a:pt x="27611" y="13700"/>
                  <a:pt x="27373" y="13688"/>
                </a:cubicBezTo>
                <a:cubicBezTo>
                  <a:pt x="26500" y="13658"/>
                  <a:pt x="25570" y="13100"/>
                  <a:pt x="24691" y="13100"/>
                </a:cubicBezTo>
                <a:cubicBezTo>
                  <a:pt x="24515" y="13100"/>
                  <a:pt x="24341" y="13122"/>
                  <a:pt x="24170" y="13176"/>
                </a:cubicBezTo>
                <a:cubicBezTo>
                  <a:pt x="24165" y="13177"/>
                  <a:pt x="24159" y="13178"/>
                  <a:pt x="24154" y="13178"/>
                </a:cubicBezTo>
                <a:cubicBezTo>
                  <a:pt x="23917" y="13178"/>
                  <a:pt x="23353" y="11740"/>
                  <a:pt x="23051" y="11449"/>
                </a:cubicBezTo>
                <a:cubicBezTo>
                  <a:pt x="22694" y="11120"/>
                  <a:pt x="22302" y="11003"/>
                  <a:pt x="21893" y="11003"/>
                </a:cubicBezTo>
                <a:cubicBezTo>
                  <a:pt x="21044" y="11003"/>
                  <a:pt x="20120" y="11507"/>
                  <a:pt x="19277" y="11676"/>
                </a:cubicBezTo>
                <a:cubicBezTo>
                  <a:pt x="19241" y="11616"/>
                  <a:pt x="19181" y="11568"/>
                  <a:pt x="19086" y="11568"/>
                </a:cubicBezTo>
                <a:lnTo>
                  <a:pt x="18634" y="11449"/>
                </a:lnTo>
                <a:cubicBezTo>
                  <a:pt x="19253" y="10818"/>
                  <a:pt x="20312" y="10890"/>
                  <a:pt x="20670" y="10152"/>
                </a:cubicBezTo>
                <a:cubicBezTo>
                  <a:pt x="20824" y="9830"/>
                  <a:pt x="20848" y="9699"/>
                  <a:pt x="20896" y="9342"/>
                </a:cubicBezTo>
                <a:cubicBezTo>
                  <a:pt x="20979" y="8687"/>
                  <a:pt x="22515" y="8735"/>
                  <a:pt x="23003" y="8640"/>
                </a:cubicBezTo>
                <a:cubicBezTo>
                  <a:pt x="24206" y="8386"/>
                  <a:pt x="24815" y="7345"/>
                  <a:pt x="26082" y="7345"/>
                </a:cubicBezTo>
                <a:cubicBezTo>
                  <a:pt x="26183" y="7345"/>
                  <a:pt x="26287" y="7352"/>
                  <a:pt x="26397" y="7366"/>
                </a:cubicBezTo>
                <a:cubicBezTo>
                  <a:pt x="26438" y="7371"/>
                  <a:pt x="26478" y="7374"/>
                  <a:pt x="26517" y="7374"/>
                </a:cubicBezTo>
                <a:cubicBezTo>
                  <a:pt x="27064" y="7374"/>
                  <a:pt x="27320" y="6844"/>
                  <a:pt x="27420" y="6365"/>
                </a:cubicBezTo>
                <a:cubicBezTo>
                  <a:pt x="27456" y="6330"/>
                  <a:pt x="27480" y="6282"/>
                  <a:pt x="27468" y="6223"/>
                </a:cubicBezTo>
                <a:close/>
                <a:moveTo>
                  <a:pt x="22106" y="11649"/>
                </a:moveTo>
                <a:cubicBezTo>
                  <a:pt x="23212" y="11649"/>
                  <a:pt x="22723" y="14093"/>
                  <a:pt x="23774" y="14093"/>
                </a:cubicBezTo>
                <a:cubicBezTo>
                  <a:pt x="23847" y="14093"/>
                  <a:pt x="23927" y="14082"/>
                  <a:pt x="24015" y="14057"/>
                </a:cubicBezTo>
                <a:lnTo>
                  <a:pt x="24015" y="14057"/>
                </a:lnTo>
                <a:cubicBezTo>
                  <a:pt x="23980" y="14069"/>
                  <a:pt x="27004" y="14426"/>
                  <a:pt x="26992" y="14593"/>
                </a:cubicBezTo>
                <a:cubicBezTo>
                  <a:pt x="26980" y="14878"/>
                  <a:pt x="27135" y="15331"/>
                  <a:pt x="27409" y="15486"/>
                </a:cubicBezTo>
                <a:cubicBezTo>
                  <a:pt x="27571" y="15579"/>
                  <a:pt x="27727" y="15620"/>
                  <a:pt x="27877" y="15620"/>
                </a:cubicBezTo>
                <a:cubicBezTo>
                  <a:pt x="28298" y="15620"/>
                  <a:pt x="28663" y="15298"/>
                  <a:pt x="28944" y="14938"/>
                </a:cubicBezTo>
                <a:lnTo>
                  <a:pt x="28944" y="14938"/>
                </a:lnTo>
                <a:cubicBezTo>
                  <a:pt x="29245" y="15680"/>
                  <a:pt x="29639" y="17156"/>
                  <a:pt x="28796" y="17156"/>
                </a:cubicBezTo>
                <a:cubicBezTo>
                  <a:pt x="28638" y="17156"/>
                  <a:pt x="28436" y="17104"/>
                  <a:pt x="28182" y="16986"/>
                </a:cubicBezTo>
                <a:cubicBezTo>
                  <a:pt x="27801" y="16807"/>
                  <a:pt x="27468" y="16474"/>
                  <a:pt x="27087" y="16260"/>
                </a:cubicBezTo>
                <a:cubicBezTo>
                  <a:pt x="26866" y="16139"/>
                  <a:pt x="26593" y="16107"/>
                  <a:pt x="26301" y="16107"/>
                </a:cubicBezTo>
                <a:cubicBezTo>
                  <a:pt x="25967" y="16107"/>
                  <a:pt x="25609" y="16149"/>
                  <a:pt x="25276" y="16149"/>
                </a:cubicBezTo>
                <a:cubicBezTo>
                  <a:pt x="24863" y="16149"/>
                  <a:pt x="24490" y="16084"/>
                  <a:pt x="24253" y="15795"/>
                </a:cubicBezTo>
                <a:cubicBezTo>
                  <a:pt x="24203" y="15735"/>
                  <a:pt x="24122" y="15706"/>
                  <a:pt x="24040" y="15706"/>
                </a:cubicBezTo>
                <a:cubicBezTo>
                  <a:pt x="23928" y="15706"/>
                  <a:pt x="23813" y="15759"/>
                  <a:pt x="23765" y="15855"/>
                </a:cubicBezTo>
                <a:cubicBezTo>
                  <a:pt x="23753" y="15890"/>
                  <a:pt x="23741" y="15914"/>
                  <a:pt x="23730" y="15938"/>
                </a:cubicBezTo>
                <a:cubicBezTo>
                  <a:pt x="22872" y="15117"/>
                  <a:pt x="22158" y="13962"/>
                  <a:pt x="21848" y="12842"/>
                </a:cubicBezTo>
                <a:cubicBezTo>
                  <a:pt x="21717" y="12330"/>
                  <a:pt x="21455" y="12033"/>
                  <a:pt x="21134" y="11878"/>
                </a:cubicBezTo>
                <a:cubicBezTo>
                  <a:pt x="21420" y="11771"/>
                  <a:pt x="21717" y="11688"/>
                  <a:pt x="22039" y="11652"/>
                </a:cubicBezTo>
                <a:cubicBezTo>
                  <a:pt x="22062" y="11650"/>
                  <a:pt x="22084" y="11649"/>
                  <a:pt x="22106" y="11649"/>
                </a:cubicBezTo>
                <a:close/>
                <a:moveTo>
                  <a:pt x="17538" y="12426"/>
                </a:moveTo>
                <a:cubicBezTo>
                  <a:pt x="17574" y="12485"/>
                  <a:pt x="17634" y="12533"/>
                  <a:pt x="17717" y="12533"/>
                </a:cubicBezTo>
                <a:cubicBezTo>
                  <a:pt x="18019" y="12533"/>
                  <a:pt x="18314" y="12540"/>
                  <a:pt x="18607" y="12540"/>
                </a:cubicBezTo>
                <a:cubicBezTo>
                  <a:pt x="18948" y="12540"/>
                  <a:pt x="19288" y="12530"/>
                  <a:pt x="19634" y="12485"/>
                </a:cubicBezTo>
                <a:cubicBezTo>
                  <a:pt x="19774" y="12468"/>
                  <a:pt x="19902" y="12459"/>
                  <a:pt x="20018" y="12459"/>
                </a:cubicBezTo>
                <a:cubicBezTo>
                  <a:pt x="20910" y="12459"/>
                  <a:pt x="21109" y="12984"/>
                  <a:pt x="21372" y="13985"/>
                </a:cubicBezTo>
                <a:cubicBezTo>
                  <a:pt x="21646" y="14997"/>
                  <a:pt x="23420" y="15533"/>
                  <a:pt x="23515" y="16510"/>
                </a:cubicBezTo>
                <a:cubicBezTo>
                  <a:pt x="23527" y="16557"/>
                  <a:pt x="23527" y="16617"/>
                  <a:pt x="23539" y="16688"/>
                </a:cubicBezTo>
                <a:cubicBezTo>
                  <a:pt x="23515" y="16902"/>
                  <a:pt x="23539" y="17141"/>
                  <a:pt x="23587" y="17426"/>
                </a:cubicBezTo>
                <a:cubicBezTo>
                  <a:pt x="23587" y="17438"/>
                  <a:pt x="23599" y="17438"/>
                  <a:pt x="23599" y="17450"/>
                </a:cubicBezTo>
                <a:cubicBezTo>
                  <a:pt x="23718" y="19248"/>
                  <a:pt x="23670" y="22153"/>
                  <a:pt x="21777" y="22213"/>
                </a:cubicBezTo>
                <a:cubicBezTo>
                  <a:pt x="21467" y="22225"/>
                  <a:pt x="21074" y="22248"/>
                  <a:pt x="20872" y="22510"/>
                </a:cubicBezTo>
                <a:cubicBezTo>
                  <a:pt x="20640" y="22827"/>
                  <a:pt x="20405" y="22960"/>
                  <a:pt x="20196" y="22960"/>
                </a:cubicBezTo>
                <a:cubicBezTo>
                  <a:pt x="19760" y="22960"/>
                  <a:pt x="19431" y="22388"/>
                  <a:pt x="19455" y="21713"/>
                </a:cubicBezTo>
                <a:cubicBezTo>
                  <a:pt x="19478" y="20434"/>
                  <a:pt x="20354" y="16870"/>
                  <a:pt x="18267" y="16870"/>
                </a:cubicBezTo>
                <a:cubicBezTo>
                  <a:pt x="18176" y="16870"/>
                  <a:pt x="18081" y="16877"/>
                  <a:pt x="17979" y="16891"/>
                </a:cubicBezTo>
                <a:cubicBezTo>
                  <a:pt x="17878" y="16904"/>
                  <a:pt x="17782" y="16910"/>
                  <a:pt x="17691" y="16910"/>
                </a:cubicBezTo>
                <a:cubicBezTo>
                  <a:pt x="16478" y="16910"/>
                  <a:pt x="16027" y="15782"/>
                  <a:pt x="16193" y="14664"/>
                </a:cubicBezTo>
                <a:cubicBezTo>
                  <a:pt x="16336" y="13652"/>
                  <a:pt x="16991" y="13200"/>
                  <a:pt x="17538" y="12426"/>
                </a:cubicBezTo>
                <a:close/>
                <a:moveTo>
                  <a:pt x="6262" y="13030"/>
                </a:moveTo>
                <a:cubicBezTo>
                  <a:pt x="6683" y="13030"/>
                  <a:pt x="7108" y="13530"/>
                  <a:pt x="7227" y="14057"/>
                </a:cubicBezTo>
                <a:cubicBezTo>
                  <a:pt x="7382" y="14676"/>
                  <a:pt x="7573" y="15307"/>
                  <a:pt x="8192" y="15640"/>
                </a:cubicBezTo>
                <a:cubicBezTo>
                  <a:pt x="9537" y="16379"/>
                  <a:pt x="11180" y="16712"/>
                  <a:pt x="11287" y="18569"/>
                </a:cubicBezTo>
                <a:cubicBezTo>
                  <a:pt x="11347" y="19629"/>
                  <a:pt x="10573" y="20951"/>
                  <a:pt x="10192" y="21915"/>
                </a:cubicBezTo>
                <a:cubicBezTo>
                  <a:pt x="9728" y="23118"/>
                  <a:pt x="9549" y="24249"/>
                  <a:pt x="9835" y="25404"/>
                </a:cubicBezTo>
                <a:cubicBezTo>
                  <a:pt x="8644" y="24439"/>
                  <a:pt x="8394" y="22987"/>
                  <a:pt x="8192" y="21451"/>
                </a:cubicBezTo>
                <a:cubicBezTo>
                  <a:pt x="7989" y="19855"/>
                  <a:pt x="7120" y="18260"/>
                  <a:pt x="7370" y="16617"/>
                </a:cubicBezTo>
                <a:cubicBezTo>
                  <a:pt x="7406" y="16379"/>
                  <a:pt x="7311" y="16176"/>
                  <a:pt x="7073" y="16093"/>
                </a:cubicBezTo>
                <a:cubicBezTo>
                  <a:pt x="5549" y="15617"/>
                  <a:pt x="5287" y="13914"/>
                  <a:pt x="3834" y="13462"/>
                </a:cubicBezTo>
                <a:cubicBezTo>
                  <a:pt x="3879" y="13444"/>
                  <a:pt x="3926" y="13436"/>
                  <a:pt x="3976" y="13436"/>
                </a:cubicBezTo>
                <a:cubicBezTo>
                  <a:pt x="4278" y="13436"/>
                  <a:pt x="4675" y="13714"/>
                  <a:pt x="5084" y="13714"/>
                </a:cubicBezTo>
                <a:cubicBezTo>
                  <a:pt x="5243" y="13714"/>
                  <a:pt x="5403" y="13673"/>
                  <a:pt x="5561" y="13557"/>
                </a:cubicBezTo>
                <a:cubicBezTo>
                  <a:pt x="5608" y="13521"/>
                  <a:pt x="5644" y="13485"/>
                  <a:pt x="5680" y="13450"/>
                </a:cubicBezTo>
                <a:cubicBezTo>
                  <a:pt x="5848" y="13151"/>
                  <a:pt x="6055" y="13030"/>
                  <a:pt x="6262" y="13030"/>
                </a:cubicBezTo>
                <a:close/>
                <a:moveTo>
                  <a:pt x="4843" y="7684"/>
                </a:moveTo>
                <a:cubicBezTo>
                  <a:pt x="5276" y="7684"/>
                  <a:pt x="5619" y="8035"/>
                  <a:pt x="5394" y="8747"/>
                </a:cubicBezTo>
                <a:cubicBezTo>
                  <a:pt x="5346" y="8890"/>
                  <a:pt x="5418" y="9044"/>
                  <a:pt x="5549" y="9128"/>
                </a:cubicBezTo>
                <a:cubicBezTo>
                  <a:pt x="6573" y="9711"/>
                  <a:pt x="4418" y="11676"/>
                  <a:pt x="5346" y="12604"/>
                </a:cubicBezTo>
                <a:cubicBezTo>
                  <a:pt x="5382" y="12640"/>
                  <a:pt x="5418" y="12664"/>
                  <a:pt x="5465" y="12700"/>
                </a:cubicBezTo>
                <a:cubicBezTo>
                  <a:pt x="5230" y="12953"/>
                  <a:pt x="5018" y="13039"/>
                  <a:pt x="4823" y="13039"/>
                </a:cubicBezTo>
                <a:cubicBezTo>
                  <a:pt x="4424" y="13039"/>
                  <a:pt x="4099" y="12678"/>
                  <a:pt x="3797" y="12678"/>
                </a:cubicBezTo>
                <a:cubicBezTo>
                  <a:pt x="3570" y="12678"/>
                  <a:pt x="3355" y="12881"/>
                  <a:pt x="3132" y="13593"/>
                </a:cubicBezTo>
                <a:cubicBezTo>
                  <a:pt x="3120" y="13616"/>
                  <a:pt x="3120" y="13640"/>
                  <a:pt x="3120" y="13664"/>
                </a:cubicBezTo>
                <a:cubicBezTo>
                  <a:pt x="3048" y="13866"/>
                  <a:pt x="3108" y="14116"/>
                  <a:pt x="3382" y="14176"/>
                </a:cubicBezTo>
                <a:cubicBezTo>
                  <a:pt x="4763" y="14462"/>
                  <a:pt x="4715" y="15855"/>
                  <a:pt x="5775" y="16474"/>
                </a:cubicBezTo>
                <a:cubicBezTo>
                  <a:pt x="6858" y="17093"/>
                  <a:pt x="6787" y="18284"/>
                  <a:pt x="7144" y="19427"/>
                </a:cubicBezTo>
                <a:cubicBezTo>
                  <a:pt x="7751" y="21403"/>
                  <a:pt x="7728" y="24368"/>
                  <a:pt x="9371" y="25856"/>
                </a:cubicBezTo>
                <a:cubicBezTo>
                  <a:pt x="8323" y="25261"/>
                  <a:pt x="7347" y="24522"/>
                  <a:pt x="6465" y="23641"/>
                </a:cubicBezTo>
                <a:cubicBezTo>
                  <a:pt x="2132" y="19284"/>
                  <a:pt x="2048" y="13366"/>
                  <a:pt x="4060" y="8068"/>
                </a:cubicBezTo>
                <a:cubicBezTo>
                  <a:pt x="4096" y="8032"/>
                  <a:pt x="4120" y="7997"/>
                  <a:pt x="4156" y="7961"/>
                </a:cubicBezTo>
                <a:cubicBezTo>
                  <a:pt x="4239" y="7949"/>
                  <a:pt x="4310" y="7901"/>
                  <a:pt x="4346" y="7830"/>
                </a:cubicBezTo>
                <a:cubicBezTo>
                  <a:pt x="4508" y="7733"/>
                  <a:pt x="4682" y="7684"/>
                  <a:pt x="4843" y="7684"/>
                </a:cubicBezTo>
                <a:close/>
                <a:moveTo>
                  <a:pt x="15823" y="778"/>
                </a:moveTo>
                <a:cubicBezTo>
                  <a:pt x="19440" y="778"/>
                  <a:pt x="23125" y="2407"/>
                  <a:pt x="25873" y="4603"/>
                </a:cubicBezTo>
                <a:cubicBezTo>
                  <a:pt x="25992" y="4687"/>
                  <a:pt x="26099" y="4794"/>
                  <a:pt x="26206" y="4889"/>
                </a:cubicBezTo>
                <a:cubicBezTo>
                  <a:pt x="26008" y="4790"/>
                  <a:pt x="25791" y="4731"/>
                  <a:pt x="25554" y="4731"/>
                </a:cubicBezTo>
                <a:cubicBezTo>
                  <a:pt x="25364" y="4731"/>
                  <a:pt x="25161" y="4769"/>
                  <a:pt x="24944" y="4853"/>
                </a:cubicBezTo>
                <a:cubicBezTo>
                  <a:pt x="24425" y="5046"/>
                  <a:pt x="23540" y="5745"/>
                  <a:pt x="22796" y="5745"/>
                </a:cubicBezTo>
                <a:cubicBezTo>
                  <a:pt x="22482" y="5745"/>
                  <a:pt x="22193" y="5621"/>
                  <a:pt x="21967" y="5282"/>
                </a:cubicBezTo>
                <a:cubicBezTo>
                  <a:pt x="21765" y="4996"/>
                  <a:pt x="21634" y="4663"/>
                  <a:pt x="21265" y="4556"/>
                </a:cubicBezTo>
                <a:cubicBezTo>
                  <a:pt x="21166" y="4530"/>
                  <a:pt x="21071" y="4518"/>
                  <a:pt x="20979" y="4518"/>
                </a:cubicBezTo>
                <a:cubicBezTo>
                  <a:pt x="20229" y="4518"/>
                  <a:pt x="19714" y="5322"/>
                  <a:pt x="19491" y="5937"/>
                </a:cubicBezTo>
                <a:cubicBezTo>
                  <a:pt x="19074" y="7163"/>
                  <a:pt x="17526" y="7449"/>
                  <a:pt x="17074" y="8509"/>
                </a:cubicBezTo>
                <a:cubicBezTo>
                  <a:pt x="17042" y="8496"/>
                  <a:pt x="17006" y="8489"/>
                  <a:pt x="16971" y="8489"/>
                </a:cubicBezTo>
                <a:cubicBezTo>
                  <a:pt x="16875" y="8489"/>
                  <a:pt x="16782" y="8538"/>
                  <a:pt x="16764" y="8651"/>
                </a:cubicBezTo>
                <a:cubicBezTo>
                  <a:pt x="16610" y="9330"/>
                  <a:pt x="16645" y="9663"/>
                  <a:pt x="16955" y="10295"/>
                </a:cubicBezTo>
                <a:cubicBezTo>
                  <a:pt x="17776" y="11902"/>
                  <a:pt x="16145" y="12604"/>
                  <a:pt x="15526" y="13819"/>
                </a:cubicBezTo>
                <a:cubicBezTo>
                  <a:pt x="15014" y="14795"/>
                  <a:pt x="14419" y="17391"/>
                  <a:pt x="15967" y="17903"/>
                </a:cubicBezTo>
                <a:cubicBezTo>
                  <a:pt x="16267" y="18006"/>
                  <a:pt x="16532" y="18053"/>
                  <a:pt x="16795" y="18053"/>
                </a:cubicBezTo>
                <a:cubicBezTo>
                  <a:pt x="17104" y="18053"/>
                  <a:pt x="17410" y="17988"/>
                  <a:pt x="17764" y="17879"/>
                </a:cubicBezTo>
                <a:cubicBezTo>
                  <a:pt x="17910" y="17832"/>
                  <a:pt x="18038" y="17811"/>
                  <a:pt x="18152" y="17811"/>
                </a:cubicBezTo>
                <a:cubicBezTo>
                  <a:pt x="19289" y="17811"/>
                  <a:pt x="18948" y="19957"/>
                  <a:pt x="18872" y="20736"/>
                </a:cubicBezTo>
                <a:cubicBezTo>
                  <a:pt x="18800" y="21617"/>
                  <a:pt x="18526" y="24165"/>
                  <a:pt x="19884" y="24439"/>
                </a:cubicBezTo>
                <a:cubicBezTo>
                  <a:pt x="20063" y="24477"/>
                  <a:pt x="20185" y="24501"/>
                  <a:pt x="20285" y="24501"/>
                </a:cubicBezTo>
                <a:cubicBezTo>
                  <a:pt x="20469" y="24501"/>
                  <a:pt x="20573" y="24417"/>
                  <a:pt x="20812" y="24177"/>
                </a:cubicBezTo>
                <a:cubicBezTo>
                  <a:pt x="20967" y="24022"/>
                  <a:pt x="21015" y="23784"/>
                  <a:pt x="21098" y="23582"/>
                </a:cubicBezTo>
                <a:cubicBezTo>
                  <a:pt x="21336" y="23005"/>
                  <a:pt x="21634" y="22889"/>
                  <a:pt x="21952" y="22889"/>
                </a:cubicBezTo>
                <a:cubicBezTo>
                  <a:pt x="22165" y="22889"/>
                  <a:pt x="22386" y="22941"/>
                  <a:pt x="22604" y="22941"/>
                </a:cubicBezTo>
                <a:cubicBezTo>
                  <a:pt x="22781" y="22941"/>
                  <a:pt x="22956" y="22907"/>
                  <a:pt x="23122" y="22784"/>
                </a:cubicBezTo>
                <a:cubicBezTo>
                  <a:pt x="25111" y="21308"/>
                  <a:pt x="23789" y="19569"/>
                  <a:pt x="23801" y="17569"/>
                </a:cubicBezTo>
                <a:cubicBezTo>
                  <a:pt x="23884" y="17569"/>
                  <a:pt x="23968" y="17522"/>
                  <a:pt x="23991" y="17426"/>
                </a:cubicBezTo>
                <a:cubicBezTo>
                  <a:pt x="24124" y="16750"/>
                  <a:pt x="24139" y="16635"/>
                  <a:pt x="24312" y="16635"/>
                </a:cubicBezTo>
                <a:cubicBezTo>
                  <a:pt x="24402" y="16635"/>
                  <a:pt x="24534" y="16666"/>
                  <a:pt x="24746" y="16666"/>
                </a:cubicBezTo>
                <a:cubicBezTo>
                  <a:pt x="24862" y="16666"/>
                  <a:pt x="25001" y="16656"/>
                  <a:pt x="25170" y="16629"/>
                </a:cubicBezTo>
                <a:cubicBezTo>
                  <a:pt x="25349" y="16598"/>
                  <a:pt x="25516" y="16584"/>
                  <a:pt x="25672" y="16584"/>
                </a:cubicBezTo>
                <a:cubicBezTo>
                  <a:pt x="26967" y="16584"/>
                  <a:pt x="27550" y="17533"/>
                  <a:pt x="28825" y="17629"/>
                </a:cubicBezTo>
                <a:cubicBezTo>
                  <a:pt x="28881" y="17634"/>
                  <a:pt x="28934" y="17637"/>
                  <a:pt x="28984" y="17637"/>
                </a:cubicBezTo>
                <a:cubicBezTo>
                  <a:pt x="29262" y="17637"/>
                  <a:pt x="29474" y="17557"/>
                  <a:pt x="29635" y="17426"/>
                </a:cubicBezTo>
                <a:lnTo>
                  <a:pt x="29635" y="17426"/>
                </a:lnTo>
                <a:cubicBezTo>
                  <a:pt x="28933" y="20677"/>
                  <a:pt x="27206" y="23653"/>
                  <a:pt x="24551" y="25368"/>
                </a:cubicBezTo>
                <a:cubicBezTo>
                  <a:pt x="22119" y="26930"/>
                  <a:pt x="19305" y="27707"/>
                  <a:pt x="16512" y="27707"/>
                </a:cubicBezTo>
                <a:cubicBezTo>
                  <a:pt x="14451" y="27707"/>
                  <a:pt x="12401" y="27284"/>
                  <a:pt x="10525" y="26439"/>
                </a:cubicBezTo>
                <a:cubicBezTo>
                  <a:pt x="10692" y="26380"/>
                  <a:pt x="10787" y="26201"/>
                  <a:pt x="10692" y="25999"/>
                </a:cubicBezTo>
                <a:cubicBezTo>
                  <a:pt x="9478" y="23475"/>
                  <a:pt x="11716" y="21093"/>
                  <a:pt x="11811" y="18569"/>
                </a:cubicBezTo>
                <a:cubicBezTo>
                  <a:pt x="11919" y="15914"/>
                  <a:pt x="8239" y="15605"/>
                  <a:pt x="7608" y="13402"/>
                </a:cubicBezTo>
                <a:cubicBezTo>
                  <a:pt x="7466" y="12914"/>
                  <a:pt x="7168" y="12545"/>
                  <a:pt x="6823" y="12366"/>
                </a:cubicBezTo>
                <a:cubicBezTo>
                  <a:pt x="7234" y="11828"/>
                  <a:pt x="7363" y="11257"/>
                  <a:pt x="8238" y="11257"/>
                </a:cubicBezTo>
                <a:cubicBezTo>
                  <a:pt x="8427" y="11257"/>
                  <a:pt x="8650" y="11283"/>
                  <a:pt x="8918" y="11342"/>
                </a:cubicBezTo>
                <a:cubicBezTo>
                  <a:pt x="9029" y="11367"/>
                  <a:pt x="9136" y="11378"/>
                  <a:pt x="9239" y="11378"/>
                </a:cubicBezTo>
                <a:cubicBezTo>
                  <a:pt x="10341" y="11378"/>
                  <a:pt x="10912" y="10049"/>
                  <a:pt x="10716" y="9068"/>
                </a:cubicBezTo>
                <a:cubicBezTo>
                  <a:pt x="10490" y="7925"/>
                  <a:pt x="10383" y="7127"/>
                  <a:pt x="10549" y="5973"/>
                </a:cubicBezTo>
                <a:cubicBezTo>
                  <a:pt x="10633" y="5377"/>
                  <a:pt x="9609" y="5234"/>
                  <a:pt x="9561" y="4734"/>
                </a:cubicBezTo>
                <a:cubicBezTo>
                  <a:pt x="9723" y="4577"/>
                  <a:pt x="9899" y="4511"/>
                  <a:pt x="10080" y="4511"/>
                </a:cubicBezTo>
                <a:cubicBezTo>
                  <a:pt x="10806" y="4511"/>
                  <a:pt x="11621" y="5570"/>
                  <a:pt x="12002" y="6104"/>
                </a:cubicBezTo>
                <a:cubicBezTo>
                  <a:pt x="12550" y="6889"/>
                  <a:pt x="12526" y="8247"/>
                  <a:pt x="12728" y="9163"/>
                </a:cubicBezTo>
                <a:cubicBezTo>
                  <a:pt x="12762" y="9300"/>
                  <a:pt x="12894" y="9382"/>
                  <a:pt x="13024" y="9382"/>
                </a:cubicBezTo>
                <a:cubicBezTo>
                  <a:pt x="13075" y="9382"/>
                  <a:pt x="13125" y="9369"/>
                  <a:pt x="13169" y="9342"/>
                </a:cubicBezTo>
                <a:cubicBezTo>
                  <a:pt x="13883" y="8937"/>
                  <a:pt x="14240" y="8318"/>
                  <a:pt x="14705" y="7651"/>
                </a:cubicBezTo>
                <a:cubicBezTo>
                  <a:pt x="14859" y="7423"/>
                  <a:pt x="15079" y="7349"/>
                  <a:pt x="15331" y="7349"/>
                </a:cubicBezTo>
                <a:cubicBezTo>
                  <a:pt x="15811" y="7349"/>
                  <a:pt x="16407" y="7620"/>
                  <a:pt x="16883" y="7620"/>
                </a:cubicBezTo>
                <a:cubicBezTo>
                  <a:pt x="16966" y="7620"/>
                  <a:pt x="17046" y="7611"/>
                  <a:pt x="17122" y="7592"/>
                </a:cubicBezTo>
                <a:cubicBezTo>
                  <a:pt x="18181" y="7318"/>
                  <a:pt x="17491" y="6306"/>
                  <a:pt x="17110" y="5818"/>
                </a:cubicBezTo>
                <a:cubicBezTo>
                  <a:pt x="16633" y="5211"/>
                  <a:pt x="15943" y="4520"/>
                  <a:pt x="16705" y="3675"/>
                </a:cubicBezTo>
                <a:cubicBezTo>
                  <a:pt x="16931" y="3437"/>
                  <a:pt x="17264" y="3246"/>
                  <a:pt x="17491" y="3008"/>
                </a:cubicBezTo>
                <a:cubicBezTo>
                  <a:pt x="17705" y="2782"/>
                  <a:pt x="17645" y="2591"/>
                  <a:pt x="17479" y="2377"/>
                </a:cubicBezTo>
                <a:cubicBezTo>
                  <a:pt x="17162" y="1967"/>
                  <a:pt x="16525" y="1805"/>
                  <a:pt x="15984" y="1805"/>
                </a:cubicBezTo>
                <a:cubicBezTo>
                  <a:pt x="15833" y="1805"/>
                  <a:pt x="15689" y="1818"/>
                  <a:pt x="15562" y="1841"/>
                </a:cubicBezTo>
                <a:cubicBezTo>
                  <a:pt x="15062" y="1936"/>
                  <a:pt x="14574" y="2043"/>
                  <a:pt x="14085" y="2151"/>
                </a:cubicBezTo>
                <a:cubicBezTo>
                  <a:pt x="14008" y="2165"/>
                  <a:pt x="13521" y="2225"/>
                  <a:pt x="13022" y="2225"/>
                </a:cubicBezTo>
                <a:cubicBezTo>
                  <a:pt x="12295" y="2225"/>
                  <a:pt x="11541" y="2098"/>
                  <a:pt x="11978" y="1520"/>
                </a:cubicBezTo>
                <a:cubicBezTo>
                  <a:pt x="12026" y="1460"/>
                  <a:pt x="12026" y="1401"/>
                  <a:pt x="12002" y="1341"/>
                </a:cubicBezTo>
                <a:cubicBezTo>
                  <a:pt x="12835" y="1115"/>
                  <a:pt x="13681" y="948"/>
                  <a:pt x="14502" y="853"/>
                </a:cubicBezTo>
                <a:cubicBezTo>
                  <a:pt x="14940" y="802"/>
                  <a:pt x="15381" y="778"/>
                  <a:pt x="15823" y="778"/>
                </a:cubicBezTo>
                <a:close/>
                <a:moveTo>
                  <a:pt x="15585" y="1"/>
                </a:moveTo>
                <a:cubicBezTo>
                  <a:pt x="14408" y="1"/>
                  <a:pt x="13227" y="116"/>
                  <a:pt x="12061" y="341"/>
                </a:cubicBezTo>
                <a:cubicBezTo>
                  <a:pt x="9001" y="936"/>
                  <a:pt x="4787" y="3567"/>
                  <a:pt x="3977" y="6901"/>
                </a:cubicBezTo>
                <a:cubicBezTo>
                  <a:pt x="0" y="12438"/>
                  <a:pt x="2013" y="20558"/>
                  <a:pt x="6656" y="25046"/>
                </a:cubicBezTo>
                <a:cubicBezTo>
                  <a:pt x="9180" y="27488"/>
                  <a:pt x="12587" y="28591"/>
                  <a:pt x="16049" y="28591"/>
                </a:cubicBezTo>
                <a:cubicBezTo>
                  <a:pt x="20083" y="28591"/>
                  <a:pt x="24192" y="27095"/>
                  <a:pt x="27075" y="24475"/>
                </a:cubicBezTo>
                <a:cubicBezTo>
                  <a:pt x="29980" y="21832"/>
                  <a:pt x="30683" y="17022"/>
                  <a:pt x="30707" y="13295"/>
                </a:cubicBezTo>
                <a:cubicBezTo>
                  <a:pt x="30730" y="8723"/>
                  <a:pt x="28409" y="5008"/>
                  <a:pt x="24634" y="2591"/>
                </a:cubicBezTo>
                <a:cubicBezTo>
                  <a:pt x="21907" y="836"/>
                  <a:pt x="18761" y="1"/>
                  <a:pt x="15585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" name="Google Shape;4402;p87">
            <a:extLst>
              <a:ext uri="{FF2B5EF4-FFF2-40B4-BE49-F238E27FC236}">
                <a16:creationId xmlns:a16="http://schemas.microsoft.com/office/drawing/2014/main" id="{9D2C991A-4921-488B-AE63-987363481DB3}"/>
              </a:ext>
            </a:extLst>
          </p:cNvPr>
          <p:cNvGrpSpPr/>
          <p:nvPr/>
        </p:nvGrpSpPr>
        <p:grpSpPr>
          <a:xfrm>
            <a:off x="10679595" y="3556698"/>
            <a:ext cx="1769008" cy="3229010"/>
            <a:chOff x="3520900" y="906450"/>
            <a:chExt cx="2199585" cy="3825509"/>
          </a:xfrm>
        </p:grpSpPr>
        <p:sp>
          <p:nvSpPr>
            <p:cNvPr id="191" name="Google Shape;4403;p87">
              <a:extLst>
                <a:ext uri="{FF2B5EF4-FFF2-40B4-BE49-F238E27FC236}">
                  <a16:creationId xmlns:a16="http://schemas.microsoft.com/office/drawing/2014/main" id="{2076473F-A06F-40FB-AB73-DF026DF26FB8}"/>
                </a:ext>
              </a:extLst>
            </p:cNvPr>
            <p:cNvSpPr/>
            <p:nvPr/>
          </p:nvSpPr>
          <p:spPr>
            <a:xfrm>
              <a:off x="3539185" y="4343459"/>
              <a:ext cx="2181300" cy="3885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4404;p87">
              <a:extLst>
                <a:ext uri="{FF2B5EF4-FFF2-40B4-BE49-F238E27FC236}">
                  <a16:creationId xmlns:a16="http://schemas.microsoft.com/office/drawing/2014/main" id="{091C117D-06D5-46AC-A371-C949D222CC06}"/>
                </a:ext>
              </a:extLst>
            </p:cNvPr>
            <p:cNvSpPr/>
            <p:nvPr/>
          </p:nvSpPr>
          <p:spPr>
            <a:xfrm>
              <a:off x="4302228" y="906450"/>
              <a:ext cx="614237" cy="1014825"/>
            </a:xfrm>
            <a:custGeom>
              <a:avLst/>
              <a:gdLst/>
              <a:ahLst/>
              <a:cxnLst/>
              <a:rect l="l" t="t" r="r" b="b"/>
              <a:pathLst>
                <a:path w="23480" h="38793" extrusionOk="0">
                  <a:moveTo>
                    <a:pt x="3294" y="0"/>
                  </a:moveTo>
                  <a:lnTo>
                    <a:pt x="0" y="20470"/>
                  </a:lnTo>
                  <a:lnTo>
                    <a:pt x="6241" y="21480"/>
                  </a:lnTo>
                  <a:lnTo>
                    <a:pt x="2484" y="38793"/>
                  </a:lnTo>
                  <a:lnTo>
                    <a:pt x="21049" y="18376"/>
                  </a:lnTo>
                  <a:lnTo>
                    <a:pt x="13008" y="17081"/>
                  </a:lnTo>
                  <a:lnTo>
                    <a:pt x="23480" y="3231"/>
                  </a:lnTo>
                  <a:lnTo>
                    <a:pt x="32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4405;p87">
              <a:extLst>
                <a:ext uri="{FF2B5EF4-FFF2-40B4-BE49-F238E27FC236}">
                  <a16:creationId xmlns:a16="http://schemas.microsoft.com/office/drawing/2014/main" id="{53D4C4D7-C90B-4471-8DB7-E5ADA61C69E7}"/>
                </a:ext>
              </a:extLst>
            </p:cNvPr>
            <p:cNvSpPr/>
            <p:nvPr/>
          </p:nvSpPr>
          <p:spPr>
            <a:xfrm>
              <a:off x="4572580" y="979956"/>
              <a:ext cx="343873" cy="373356"/>
            </a:xfrm>
            <a:custGeom>
              <a:avLst/>
              <a:gdLst/>
              <a:ahLst/>
              <a:cxnLst/>
              <a:rect l="l" t="t" r="r" b="b"/>
              <a:pathLst>
                <a:path w="13145" h="14272" extrusionOk="0">
                  <a:moveTo>
                    <a:pt x="10472" y="0"/>
                  </a:moveTo>
                  <a:lnTo>
                    <a:pt x="0" y="13840"/>
                  </a:lnTo>
                  <a:lnTo>
                    <a:pt x="2673" y="14271"/>
                  </a:lnTo>
                  <a:lnTo>
                    <a:pt x="13145" y="421"/>
                  </a:lnTo>
                  <a:lnTo>
                    <a:pt x="10472" y="0"/>
                  </a:lnTo>
                  <a:close/>
                </a:path>
              </a:pathLst>
            </a:custGeom>
            <a:solidFill>
              <a:srgbClr val="FFE7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4406;p87">
              <a:extLst>
                <a:ext uri="{FF2B5EF4-FFF2-40B4-BE49-F238E27FC236}">
                  <a16:creationId xmlns:a16="http://schemas.microsoft.com/office/drawing/2014/main" id="{3FA029C6-DB26-415B-B407-929B66A376BD}"/>
                </a:ext>
              </a:extLst>
            </p:cNvPr>
            <p:cNvSpPr/>
            <p:nvPr/>
          </p:nvSpPr>
          <p:spPr>
            <a:xfrm>
              <a:off x="4367180" y="1375844"/>
              <a:ext cx="485687" cy="545410"/>
            </a:xfrm>
            <a:custGeom>
              <a:avLst/>
              <a:gdLst/>
              <a:ahLst/>
              <a:cxnLst/>
              <a:rect l="l" t="t" r="r" b="b"/>
              <a:pathLst>
                <a:path w="18566" h="20849" extrusionOk="0">
                  <a:moveTo>
                    <a:pt x="15893" y="0"/>
                  </a:moveTo>
                  <a:lnTo>
                    <a:pt x="959" y="16429"/>
                  </a:lnTo>
                  <a:lnTo>
                    <a:pt x="1" y="20849"/>
                  </a:lnTo>
                  <a:lnTo>
                    <a:pt x="18566" y="432"/>
                  </a:lnTo>
                  <a:lnTo>
                    <a:pt x="15893" y="0"/>
                  </a:lnTo>
                  <a:close/>
                </a:path>
              </a:pathLst>
            </a:custGeom>
            <a:solidFill>
              <a:srgbClr val="FFE7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4407;p87">
              <a:extLst>
                <a:ext uri="{FF2B5EF4-FFF2-40B4-BE49-F238E27FC236}">
                  <a16:creationId xmlns:a16="http://schemas.microsoft.com/office/drawing/2014/main" id="{D75504A0-FF40-400A-8231-D6C473552D93}"/>
                </a:ext>
              </a:extLst>
            </p:cNvPr>
            <p:cNvSpPr/>
            <p:nvPr/>
          </p:nvSpPr>
          <p:spPr>
            <a:xfrm>
              <a:off x="4450065" y="1971298"/>
              <a:ext cx="324619" cy="324619"/>
            </a:xfrm>
            <a:custGeom>
              <a:avLst/>
              <a:gdLst/>
              <a:ahLst/>
              <a:cxnLst/>
              <a:rect l="l" t="t" r="r" b="b"/>
              <a:pathLst>
                <a:path w="12409" h="12409" extrusionOk="0">
                  <a:moveTo>
                    <a:pt x="6210" y="1"/>
                  </a:moveTo>
                  <a:lnTo>
                    <a:pt x="5883" y="11"/>
                  </a:lnTo>
                  <a:lnTo>
                    <a:pt x="5578" y="32"/>
                  </a:lnTo>
                  <a:lnTo>
                    <a:pt x="5262" y="74"/>
                  </a:lnTo>
                  <a:lnTo>
                    <a:pt x="4957" y="127"/>
                  </a:lnTo>
                  <a:lnTo>
                    <a:pt x="4652" y="201"/>
                  </a:lnTo>
                  <a:lnTo>
                    <a:pt x="4368" y="285"/>
                  </a:lnTo>
                  <a:lnTo>
                    <a:pt x="4073" y="379"/>
                  </a:lnTo>
                  <a:lnTo>
                    <a:pt x="3789" y="495"/>
                  </a:lnTo>
                  <a:lnTo>
                    <a:pt x="3515" y="611"/>
                  </a:lnTo>
                  <a:lnTo>
                    <a:pt x="3252" y="748"/>
                  </a:lnTo>
                  <a:lnTo>
                    <a:pt x="2989" y="906"/>
                  </a:lnTo>
                  <a:lnTo>
                    <a:pt x="2737" y="1064"/>
                  </a:lnTo>
                  <a:lnTo>
                    <a:pt x="2495" y="1232"/>
                  </a:lnTo>
                  <a:lnTo>
                    <a:pt x="2263" y="1421"/>
                  </a:lnTo>
                  <a:lnTo>
                    <a:pt x="2031" y="1611"/>
                  </a:lnTo>
                  <a:lnTo>
                    <a:pt x="1821" y="1821"/>
                  </a:lnTo>
                  <a:lnTo>
                    <a:pt x="1610" y="2032"/>
                  </a:lnTo>
                  <a:lnTo>
                    <a:pt x="1421" y="2263"/>
                  </a:lnTo>
                  <a:lnTo>
                    <a:pt x="1232" y="2495"/>
                  </a:lnTo>
                  <a:lnTo>
                    <a:pt x="1063" y="2737"/>
                  </a:lnTo>
                  <a:lnTo>
                    <a:pt x="905" y="2989"/>
                  </a:lnTo>
                  <a:lnTo>
                    <a:pt x="747" y="3253"/>
                  </a:lnTo>
                  <a:lnTo>
                    <a:pt x="611" y="3516"/>
                  </a:lnTo>
                  <a:lnTo>
                    <a:pt x="495" y="3789"/>
                  </a:lnTo>
                  <a:lnTo>
                    <a:pt x="379" y="4073"/>
                  </a:lnTo>
                  <a:lnTo>
                    <a:pt x="284" y="4358"/>
                  </a:lnTo>
                  <a:lnTo>
                    <a:pt x="200" y="4652"/>
                  </a:lnTo>
                  <a:lnTo>
                    <a:pt x="127" y="4958"/>
                  </a:lnTo>
                  <a:lnTo>
                    <a:pt x="74" y="5263"/>
                  </a:lnTo>
                  <a:lnTo>
                    <a:pt x="32" y="5568"/>
                  </a:lnTo>
                  <a:lnTo>
                    <a:pt x="11" y="5884"/>
                  </a:lnTo>
                  <a:lnTo>
                    <a:pt x="0" y="6210"/>
                  </a:lnTo>
                  <a:lnTo>
                    <a:pt x="11" y="6526"/>
                  </a:lnTo>
                  <a:lnTo>
                    <a:pt x="32" y="6841"/>
                  </a:lnTo>
                  <a:lnTo>
                    <a:pt x="74" y="7147"/>
                  </a:lnTo>
                  <a:lnTo>
                    <a:pt x="127" y="7452"/>
                  </a:lnTo>
                  <a:lnTo>
                    <a:pt x="200" y="7757"/>
                  </a:lnTo>
                  <a:lnTo>
                    <a:pt x="284" y="8052"/>
                  </a:lnTo>
                  <a:lnTo>
                    <a:pt x="379" y="8336"/>
                  </a:lnTo>
                  <a:lnTo>
                    <a:pt x="495" y="8620"/>
                  </a:lnTo>
                  <a:lnTo>
                    <a:pt x="611" y="8894"/>
                  </a:lnTo>
                  <a:lnTo>
                    <a:pt x="747" y="9167"/>
                  </a:lnTo>
                  <a:lnTo>
                    <a:pt x="905" y="9420"/>
                  </a:lnTo>
                  <a:lnTo>
                    <a:pt x="1063" y="9672"/>
                  </a:lnTo>
                  <a:lnTo>
                    <a:pt x="1232" y="9914"/>
                  </a:lnTo>
                  <a:lnTo>
                    <a:pt x="1421" y="10157"/>
                  </a:lnTo>
                  <a:lnTo>
                    <a:pt x="1610" y="10378"/>
                  </a:lnTo>
                  <a:lnTo>
                    <a:pt x="1821" y="10588"/>
                  </a:lnTo>
                  <a:lnTo>
                    <a:pt x="2031" y="10799"/>
                  </a:lnTo>
                  <a:lnTo>
                    <a:pt x="2263" y="10998"/>
                  </a:lnTo>
                  <a:lnTo>
                    <a:pt x="2495" y="11177"/>
                  </a:lnTo>
                  <a:lnTo>
                    <a:pt x="2737" y="11346"/>
                  </a:lnTo>
                  <a:lnTo>
                    <a:pt x="2989" y="11514"/>
                  </a:lnTo>
                  <a:lnTo>
                    <a:pt x="3252" y="11662"/>
                  </a:lnTo>
                  <a:lnTo>
                    <a:pt x="3515" y="11798"/>
                  </a:lnTo>
                  <a:lnTo>
                    <a:pt x="3789" y="11925"/>
                  </a:lnTo>
                  <a:lnTo>
                    <a:pt x="4073" y="12030"/>
                  </a:lnTo>
                  <a:lnTo>
                    <a:pt x="4368" y="12135"/>
                  </a:lnTo>
                  <a:lnTo>
                    <a:pt x="4652" y="12219"/>
                  </a:lnTo>
                  <a:lnTo>
                    <a:pt x="4957" y="12282"/>
                  </a:lnTo>
                  <a:lnTo>
                    <a:pt x="5262" y="12335"/>
                  </a:lnTo>
                  <a:lnTo>
                    <a:pt x="5578" y="12377"/>
                  </a:lnTo>
                  <a:lnTo>
                    <a:pt x="5883" y="12398"/>
                  </a:lnTo>
                  <a:lnTo>
                    <a:pt x="6210" y="12409"/>
                  </a:lnTo>
                  <a:lnTo>
                    <a:pt x="6525" y="12398"/>
                  </a:lnTo>
                  <a:lnTo>
                    <a:pt x="6841" y="12377"/>
                  </a:lnTo>
                  <a:lnTo>
                    <a:pt x="7157" y="12335"/>
                  </a:lnTo>
                  <a:lnTo>
                    <a:pt x="7462" y="12282"/>
                  </a:lnTo>
                  <a:lnTo>
                    <a:pt x="7757" y="12219"/>
                  </a:lnTo>
                  <a:lnTo>
                    <a:pt x="8051" y="12135"/>
                  </a:lnTo>
                  <a:lnTo>
                    <a:pt x="8336" y="12030"/>
                  </a:lnTo>
                  <a:lnTo>
                    <a:pt x="8620" y="11925"/>
                  </a:lnTo>
                  <a:lnTo>
                    <a:pt x="8893" y="11798"/>
                  </a:lnTo>
                  <a:lnTo>
                    <a:pt x="9167" y="11662"/>
                  </a:lnTo>
                  <a:lnTo>
                    <a:pt x="9420" y="11514"/>
                  </a:lnTo>
                  <a:lnTo>
                    <a:pt x="9672" y="11346"/>
                  </a:lnTo>
                  <a:lnTo>
                    <a:pt x="9914" y="11177"/>
                  </a:lnTo>
                  <a:lnTo>
                    <a:pt x="10156" y="10998"/>
                  </a:lnTo>
                  <a:lnTo>
                    <a:pt x="10377" y="10799"/>
                  </a:lnTo>
                  <a:lnTo>
                    <a:pt x="10598" y="10588"/>
                  </a:lnTo>
                  <a:lnTo>
                    <a:pt x="10798" y="10378"/>
                  </a:lnTo>
                  <a:lnTo>
                    <a:pt x="10998" y="10157"/>
                  </a:lnTo>
                  <a:lnTo>
                    <a:pt x="11177" y="9914"/>
                  </a:lnTo>
                  <a:lnTo>
                    <a:pt x="11356" y="9672"/>
                  </a:lnTo>
                  <a:lnTo>
                    <a:pt x="11514" y="9420"/>
                  </a:lnTo>
                  <a:lnTo>
                    <a:pt x="11661" y="9167"/>
                  </a:lnTo>
                  <a:lnTo>
                    <a:pt x="11798" y="8894"/>
                  </a:lnTo>
                  <a:lnTo>
                    <a:pt x="11924" y="8620"/>
                  </a:lnTo>
                  <a:lnTo>
                    <a:pt x="12040" y="8336"/>
                  </a:lnTo>
                  <a:lnTo>
                    <a:pt x="12135" y="8052"/>
                  </a:lnTo>
                  <a:lnTo>
                    <a:pt x="12219" y="7757"/>
                  </a:lnTo>
                  <a:lnTo>
                    <a:pt x="12282" y="7452"/>
                  </a:lnTo>
                  <a:lnTo>
                    <a:pt x="12335" y="7147"/>
                  </a:lnTo>
                  <a:lnTo>
                    <a:pt x="12377" y="6841"/>
                  </a:lnTo>
                  <a:lnTo>
                    <a:pt x="12408" y="6526"/>
                  </a:lnTo>
                  <a:lnTo>
                    <a:pt x="12408" y="6210"/>
                  </a:lnTo>
                  <a:lnTo>
                    <a:pt x="12408" y="5884"/>
                  </a:lnTo>
                  <a:lnTo>
                    <a:pt x="12377" y="5568"/>
                  </a:lnTo>
                  <a:lnTo>
                    <a:pt x="12335" y="5263"/>
                  </a:lnTo>
                  <a:lnTo>
                    <a:pt x="12282" y="4958"/>
                  </a:lnTo>
                  <a:lnTo>
                    <a:pt x="12219" y="4652"/>
                  </a:lnTo>
                  <a:lnTo>
                    <a:pt x="12135" y="4358"/>
                  </a:lnTo>
                  <a:lnTo>
                    <a:pt x="12040" y="4073"/>
                  </a:lnTo>
                  <a:lnTo>
                    <a:pt x="11924" y="3789"/>
                  </a:lnTo>
                  <a:lnTo>
                    <a:pt x="11798" y="3516"/>
                  </a:lnTo>
                  <a:lnTo>
                    <a:pt x="11661" y="3253"/>
                  </a:lnTo>
                  <a:lnTo>
                    <a:pt x="11514" y="2989"/>
                  </a:lnTo>
                  <a:lnTo>
                    <a:pt x="11356" y="2737"/>
                  </a:lnTo>
                  <a:lnTo>
                    <a:pt x="11177" y="2495"/>
                  </a:lnTo>
                  <a:lnTo>
                    <a:pt x="10998" y="2263"/>
                  </a:lnTo>
                  <a:lnTo>
                    <a:pt x="10798" y="2032"/>
                  </a:lnTo>
                  <a:lnTo>
                    <a:pt x="10598" y="1821"/>
                  </a:lnTo>
                  <a:lnTo>
                    <a:pt x="10377" y="1611"/>
                  </a:lnTo>
                  <a:lnTo>
                    <a:pt x="10156" y="1421"/>
                  </a:lnTo>
                  <a:lnTo>
                    <a:pt x="9914" y="1232"/>
                  </a:lnTo>
                  <a:lnTo>
                    <a:pt x="9672" y="1064"/>
                  </a:lnTo>
                  <a:lnTo>
                    <a:pt x="9420" y="906"/>
                  </a:lnTo>
                  <a:lnTo>
                    <a:pt x="9167" y="748"/>
                  </a:lnTo>
                  <a:lnTo>
                    <a:pt x="8893" y="611"/>
                  </a:lnTo>
                  <a:lnTo>
                    <a:pt x="8620" y="495"/>
                  </a:lnTo>
                  <a:lnTo>
                    <a:pt x="8336" y="379"/>
                  </a:lnTo>
                  <a:lnTo>
                    <a:pt x="8051" y="285"/>
                  </a:lnTo>
                  <a:lnTo>
                    <a:pt x="7757" y="201"/>
                  </a:lnTo>
                  <a:lnTo>
                    <a:pt x="7462" y="127"/>
                  </a:lnTo>
                  <a:lnTo>
                    <a:pt x="7157" y="74"/>
                  </a:lnTo>
                  <a:lnTo>
                    <a:pt x="6841" y="32"/>
                  </a:lnTo>
                  <a:lnTo>
                    <a:pt x="6525" y="11"/>
                  </a:lnTo>
                  <a:lnTo>
                    <a:pt x="6210" y="1"/>
                  </a:lnTo>
                  <a:close/>
                </a:path>
              </a:pathLst>
            </a:custGeom>
            <a:solidFill>
              <a:srgbClr val="DC59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4408;p87">
              <a:extLst>
                <a:ext uri="{FF2B5EF4-FFF2-40B4-BE49-F238E27FC236}">
                  <a16:creationId xmlns:a16="http://schemas.microsoft.com/office/drawing/2014/main" id="{D8B4ED94-099C-491B-AA5A-553DE834EAF7}"/>
                </a:ext>
              </a:extLst>
            </p:cNvPr>
            <p:cNvSpPr/>
            <p:nvPr/>
          </p:nvSpPr>
          <p:spPr>
            <a:xfrm>
              <a:off x="4120515" y="3862634"/>
              <a:ext cx="1010979" cy="568274"/>
            </a:xfrm>
            <a:custGeom>
              <a:avLst/>
              <a:gdLst/>
              <a:ahLst/>
              <a:cxnLst/>
              <a:rect l="l" t="t" r="r" b="b"/>
              <a:pathLst>
                <a:path w="38646" h="21723" extrusionOk="0">
                  <a:moveTo>
                    <a:pt x="6799" y="1"/>
                  </a:moveTo>
                  <a:lnTo>
                    <a:pt x="1" y="13135"/>
                  </a:lnTo>
                  <a:lnTo>
                    <a:pt x="106" y="13230"/>
                  </a:lnTo>
                  <a:lnTo>
                    <a:pt x="411" y="13503"/>
                  </a:lnTo>
                  <a:lnTo>
                    <a:pt x="895" y="13924"/>
                  </a:lnTo>
                  <a:lnTo>
                    <a:pt x="1558" y="14472"/>
                  </a:lnTo>
                  <a:lnTo>
                    <a:pt x="1958" y="14787"/>
                  </a:lnTo>
                  <a:lnTo>
                    <a:pt x="2400" y="15124"/>
                  </a:lnTo>
                  <a:lnTo>
                    <a:pt x="2874" y="15482"/>
                  </a:lnTo>
                  <a:lnTo>
                    <a:pt x="3379" y="15850"/>
                  </a:lnTo>
                  <a:lnTo>
                    <a:pt x="3926" y="16229"/>
                  </a:lnTo>
                  <a:lnTo>
                    <a:pt x="4516" y="16629"/>
                  </a:lnTo>
                  <a:lnTo>
                    <a:pt x="5126" y="17029"/>
                  </a:lnTo>
                  <a:lnTo>
                    <a:pt x="5768" y="17429"/>
                  </a:lnTo>
                  <a:lnTo>
                    <a:pt x="6452" y="17829"/>
                  </a:lnTo>
                  <a:lnTo>
                    <a:pt x="7157" y="18229"/>
                  </a:lnTo>
                  <a:lnTo>
                    <a:pt x="7894" y="18618"/>
                  </a:lnTo>
                  <a:lnTo>
                    <a:pt x="8652" y="19008"/>
                  </a:lnTo>
                  <a:lnTo>
                    <a:pt x="9441" y="19376"/>
                  </a:lnTo>
                  <a:lnTo>
                    <a:pt x="9841" y="19555"/>
                  </a:lnTo>
                  <a:lnTo>
                    <a:pt x="10241" y="19734"/>
                  </a:lnTo>
                  <a:lnTo>
                    <a:pt x="10662" y="19902"/>
                  </a:lnTo>
                  <a:lnTo>
                    <a:pt x="11072" y="20071"/>
                  </a:lnTo>
                  <a:lnTo>
                    <a:pt x="11504" y="20229"/>
                  </a:lnTo>
                  <a:lnTo>
                    <a:pt x="11925" y="20376"/>
                  </a:lnTo>
                  <a:lnTo>
                    <a:pt x="12356" y="20523"/>
                  </a:lnTo>
                  <a:lnTo>
                    <a:pt x="12798" y="20671"/>
                  </a:lnTo>
                  <a:lnTo>
                    <a:pt x="13240" y="20807"/>
                  </a:lnTo>
                  <a:lnTo>
                    <a:pt x="13682" y="20934"/>
                  </a:lnTo>
                  <a:lnTo>
                    <a:pt x="14135" y="21049"/>
                  </a:lnTo>
                  <a:lnTo>
                    <a:pt x="14598" y="21155"/>
                  </a:lnTo>
                  <a:lnTo>
                    <a:pt x="15050" y="21260"/>
                  </a:lnTo>
                  <a:lnTo>
                    <a:pt x="15514" y="21355"/>
                  </a:lnTo>
                  <a:lnTo>
                    <a:pt x="15977" y="21439"/>
                  </a:lnTo>
                  <a:lnTo>
                    <a:pt x="16450" y="21512"/>
                  </a:lnTo>
                  <a:lnTo>
                    <a:pt x="16924" y="21576"/>
                  </a:lnTo>
                  <a:lnTo>
                    <a:pt x="17397" y="21628"/>
                  </a:lnTo>
                  <a:lnTo>
                    <a:pt x="17871" y="21670"/>
                  </a:lnTo>
                  <a:lnTo>
                    <a:pt x="18355" y="21702"/>
                  </a:lnTo>
                  <a:lnTo>
                    <a:pt x="18839" y="21712"/>
                  </a:lnTo>
                  <a:lnTo>
                    <a:pt x="19323" y="21723"/>
                  </a:lnTo>
                  <a:lnTo>
                    <a:pt x="19807" y="21712"/>
                  </a:lnTo>
                  <a:lnTo>
                    <a:pt x="20292" y="21702"/>
                  </a:lnTo>
                  <a:lnTo>
                    <a:pt x="20776" y="21670"/>
                  </a:lnTo>
                  <a:lnTo>
                    <a:pt x="21249" y="21628"/>
                  </a:lnTo>
                  <a:lnTo>
                    <a:pt x="21723" y="21576"/>
                  </a:lnTo>
                  <a:lnTo>
                    <a:pt x="22196" y="21512"/>
                  </a:lnTo>
                  <a:lnTo>
                    <a:pt x="22670" y="21439"/>
                  </a:lnTo>
                  <a:lnTo>
                    <a:pt x="23133" y="21355"/>
                  </a:lnTo>
                  <a:lnTo>
                    <a:pt x="23596" y="21260"/>
                  </a:lnTo>
                  <a:lnTo>
                    <a:pt x="24049" y="21155"/>
                  </a:lnTo>
                  <a:lnTo>
                    <a:pt x="24512" y="21049"/>
                  </a:lnTo>
                  <a:lnTo>
                    <a:pt x="24954" y="20934"/>
                  </a:lnTo>
                  <a:lnTo>
                    <a:pt x="25406" y="20807"/>
                  </a:lnTo>
                  <a:lnTo>
                    <a:pt x="25848" y="20671"/>
                  </a:lnTo>
                  <a:lnTo>
                    <a:pt x="26280" y="20523"/>
                  </a:lnTo>
                  <a:lnTo>
                    <a:pt x="26722" y="20376"/>
                  </a:lnTo>
                  <a:lnTo>
                    <a:pt x="27143" y="20229"/>
                  </a:lnTo>
                  <a:lnTo>
                    <a:pt x="27574" y="20071"/>
                  </a:lnTo>
                  <a:lnTo>
                    <a:pt x="27985" y="19902"/>
                  </a:lnTo>
                  <a:lnTo>
                    <a:pt x="28406" y="19734"/>
                  </a:lnTo>
                  <a:lnTo>
                    <a:pt x="28806" y="19555"/>
                  </a:lnTo>
                  <a:lnTo>
                    <a:pt x="29206" y="19376"/>
                  </a:lnTo>
                  <a:lnTo>
                    <a:pt x="29995" y="19008"/>
                  </a:lnTo>
                  <a:lnTo>
                    <a:pt x="30753" y="18618"/>
                  </a:lnTo>
                  <a:lnTo>
                    <a:pt x="31489" y="18229"/>
                  </a:lnTo>
                  <a:lnTo>
                    <a:pt x="32195" y="17829"/>
                  </a:lnTo>
                  <a:lnTo>
                    <a:pt x="32868" y="17429"/>
                  </a:lnTo>
                  <a:lnTo>
                    <a:pt x="33521" y="17029"/>
                  </a:lnTo>
                  <a:lnTo>
                    <a:pt x="34131" y="16629"/>
                  </a:lnTo>
                  <a:lnTo>
                    <a:pt x="34720" y="16229"/>
                  </a:lnTo>
                  <a:lnTo>
                    <a:pt x="35268" y="15850"/>
                  </a:lnTo>
                  <a:lnTo>
                    <a:pt x="35773" y="15482"/>
                  </a:lnTo>
                  <a:lnTo>
                    <a:pt x="36246" y="15124"/>
                  </a:lnTo>
                  <a:lnTo>
                    <a:pt x="36688" y="14787"/>
                  </a:lnTo>
                  <a:lnTo>
                    <a:pt x="37078" y="14472"/>
                  </a:lnTo>
                  <a:lnTo>
                    <a:pt x="37751" y="13924"/>
                  </a:lnTo>
                  <a:lnTo>
                    <a:pt x="38236" y="13503"/>
                  </a:lnTo>
                  <a:lnTo>
                    <a:pt x="38541" y="13230"/>
                  </a:lnTo>
                  <a:lnTo>
                    <a:pt x="38646" y="13135"/>
                  </a:lnTo>
                  <a:lnTo>
                    <a:pt x="31847" y="1"/>
                  </a:lnTo>
                  <a:lnTo>
                    <a:pt x="19323" y="43"/>
                  </a:lnTo>
                  <a:lnTo>
                    <a:pt x="6799" y="1"/>
                  </a:lnTo>
                  <a:close/>
                </a:path>
              </a:pathLst>
            </a:custGeom>
            <a:solidFill>
              <a:srgbClr val="316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4409;p87">
              <a:extLst>
                <a:ext uri="{FF2B5EF4-FFF2-40B4-BE49-F238E27FC236}">
                  <a16:creationId xmlns:a16="http://schemas.microsoft.com/office/drawing/2014/main" id="{90E87F56-F58B-4B78-8DF7-B55EA86C4A94}"/>
                </a:ext>
              </a:extLst>
            </p:cNvPr>
            <p:cNvSpPr/>
            <p:nvPr/>
          </p:nvSpPr>
          <p:spPr>
            <a:xfrm>
              <a:off x="3810793" y="4300637"/>
              <a:ext cx="349131" cy="305915"/>
            </a:xfrm>
            <a:custGeom>
              <a:avLst/>
              <a:gdLst/>
              <a:ahLst/>
              <a:cxnLst/>
              <a:rect l="l" t="t" r="r" b="b"/>
              <a:pathLst>
                <a:path w="13346" h="11694" extrusionOk="0">
                  <a:moveTo>
                    <a:pt x="7820" y="1"/>
                  </a:moveTo>
                  <a:lnTo>
                    <a:pt x="7684" y="22"/>
                  </a:lnTo>
                  <a:lnTo>
                    <a:pt x="7536" y="43"/>
                  </a:lnTo>
                  <a:lnTo>
                    <a:pt x="7399" y="64"/>
                  </a:lnTo>
                  <a:lnTo>
                    <a:pt x="7252" y="106"/>
                  </a:lnTo>
                  <a:lnTo>
                    <a:pt x="7115" y="148"/>
                  </a:lnTo>
                  <a:lnTo>
                    <a:pt x="6978" y="190"/>
                  </a:lnTo>
                  <a:lnTo>
                    <a:pt x="6852" y="243"/>
                  </a:lnTo>
                  <a:lnTo>
                    <a:pt x="6715" y="306"/>
                  </a:lnTo>
                  <a:lnTo>
                    <a:pt x="6589" y="380"/>
                  </a:lnTo>
                  <a:lnTo>
                    <a:pt x="6463" y="453"/>
                  </a:lnTo>
                  <a:lnTo>
                    <a:pt x="6347" y="527"/>
                  </a:lnTo>
                  <a:lnTo>
                    <a:pt x="6221" y="611"/>
                  </a:lnTo>
                  <a:lnTo>
                    <a:pt x="6105" y="706"/>
                  </a:lnTo>
                  <a:lnTo>
                    <a:pt x="6000" y="811"/>
                  </a:lnTo>
                  <a:lnTo>
                    <a:pt x="5894" y="917"/>
                  </a:lnTo>
                  <a:lnTo>
                    <a:pt x="5789" y="1022"/>
                  </a:lnTo>
                  <a:lnTo>
                    <a:pt x="5694" y="1138"/>
                  </a:lnTo>
                  <a:lnTo>
                    <a:pt x="5600" y="1264"/>
                  </a:lnTo>
                  <a:lnTo>
                    <a:pt x="5516" y="1390"/>
                  </a:lnTo>
                  <a:lnTo>
                    <a:pt x="190" y="9789"/>
                  </a:lnTo>
                  <a:lnTo>
                    <a:pt x="117" y="9925"/>
                  </a:lnTo>
                  <a:lnTo>
                    <a:pt x="64" y="10073"/>
                  </a:lnTo>
                  <a:lnTo>
                    <a:pt x="22" y="10220"/>
                  </a:lnTo>
                  <a:lnTo>
                    <a:pt x="1" y="10367"/>
                  </a:lnTo>
                  <a:lnTo>
                    <a:pt x="1" y="10515"/>
                  </a:lnTo>
                  <a:lnTo>
                    <a:pt x="22" y="10662"/>
                  </a:lnTo>
                  <a:lnTo>
                    <a:pt x="53" y="10799"/>
                  </a:lnTo>
                  <a:lnTo>
                    <a:pt x="96" y="10936"/>
                  </a:lnTo>
                  <a:lnTo>
                    <a:pt x="159" y="11073"/>
                  </a:lnTo>
                  <a:lnTo>
                    <a:pt x="243" y="11188"/>
                  </a:lnTo>
                  <a:lnTo>
                    <a:pt x="338" y="11304"/>
                  </a:lnTo>
                  <a:lnTo>
                    <a:pt x="443" y="11409"/>
                  </a:lnTo>
                  <a:lnTo>
                    <a:pt x="559" y="11494"/>
                  </a:lnTo>
                  <a:lnTo>
                    <a:pt x="695" y="11567"/>
                  </a:lnTo>
                  <a:lnTo>
                    <a:pt x="832" y="11630"/>
                  </a:lnTo>
                  <a:lnTo>
                    <a:pt x="990" y="11672"/>
                  </a:lnTo>
                  <a:lnTo>
                    <a:pt x="1085" y="11683"/>
                  </a:lnTo>
                  <a:lnTo>
                    <a:pt x="1180" y="11693"/>
                  </a:lnTo>
                  <a:lnTo>
                    <a:pt x="1358" y="11693"/>
                  </a:lnTo>
                  <a:lnTo>
                    <a:pt x="1453" y="11683"/>
                  </a:lnTo>
                  <a:lnTo>
                    <a:pt x="1537" y="11662"/>
                  </a:lnTo>
                  <a:lnTo>
                    <a:pt x="1622" y="11641"/>
                  </a:lnTo>
                  <a:lnTo>
                    <a:pt x="1706" y="11609"/>
                  </a:lnTo>
                  <a:lnTo>
                    <a:pt x="1790" y="11578"/>
                  </a:lnTo>
                  <a:lnTo>
                    <a:pt x="1874" y="11536"/>
                  </a:lnTo>
                  <a:lnTo>
                    <a:pt x="1948" y="11483"/>
                  </a:lnTo>
                  <a:lnTo>
                    <a:pt x="2021" y="11430"/>
                  </a:lnTo>
                  <a:lnTo>
                    <a:pt x="2085" y="11367"/>
                  </a:lnTo>
                  <a:lnTo>
                    <a:pt x="2158" y="11304"/>
                  </a:lnTo>
                  <a:lnTo>
                    <a:pt x="2211" y="11241"/>
                  </a:lnTo>
                  <a:lnTo>
                    <a:pt x="2274" y="11157"/>
                  </a:lnTo>
                  <a:lnTo>
                    <a:pt x="2769" y="10410"/>
                  </a:lnTo>
                  <a:lnTo>
                    <a:pt x="2937" y="10167"/>
                  </a:lnTo>
                  <a:lnTo>
                    <a:pt x="3105" y="9936"/>
                  </a:lnTo>
                  <a:lnTo>
                    <a:pt x="3295" y="9715"/>
                  </a:lnTo>
                  <a:lnTo>
                    <a:pt x="3484" y="9504"/>
                  </a:lnTo>
                  <a:lnTo>
                    <a:pt x="3684" y="9304"/>
                  </a:lnTo>
                  <a:lnTo>
                    <a:pt x="3884" y="9115"/>
                  </a:lnTo>
                  <a:lnTo>
                    <a:pt x="4105" y="8936"/>
                  </a:lnTo>
                  <a:lnTo>
                    <a:pt x="4316" y="8757"/>
                  </a:lnTo>
                  <a:lnTo>
                    <a:pt x="4547" y="8599"/>
                  </a:lnTo>
                  <a:lnTo>
                    <a:pt x="4779" y="8452"/>
                  </a:lnTo>
                  <a:lnTo>
                    <a:pt x="5021" y="8305"/>
                  </a:lnTo>
                  <a:lnTo>
                    <a:pt x="5263" y="8178"/>
                  </a:lnTo>
                  <a:lnTo>
                    <a:pt x="5505" y="8052"/>
                  </a:lnTo>
                  <a:lnTo>
                    <a:pt x="5758" y="7947"/>
                  </a:lnTo>
                  <a:lnTo>
                    <a:pt x="6021" y="7842"/>
                  </a:lnTo>
                  <a:lnTo>
                    <a:pt x="6273" y="7757"/>
                  </a:lnTo>
                  <a:lnTo>
                    <a:pt x="6536" y="7673"/>
                  </a:lnTo>
                  <a:lnTo>
                    <a:pt x="6810" y="7610"/>
                  </a:lnTo>
                  <a:lnTo>
                    <a:pt x="7073" y="7547"/>
                  </a:lnTo>
                  <a:lnTo>
                    <a:pt x="7347" y="7505"/>
                  </a:lnTo>
                  <a:lnTo>
                    <a:pt x="7620" y="7473"/>
                  </a:lnTo>
                  <a:lnTo>
                    <a:pt x="7894" y="7452"/>
                  </a:lnTo>
                  <a:lnTo>
                    <a:pt x="8178" y="7442"/>
                  </a:lnTo>
                  <a:lnTo>
                    <a:pt x="8452" y="7442"/>
                  </a:lnTo>
                  <a:lnTo>
                    <a:pt x="8736" y="7452"/>
                  </a:lnTo>
                  <a:lnTo>
                    <a:pt x="9010" y="7473"/>
                  </a:lnTo>
                  <a:lnTo>
                    <a:pt x="9294" y="7515"/>
                  </a:lnTo>
                  <a:lnTo>
                    <a:pt x="9567" y="7557"/>
                  </a:lnTo>
                  <a:lnTo>
                    <a:pt x="9852" y="7621"/>
                  </a:lnTo>
                  <a:lnTo>
                    <a:pt x="10125" y="7694"/>
                  </a:lnTo>
                  <a:lnTo>
                    <a:pt x="10399" y="7778"/>
                  </a:lnTo>
                  <a:lnTo>
                    <a:pt x="10672" y="7884"/>
                  </a:lnTo>
                  <a:lnTo>
                    <a:pt x="13346" y="2800"/>
                  </a:lnTo>
                  <a:lnTo>
                    <a:pt x="9662" y="464"/>
                  </a:lnTo>
                  <a:lnTo>
                    <a:pt x="9525" y="380"/>
                  </a:lnTo>
                  <a:lnTo>
                    <a:pt x="9388" y="306"/>
                  </a:lnTo>
                  <a:lnTo>
                    <a:pt x="9252" y="243"/>
                  </a:lnTo>
                  <a:lnTo>
                    <a:pt x="9115" y="190"/>
                  </a:lnTo>
                  <a:lnTo>
                    <a:pt x="8978" y="138"/>
                  </a:lnTo>
                  <a:lnTo>
                    <a:pt x="8831" y="96"/>
                  </a:lnTo>
                  <a:lnTo>
                    <a:pt x="8694" y="64"/>
                  </a:lnTo>
                  <a:lnTo>
                    <a:pt x="8547" y="33"/>
                  </a:lnTo>
                  <a:lnTo>
                    <a:pt x="8399" y="11"/>
                  </a:lnTo>
                  <a:lnTo>
                    <a:pt x="8252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4410;p87">
              <a:extLst>
                <a:ext uri="{FF2B5EF4-FFF2-40B4-BE49-F238E27FC236}">
                  <a16:creationId xmlns:a16="http://schemas.microsoft.com/office/drawing/2014/main" id="{DD01D844-C42A-4918-9C3E-87A0B32823BD}"/>
                </a:ext>
              </a:extLst>
            </p:cNvPr>
            <p:cNvSpPr/>
            <p:nvPr/>
          </p:nvSpPr>
          <p:spPr>
            <a:xfrm>
              <a:off x="3810793" y="4300637"/>
              <a:ext cx="283601" cy="305915"/>
            </a:xfrm>
            <a:custGeom>
              <a:avLst/>
              <a:gdLst/>
              <a:ahLst/>
              <a:cxnLst/>
              <a:rect l="l" t="t" r="r" b="b"/>
              <a:pathLst>
                <a:path w="10841" h="11694" extrusionOk="0">
                  <a:moveTo>
                    <a:pt x="7820" y="1"/>
                  </a:moveTo>
                  <a:lnTo>
                    <a:pt x="7684" y="22"/>
                  </a:lnTo>
                  <a:lnTo>
                    <a:pt x="7536" y="43"/>
                  </a:lnTo>
                  <a:lnTo>
                    <a:pt x="7399" y="64"/>
                  </a:lnTo>
                  <a:lnTo>
                    <a:pt x="7252" y="106"/>
                  </a:lnTo>
                  <a:lnTo>
                    <a:pt x="7115" y="148"/>
                  </a:lnTo>
                  <a:lnTo>
                    <a:pt x="6978" y="190"/>
                  </a:lnTo>
                  <a:lnTo>
                    <a:pt x="6852" y="243"/>
                  </a:lnTo>
                  <a:lnTo>
                    <a:pt x="6715" y="306"/>
                  </a:lnTo>
                  <a:lnTo>
                    <a:pt x="6589" y="380"/>
                  </a:lnTo>
                  <a:lnTo>
                    <a:pt x="6463" y="453"/>
                  </a:lnTo>
                  <a:lnTo>
                    <a:pt x="6347" y="527"/>
                  </a:lnTo>
                  <a:lnTo>
                    <a:pt x="6221" y="611"/>
                  </a:lnTo>
                  <a:lnTo>
                    <a:pt x="6105" y="706"/>
                  </a:lnTo>
                  <a:lnTo>
                    <a:pt x="6000" y="811"/>
                  </a:lnTo>
                  <a:lnTo>
                    <a:pt x="5894" y="917"/>
                  </a:lnTo>
                  <a:lnTo>
                    <a:pt x="5789" y="1022"/>
                  </a:lnTo>
                  <a:lnTo>
                    <a:pt x="5694" y="1138"/>
                  </a:lnTo>
                  <a:lnTo>
                    <a:pt x="5600" y="1264"/>
                  </a:lnTo>
                  <a:lnTo>
                    <a:pt x="5516" y="1390"/>
                  </a:lnTo>
                  <a:lnTo>
                    <a:pt x="190" y="9789"/>
                  </a:lnTo>
                  <a:lnTo>
                    <a:pt x="117" y="9925"/>
                  </a:lnTo>
                  <a:lnTo>
                    <a:pt x="64" y="10073"/>
                  </a:lnTo>
                  <a:lnTo>
                    <a:pt x="22" y="10220"/>
                  </a:lnTo>
                  <a:lnTo>
                    <a:pt x="1" y="10367"/>
                  </a:lnTo>
                  <a:lnTo>
                    <a:pt x="1" y="10515"/>
                  </a:lnTo>
                  <a:lnTo>
                    <a:pt x="22" y="10662"/>
                  </a:lnTo>
                  <a:lnTo>
                    <a:pt x="53" y="10799"/>
                  </a:lnTo>
                  <a:lnTo>
                    <a:pt x="96" y="10936"/>
                  </a:lnTo>
                  <a:lnTo>
                    <a:pt x="159" y="11073"/>
                  </a:lnTo>
                  <a:lnTo>
                    <a:pt x="243" y="11188"/>
                  </a:lnTo>
                  <a:lnTo>
                    <a:pt x="338" y="11304"/>
                  </a:lnTo>
                  <a:lnTo>
                    <a:pt x="443" y="11409"/>
                  </a:lnTo>
                  <a:lnTo>
                    <a:pt x="559" y="11494"/>
                  </a:lnTo>
                  <a:lnTo>
                    <a:pt x="695" y="11567"/>
                  </a:lnTo>
                  <a:lnTo>
                    <a:pt x="832" y="11630"/>
                  </a:lnTo>
                  <a:lnTo>
                    <a:pt x="990" y="11672"/>
                  </a:lnTo>
                  <a:lnTo>
                    <a:pt x="1085" y="11683"/>
                  </a:lnTo>
                  <a:lnTo>
                    <a:pt x="1180" y="11693"/>
                  </a:lnTo>
                  <a:lnTo>
                    <a:pt x="1358" y="11693"/>
                  </a:lnTo>
                  <a:lnTo>
                    <a:pt x="1453" y="11683"/>
                  </a:lnTo>
                  <a:lnTo>
                    <a:pt x="1537" y="11662"/>
                  </a:lnTo>
                  <a:lnTo>
                    <a:pt x="1622" y="11641"/>
                  </a:lnTo>
                  <a:lnTo>
                    <a:pt x="1706" y="11609"/>
                  </a:lnTo>
                  <a:lnTo>
                    <a:pt x="1790" y="11578"/>
                  </a:lnTo>
                  <a:lnTo>
                    <a:pt x="1874" y="11536"/>
                  </a:lnTo>
                  <a:lnTo>
                    <a:pt x="1948" y="11483"/>
                  </a:lnTo>
                  <a:lnTo>
                    <a:pt x="2021" y="11430"/>
                  </a:lnTo>
                  <a:lnTo>
                    <a:pt x="2085" y="11367"/>
                  </a:lnTo>
                  <a:lnTo>
                    <a:pt x="2158" y="11304"/>
                  </a:lnTo>
                  <a:lnTo>
                    <a:pt x="2211" y="11241"/>
                  </a:lnTo>
                  <a:lnTo>
                    <a:pt x="2274" y="11157"/>
                  </a:lnTo>
                  <a:lnTo>
                    <a:pt x="2769" y="10410"/>
                  </a:lnTo>
                  <a:lnTo>
                    <a:pt x="2906" y="10220"/>
                  </a:lnTo>
                  <a:lnTo>
                    <a:pt x="3042" y="10031"/>
                  </a:lnTo>
                  <a:lnTo>
                    <a:pt x="3179" y="9852"/>
                  </a:lnTo>
                  <a:lnTo>
                    <a:pt x="3326" y="9673"/>
                  </a:lnTo>
                  <a:lnTo>
                    <a:pt x="3484" y="9515"/>
                  </a:lnTo>
                  <a:lnTo>
                    <a:pt x="3642" y="9347"/>
                  </a:lnTo>
                  <a:lnTo>
                    <a:pt x="3800" y="9189"/>
                  </a:lnTo>
                  <a:lnTo>
                    <a:pt x="3968" y="9041"/>
                  </a:lnTo>
                  <a:lnTo>
                    <a:pt x="4137" y="8905"/>
                  </a:lnTo>
                  <a:lnTo>
                    <a:pt x="4316" y="8768"/>
                  </a:lnTo>
                  <a:lnTo>
                    <a:pt x="4495" y="8631"/>
                  </a:lnTo>
                  <a:lnTo>
                    <a:pt x="4684" y="8515"/>
                  </a:lnTo>
                  <a:lnTo>
                    <a:pt x="4863" y="8399"/>
                  </a:lnTo>
                  <a:lnTo>
                    <a:pt x="5063" y="8284"/>
                  </a:lnTo>
                  <a:lnTo>
                    <a:pt x="5252" y="8178"/>
                  </a:lnTo>
                  <a:lnTo>
                    <a:pt x="5452" y="8084"/>
                  </a:lnTo>
                  <a:lnTo>
                    <a:pt x="5652" y="7989"/>
                  </a:lnTo>
                  <a:lnTo>
                    <a:pt x="5852" y="7905"/>
                  </a:lnTo>
                  <a:lnTo>
                    <a:pt x="6063" y="7831"/>
                  </a:lnTo>
                  <a:lnTo>
                    <a:pt x="6263" y="7757"/>
                  </a:lnTo>
                  <a:lnTo>
                    <a:pt x="6473" y="7694"/>
                  </a:lnTo>
                  <a:lnTo>
                    <a:pt x="6694" y="7642"/>
                  </a:lnTo>
                  <a:lnTo>
                    <a:pt x="6905" y="7589"/>
                  </a:lnTo>
                  <a:lnTo>
                    <a:pt x="7115" y="7547"/>
                  </a:lnTo>
                  <a:lnTo>
                    <a:pt x="7336" y="7515"/>
                  </a:lnTo>
                  <a:lnTo>
                    <a:pt x="7557" y="7484"/>
                  </a:lnTo>
                  <a:lnTo>
                    <a:pt x="7778" y="7463"/>
                  </a:lnTo>
                  <a:lnTo>
                    <a:pt x="7999" y="7452"/>
                  </a:lnTo>
                  <a:lnTo>
                    <a:pt x="8220" y="7442"/>
                  </a:lnTo>
                  <a:lnTo>
                    <a:pt x="8441" y="7442"/>
                  </a:lnTo>
                  <a:lnTo>
                    <a:pt x="8662" y="7452"/>
                  </a:lnTo>
                  <a:lnTo>
                    <a:pt x="8883" y="7473"/>
                  </a:lnTo>
                  <a:lnTo>
                    <a:pt x="8883" y="7473"/>
                  </a:lnTo>
                  <a:lnTo>
                    <a:pt x="8725" y="7231"/>
                  </a:lnTo>
                  <a:lnTo>
                    <a:pt x="8589" y="6989"/>
                  </a:lnTo>
                  <a:lnTo>
                    <a:pt x="8462" y="6737"/>
                  </a:lnTo>
                  <a:lnTo>
                    <a:pt x="8347" y="6473"/>
                  </a:lnTo>
                  <a:lnTo>
                    <a:pt x="8262" y="6210"/>
                  </a:lnTo>
                  <a:lnTo>
                    <a:pt x="8189" y="5926"/>
                  </a:lnTo>
                  <a:lnTo>
                    <a:pt x="8136" y="5653"/>
                  </a:lnTo>
                  <a:lnTo>
                    <a:pt x="8105" y="5358"/>
                  </a:lnTo>
                  <a:lnTo>
                    <a:pt x="8094" y="5074"/>
                  </a:lnTo>
                  <a:lnTo>
                    <a:pt x="8105" y="4768"/>
                  </a:lnTo>
                  <a:lnTo>
                    <a:pt x="8136" y="4474"/>
                  </a:lnTo>
                  <a:lnTo>
                    <a:pt x="8199" y="4169"/>
                  </a:lnTo>
                  <a:lnTo>
                    <a:pt x="8283" y="3863"/>
                  </a:lnTo>
                  <a:lnTo>
                    <a:pt x="8389" y="3558"/>
                  </a:lnTo>
                  <a:lnTo>
                    <a:pt x="8462" y="3411"/>
                  </a:lnTo>
                  <a:lnTo>
                    <a:pt x="8536" y="3253"/>
                  </a:lnTo>
                  <a:lnTo>
                    <a:pt x="8610" y="3095"/>
                  </a:lnTo>
                  <a:lnTo>
                    <a:pt x="8694" y="2948"/>
                  </a:lnTo>
                  <a:lnTo>
                    <a:pt x="8810" y="2769"/>
                  </a:lnTo>
                  <a:lnTo>
                    <a:pt x="8925" y="2600"/>
                  </a:lnTo>
                  <a:lnTo>
                    <a:pt x="9041" y="2443"/>
                  </a:lnTo>
                  <a:lnTo>
                    <a:pt x="9157" y="2295"/>
                  </a:lnTo>
                  <a:lnTo>
                    <a:pt x="9283" y="2158"/>
                  </a:lnTo>
                  <a:lnTo>
                    <a:pt x="9410" y="2032"/>
                  </a:lnTo>
                  <a:lnTo>
                    <a:pt x="9546" y="1906"/>
                  </a:lnTo>
                  <a:lnTo>
                    <a:pt x="9683" y="1801"/>
                  </a:lnTo>
                  <a:lnTo>
                    <a:pt x="9820" y="1695"/>
                  </a:lnTo>
                  <a:lnTo>
                    <a:pt x="9957" y="1601"/>
                  </a:lnTo>
                  <a:lnTo>
                    <a:pt x="10094" y="1516"/>
                  </a:lnTo>
                  <a:lnTo>
                    <a:pt x="10241" y="1432"/>
                  </a:lnTo>
                  <a:lnTo>
                    <a:pt x="10388" y="1369"/>
                  </a:lnTo>
                  <a:lnTo>
                    <a:pt x="10536" y="1306"/>
                  </a:lnTo>
                  <a:lnTo>
                    <a:pt x="10683" y="1253"/>
                  </a:lnTo>
                  <a:lnTo>
                    <a:pt x="10841" y="1211"/>
                  </a:lnTo>
                  <a:lnTo>
                    <a:pt x="9662" y="464"/>
                  </a:lnTo>
                  <a:lnTo>
                    <a:pt x="9525" y="380"/>
                  </a:lnTo>
                  <a:lnTo>
                    <a:pt x="9388" y="306"/>
                  </a:lnTo>
                  <a:lnTo>
                    <a:pt x="9252" y="243"/>
                  </a:lnTo>
                  <a:lnTo>
                    <a:pt x="9115" y="190"/>
                  </a:lnTo>
                  <a:lnTo>
                    <a:pt x="8978" y="138"/>
                  </a:lnTo>
                  <a:lnTo>
                    <a:pt x="8831" y="96"/>
                  </a:lnTo>
                  <a:lnTo>
                    <a:pt x="8694" y="64"/>
                  </a:lnTo>
                  <a:lnTo>
                    <a:pt x="8547" y="33"/>
                  </a:lnTo>
                  <a:lnTo>
                    <a:pt x="8399" y="11"/>
                  </a:lnTo>
                  <a:lnTo>
                    <a:pt x="825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4411;p87">
              <a:extLst>
                <a:ext uri="{FF2B5EF4-FFF2-40B4-BE49-F238E27FC236}">
                  <a16:creationId xmlns:a16="http://schemas.microsoft.com/office/drawing/2014/main" id="{2BD721DD-797C-4EBC-A0E9-4A615CFB799F}"/>
                </a:ext>
              </a:extLst>
            </p:cNvPr>
            <p:cNvSpPr/>
            <p:nvPr/>
          </p:nvSpPr>
          <p:spPr>
            <a:xfrm>
              <a:off x="4170347" y="2803541"/>
              <a:ext cx="827075" cy="354625"/>
            </a:xfrm>
            <a:custGeom>
              <a:avLst/>
              <a:gdLst/>
              <a:ahLst/>
              <a:cxnLst/>
              <a:rect l="l" t="t" r="r" b="b"/>
              <a:pathLst>
                <a:path w="31616" h="13556" extrusionOk="0">
                  <a:moveTo>
                    <a:pt x="17618" y="1"/>
                  </a:moveTo>
                  <a:lnTo>
                    <a:pt x="13009" y="137"/>
                  </a:lnTo>
                  <a:lnTo>
                    <a:pt x="13019" y="211"/>
                  </a:lnTo>
                  <a:lnTo>
                    <a:pt x="13019" y="390"/>
                  </a:lnTo>
                  <a:lnTo>
                    <a:pt x="13019" y="685"/>
                  </a:lnTo>
                  <a:lnTo>
                    <a:pt x="12998" y="1064"/>
                  </a:lnTo>
                  <a:lnTo>
                    <a:pt x="12977" y="1274"/>
                  </a:lnTo>
                  <a:lnTo>
                    <a:pt x="12945" y="1506"/>
                  </a:lnTo>
                  <a:lnTo>
                    <a:pt x="12903" y="1748"/>
                  </a:lnTo>
                  <a:lnTo>
                    <a:pt x="12840" y="2011"/>
                  </a:lnTo>
                  <a:lnTo>
                    <a:pt x="12767" y="2274"/>
                  </a:lnTo>
                  <a:lnTo>
                    <a:pt x="12682" y="2537"/>
                  </a:lnTo>
                  <a:lnTo>
                    <a:pt x="12577" y="2821"/>
                  </a:lnTo>
                  <a:lnTo>
                    <a:pt x="12461" y="3095"/>
                  </a:lnTo>
                  <a:lnTo>
                    <a:pt x="12314" y="3379"/>
                  </a:lnTo>
                  <a:lnTo>
                    <a:pt x="12146" y="3653"/>
                  </a:lnTo>
                  <a:lnTo>
                    <a:pt x="11967" y="3926"/>
                  </a:lnTo>
                  <a:lnTo>
                    <a:pt x="11746" y="4200"/>
                  </a:lnTo>
                  <a:lnTo>
                    <a:pt x="11630" y="4326"/>
                  </a:lnTo>
                  <a:lnTo>
                    <a:pt x="11514" y="4463"/>
                  </a:lnTo>
                  <a:lnTo>
                    <a:pt x="11377" y="4589"/>
                  </a:lnTo>
                  <a:lnTo>
                    <a:pt x="11241" y="4705"/>
                  </a:lnTo>
                  <a:lnTo>
                    <a:pt x="11104" y="4831"/>
                  </a:lnTo>
                  <a:lnTo>
                    <a:pt x="10946" y="4947"/>
                  </a:lnTo>
                  <a:lnTo>
                    <a:pt x="10788" y="5063"/>
                  </a:lnTo>
                  <a:lnTo>
                    <a:pt x="10620" y="5168"/>
                  </a:lnTo>
                  <a:lnTo>
                    <a:pt x="10451" y="5284"/>
                  </a:lnTo>
                  <a:lnTo>
                    <a:pt x="10262" y="5379"/>
                  </a:lnTo>
                  <a:lnTo>
                    <a:pt x="10072" y="5484"/>
                  </a:lnTo>
                  <a:lnTo>
                    <a:pt x="9872" y="5568"/>
                  </a:lnTo>
                  <a:lnTo>
                    <a:pt x="9662" y="5663"/>
                  </a:lnTo>
                  <a:lnTo>
                    <a:pt x="9451" y="5736"/>
                  </a:lnTo>
                  <a:lnTo>
                    <a:pt x="9220" y="5821"/>
                  </a:lnTo>
                  <a:lnTo>
                    <a:pt x="8988" y="5884"/>
                  </a:lnTo>
                  <a:lnTo>
                    <a:pt x="8736" y="5957"/>
                  </a:lnTo>
                  <a:lnTo>
                    <a:pt x="8483" y="6010"/>
                  </a:lnTo>
                  <a:lnTo>
                    <a:pt x="8220" y="6063"/>
                  </a:lnTo>
                  <a:lnTo>
                    <a:pt x="7946" y="6105"/>
                  </a:lnTo>
                  <a:lnTo>
                    <a:pt x="7652" y="6147"/>
                  </a:lnTo>
                  <a:lnTo>
                    <a:pt x="7357" y="6178"/>
                  </a:lnTo>
                  <a:lnTo>
                    <a:pt x="7052" y="6199"/>
                  </a:lnTo>
                  <a:lnTo>
                    <a:pt x="6736" y="6210"/>
                  </a:lnTo>
                  <a:lnTo>
                    <a:pt x="6631" y="6221"/>
                  </a:lnTo>
                  <a:lnTo>
                    <a:pt x="6515" y="6231"/>
                  </a:lnTo>
                  <a:lnTo>
                    <a:pt x="6410" y="6263"/>
                  </a:lnTo>
                  <a:lnTo>
                    <a:pt x="6294" y="6305"/>
                  </a:lnTo>
                  <a:lnTo>
                    <a:pt x="6178" y="6347"/>
                  </a:lnTo>
                  <a:lnTo>
                    <a:pt x="6052" y="6410"/>
                  </a:lnTo>
                  <a:lnTo>
                    <a:pt x="5799" y="6547"/>
                  </a:lnTo>
                  <a:lnTo>
                    <a:pt x="5547" y="6715"/>
                  </a:lnTo>
                  <a:lnTo>
                    <a:pt x="5284" y="6915"/>
                  </a:lnTo>
                  <a:lnTo>
                    <a:pt x="5010" y="7136"/>
                  </a:lnTo>
                  <a:lnTo>
                    <a:pt x="4737" y="7389"/>
                  </a:lnTo>
                  <a:lnTo>
                    <a:pt x="4463" y="7652"/>
                  </a:lnTo>
                  <a:lnTo>
                    <a:pt x="4179" y="7946"/>
                  </a:lnTo>
                  <a:lnTo>
                    <a:pt x="3905" y="8241"/>
                  </a:lnTo>
                  <a:lnTo>
                    <a:pt x="3621" y="8567"/>
                  </a:lnTo>
                  <a:lnTo>
                    <a:pt x="3347" y="8894"/>
                  </a:lnTo>
                  <a:lnTo>
                    <a:pt x="3063" y="9220"/>
                  </a:lnTo>
                  <a:lnTo>
                    <a:pt x="2526" y="9904"/>
                  </a:lnTo>
                  <a:lnTo>
                    <a:pt x="2021" y="10588"/>
                  </a:lnTo>
                  <a:lnTo>
                    <a:pt x="1537" y="11251"/>
                  </a:lnTo>
                  <a:lnTo>
                    <a:pt x="1116" y="11862"/>
                  </a:lnTo>
                  <a:lnTo>
                    <a:pt x="737" y="12419"/>
                  </a:lnTo>
                  <a:lnTo>
                    <a:pt x="201" y="13240"/>
                  </a:lnTo>
                  <a:lnTo>
                    <a:pt x="1" y="13556"/>
                  </a:lnTo>
                  <a:lnTo>
                    <a:pt x="31616" y="13556"/>
                  </a:lnTo>
                  <a:lnTo>
                    <a:pt x="31521" y="13240"/>
                  </a:lnTo>
                  <a:lnTo>
                    <a:pt x="31268" y="12409"/>
                  </a:lnTo>
                  <a:lnTo>
                    <a:pt x="30900" y="11241"/>
                  </a:lnTo>
                  <a:lnTo>
                    <a:pt x="30679" y="10578"/>
                  </a:lnTo>
                  <a:lnTo>
                    <a:pt x="30447" y="9893"/>
                  </a:lnTo>
                  <a:lnTo>
                    <a:pt x="30195" y="9209"/>
                  </a:lnTo>
                  <a:lnTo>
                    <a:pt x="29942" y="8546"/>
                  </a:lnTo>
                  <a:lnTo>
                    <a:pt x="29679" y="7925"/>
                  </a:lnTo>
                  <a:lnTo>
                    <a:pt x="29553" y="7641"/>
                  </a:lnTo>
                  <a:lnTo>
                    <a:pt x="29427" y="7368"/>
                  </a:lnTo>
                  <a:lnTo>
                    <a:pt x="29300" y="7126"/>
                  </a:lnTo>
                  <a:lnTo>
                    <a:pt x="29174" y="6894"/>
                  </a:lnTo>
                  <a:lnTo>
                    <a:pt x="29048" y="6705"/>
                  </a:lnTo>
                  <a:lnTo>
                    <a:pt x="28932" y="6536"/>
                  </a:lnTo>
                  <a:lnTo>
                    <a:pt x="28816" y="6399"/>
                  </a:lnTo>
                  <a:lnTo>
                    <a:pt x="28711" y="6294"/>
                  </a:lnTo>
                  <a:lnTo>
                    <a:pt x="28658" y="6263"/>
                  </a:lnTo>
                  <a:lnTo>
                    <a:pt x="28606" y="6231"/>
                  </a:lnTo>
                  <a:lnTo>
                    <a:pt x="28553" y="6221"/>
                  </a:lnTo>
                  <a:lnTo>
                    <a:pt x="28500" y="6210"/>
                  </a:lnTo>
                  <a:lnTo>
                    <a:pt x="28185" y="6199"/>
                  </a:lnTo>
                  <a:lnTo>
                    <a:pt x="27879" y="6178"/>
                  </a:lnTo>
                  <a:lnTo>
                    <a:pt x="27585" y="6147"/>
                  </a:lnTo>
                  <a:lnTo>
                    <a:pt x="27301" y="6105"/>
                  </a:lnTo>
                  <a:lnTo>
                    <a:pt x="27016" y="6063"/>
                  </a:lnTo>
                  <a:lnTo>
                    <a:pt x="26753" y="6010"/>
                  </a:lnTo>
                  <a:lnTo>
                    <a:pt x="26501" y="5957"/>
                  </a:lnTo>
                  <a:lnTo>
                    <a:pt x="26259" y="5884"/>
                  </a:lnTo>
                  <a:lnTo>
                    <a:pt x="26017" y="5821"/>
                  </a:lnTo>
                  <a:lnTo>
                    <a:pt x="25796" y="5736"/>
                  </a:lnTo>
                  <a:lnTo>
                    <a:pt x="25575" y="5663"/>
                  </a:lnTo>
                  <a:lnTo>
                    <a:pt x="25364" y="5568"/>
                  </a:lnTo>
                  <a:lnTo>
                    <a:pt x="25164" y="5484"/>
                  </a:lnTo>
                  <a:lnTo>
                    <a:pt x="24975" y="5379"/>
                  </a:lnTo>
                  <a:lnTo>
                    <a:pt x="24785" y="5284"/>
                  </a:lnTo>
                  <a:lnTo>
                    <a:pt x="24617" y="5168"/>
                  </a:lnTo>
                  <a:lnTo>
                    <a:pt x="24449" y="5063"/>
                  </a:lnTo>
                  <a:lnTo>
                    <a:pt x="24291" y="4947"/>
                  </a:lnTo>
                  <a:lnTo>
                    <a:pt x="24133" y="4831"/>
                  </a:lnTo>
                  <a:lnTo>
                    <a:pt x="23996" y="4705"/>
                  </a:lnTo>
                  <a:lnTo>
                    <a:pt x="23859" y="4589"/>
                  </a:lnTo>
                  <a:lnTo>
                    <a:pt x="23722" y="4463"/>
                  </a:lnTo>
                  <a:lnTo>
                    <a:pt x="23607" y="4326"/>
                  </a:lnTo>
                  <a:lnTo>
                    <a:pt x="23491" y="4200"/>
                  </a:lnTo>
                  <a:lnTo>
                    <a:pt x="23280" y="3926"/>
                  </a:lnTo>
                  <a:lnTo>
                    <a:pt x="23091" y="3653"/>
                  </a:lnTo>
                  <a:lnTo>
                    <a:pt x="22923" y="3379"/>
                  </a:lnTo>
                  <a:lnTo>
                    <a:pt x="22786" y="3095"/>
                  </a:lnTo>
                  <a:lnTo>
                    <a:pt x="22659" y="2821"/>
                  </a:lnTo>
                  <a:lnTo>
                    <a:pt x="22554" y="2537"/>
                  </a:lnTo>
                  <a:lnTo>
                    <a:pt x="22470" y="2274"/>
                  </a:lnTo>
                  <a:lnTo>
                    <a:pt x="22396" y="2011"/>
                  </a:lnTo>
                  <a:lnTo>
                    <a:pt x="22344" y="1748"/>
                  </a:lnTo>
                  <a:lnTo>
                    <a:pt x="22302" y="1506"/>
                  </a:lnTo>
                  <a:lnTo>
                    <a:pt x="22259" y="1274"/>
                  </a:lnTo>
                  <a:lnTo>
                    <a:pt x="22238" y="1064"/>
                  </a:lnTo>
                  <a:lnTo>
                    <a:pt x="22217" y="685"/>
                  </a:lnTo>
                  <a:lnTo>
                    <a:pt x="22217" y="390"/>
                  </a:lnTo>
                  <a:lnTo>
                    <a:pt x="22228" y="211"/>
                  </a:lnTo>
                  <a:lnTo>
                    <a:pt x="22228" y="137"/>
                  </a:lnTo>
                  <a:lnTo>
                    <a:pt x="17618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4412;p87">
              <a:extLst>
                <a:ext uri="{FF2B5EF4-FFF2-40B4-BE49-F238E27FC236}">
                  <a16:creationId xmlns:a16="http://schemas.microsoft.com/office/drawing/2014/main" id="{C9D5FD77-F496-4128-9238-F02C823DEE20}"/>
                </a:ext>
              </a:extLst>
            </p:cNvPr>
            <p:cNvSpPr/>
            <p:nvPr/>
          </p:nvSpPr>
          <p:spPr>
            <a:xfrm>
              <a:off x="4486949" y="2855022"/>
              <a:ext cx="283339" cy="142101"/>
            </a:xfrm>
            <a:custGeom>
              <a:avLst/>
              <a:gdLst/>
              <a:ahLst/>
              <a:cxnLst/>
              <a:rect l="l" t="t" r="r" b="b"/>
              <a:pathLst>
                <a:path w="10831" h="5432" extrusionOk="0">
                  <a:moveTo>
                    <a:pt x="685" y="1"/>
                  </a:moveTo>
                  <a:lnTo>
                    <a:pt x="632" y="201"/>
                  </a:lnTo>
                  <a:lnTo>
                    <a:pt x="569" y="422"/>
                  </a:lnTo>
                  <a:lnTo>
                    <a:pt x="495" y="632"/>
                  </a:lnTo>
                  <a:lnTo>
                    <a:pt x="422" y="853"/>
                  </a:lnTo>
                  <a:lnTo>
                    <a:pt x="327" y="1074"/>
                  </a:lnTo>
                  <a:lnTo>
                    <a:pt x="232" y="1295"/>
                  </a:lnTo>
                  <a:lnTo>
                    <a:pt x="127" y="1516"/>
                  </a:lnTo>
                  <a:lnTo>
                    <a:pt x="1" y="1737"/>
                  </a:lnTo>
                  <a:lnTo>
                    <a:pt x="106" y="1948"/>
                  </a:lnTo>
                  <a:lnTo>
                    <a:pt x="211" y="2158"/>
                  </a:lnTo>
                  <a:lnTo>
                    <a:pt x="327" y="2369"/>
                  </a:lnTo>
                  <a:lnTo>
                    <a:pt x="443" y="2569"/>
                  </a:lnTo>
                  <a:lnTo>
                    <a:pt x="569" y="2758"/>
                  </a:lnTo>
                  <a:lnTo>
                    <a:pt x="706" y="2947"/>
                  </a:lnTo>
                  <a:lnTo>
                    <a:pt x="832" y="3126"/>
                  </a:lnTo>
                  <a:lnTo>
                    <a:pt x="979" y="3295"/>
                  </a:lnTo>
                  <a:lnTo>
                    <a:pt x="1116" y="3463"/>
                  </a:lnTo>
                  <a:lnTo>
                    <a:pt x="1263" y="3621"/>
                  </a:lnTo>
                  <a:lnTo>
                    <a:pt x="1411" y="3779"/>
                  </a:lnTo>
                  <a:lnTo>
                    <a:pt x="1569" y="3926"/>
                  </a:lnTo>
                  <a:lnTo>
                    <a:pt x="1727" y="4063"/>
                  </a:lnTo>
                  <a:lnTo>
                    <a:pt x="1895" y="4200"/>
                  </a:lnTo>
                  <a:lnTo>
                    <a:pt x="2053" y="4326"/>
                  </a:lnTo>
                  <a:lnTo>
                    <a:pt x="2221" y="4452"/>
                  </a:lnTo>
                  <a:lnTo>
                    <a:pt x="2400" y="4558"/>
                  </a:lnTo>
                  <a:lnTo>
                    <a:pt x="2568" y="4673"/>
                  </a:lnTo>
                  <a:lnTo>
                    <a:pt x="2747" y="4768"/>
                  </a:lnTo>
                  <a:lnTo>
                    <a:pt x="2926" y="4863"/>
                  </a:lnTo>
                  <a:lnTo>
                    <a:pt x="3105" y="4947"/>
                  </a:lnTo>
                  <a:lnTo>
                    <a:pt x="3295" y="5031"/>
                  </a:lnTo>
                  <a:lnTo>
                    <a:pt x="3474" y="5105"/>
                  </a:lnTo>
                  <a:lnTo>
                    <a:pt x="3663" y="5168"/>
                  </a:lnTo>
                  <a:lnTo>
                    <a:pt x="3852" y="5221"/>
                  </a:lnTo>
                  <a:lnTo>
                    <a:pt x="4042" y="5273"/>
                  </a:lnTo>
                  <a:lnTo>
                    <a:pt x="4242" y="5315"/>
                  </a:lnTo>
                  <a:lnTo>
                    <a:pt x="4431" y="5358"/>
                  </a:lnTo>
                  <a:lnTo>
                    <a:pt x="4631" y="5389"/>
                  </a:lnTo>
                  <a:lnTo>
                    <a:pt x="4821" y="5410"/>
                  </a:lnTo>
                  <a:lnTo>
                    <a:pt x="5021" y="5421"/>
                  </a:lnTo>
                  <a:lnTo>
                    <a:pt x="5221" y="5431"/>
                  </a:lnTo>
                  <a:lnTo>
                    <a:pt x="5410" y="5431"/>
                  </a:lnTo>
                  <a:lnTo>
                    <a:pt x="5610" y="5421"/>
                  </a:lnTo>
                  <a:lnTo>
                    <a:pt x="5810" y="5410"/>
                  </a:lnTo>
                  <a:lnTo>
                    <a:pt x="6010" y="5379"/>
                  </a:lnTo>
                  <a:lnTo>
                    <a:pt x="6199" y="5347"/>
                  </a:lnTo>
                  <a:lnTo>
                    <a:pt x="6399" y="5315"/>
                  </a:lnTo>
                  <a:lnTo>
                    <a:pt x="6599" y="5263"/>
                  </a:lnTo>
                  <a:lnTo>
                    <a:pt x="6789" y="5210"/>
                  </a:lnTo>
                  <a:lnTo>
                    <a:pt x="6989" y="5147"/>
                  </a:lnTo>
                  <a:lnTo>
                    <a:pt x="7178" y="5073"/>
                  </a:lnTo>
                  <a:lnTo>
                    <a:pt x="7368" y="5000"/>
                  </a:lnTo>
                  <a:lnTo>
                    <a:pt x="7557" y="4916"/>
                  </a:lnTo>
                  <a:lnTo>
                    <a:pt x="7746" y="4821"/>
                  </a:lnTo>
                  <a:lnTo>
                    <a:pt x="7936" y="4716"/>
                  </a:lnTo>
                  <a:lnTo>
                    <a:pt x="8125" y="4600"/>
                  </a:lnTo>
                  <a:lnTo>
                    <a:pt x="8304" y="4484"/>
                  </a:lnTo>
                  <a:lnTo>
                    <a:pt x="8483" y="4358"/>
                  </a:lnTo>
                  <a:lnTo>
                    <a:pt x="8662" y="4221"/>
                  </a:lnTo>
                  <a:lnTo>
                    <a:pt x="8841" y="4074"/>
                  </a:lnTo>
                  <a:lnTo>
                    <a:pt x="9020" y="3926"/>
                  </a:lnTo>
                  <a:lnTo>
                    <a:pt x="9188" y="3758"/>
                  </a:lnTo>
                  <a:lnTo>
                    <a:pt x="9357" y="3589"/>
                  </a:lnTo>
                  <a:lnTo>
                    <a:pt x="9515" y="3411"/>
                  </a:lnTo>
                  <a:lnTo>
                    <a:pt x="9683" y="3232"/>
                  </a:lnTo>
                  <a:lnTo>
                    <a:pt x="9841" y="3032"/>
                  </a:lnTo>
                  <a:lnTo>
                    <a:pt x="9988" y="2832"/>
                  </a:lnTo>
                  <a:lnTo>
                    <a:pt x="10146" y="2611"/>
                  </a:lnTo>
                  <a:lnTo>
                    <a:pt x="10293" y="2390"/>
                  </a:lnTo>
                  <a:lnTo>
                    <a:pt x="10430" y="2158"/>
                  </a:lnTo>
                  <a:lnTo>
                    <a:pt x="10567" y="1916"/>
                  </a:lnTo>
                  <a:lnTo>
                    <a:pt x="10704" y="1674"/>
                  </a:lnTo>
                  <a:lnTo>
                    <a:pt x="10830" y="1411"/>
                  </a:lnTo>
                  <a:lnTo>
                    <a:pt x="10756" y="1274"/>
                  </a:lnTo>
                  <a:lnTo>
                    <a:pt x="10683" y="1127"/>
                  </a:lnTo>
                  <a:lnTo>
                    <a:pt x="10620" y="958"/>
                  </a:lnTo>
                  <a:lnTo>
                    <a:pt x="10556" y="779"/>
                  </a:lnTo>
                  <a:lnTo>
                    <a:pt x="10504" y="590"/>
                  </a:lnTo>
                  <a:lnTo>
                    <a:pt x="10451" y="401"/>
                  </a:lnTo>
                  <a:lnTo>
                    <a:pt x="10367" y="1"/>
                  </a:lnTo>
                  <a:close/>
                </a:path>
              </a:pathLst>
            </a:custGeom>
            <a:solidFill>
              <a:srgbClr val="E8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4413;p87">
              <a:extLst>
                <a:ext uri="{FF2B5EF4-FFF2-40B4-BE49-F238E27FC236}">
                  <a16:creationId xmlns:a16="http://schemas.microsoft.com/office/drawing/2014/main" id="{E057B4AF-B7F8-4340-9BB1-0796E9B33583}"/>
                </a:ext>
              </a:extLst>
            </p:cNvPr>
            <p:cNvSpPr/>
            <p:nvPr/>
          </p:nvSpPr>
          <p:spPr>
            <a:xfrm>
              <a:off x="4358116" y="2176958"/>
              <a:ext cx="526418" cy="753277"/>
            </a:xfrm>
            <a:custGeom>
              <a:avLst/>
              <a:gdLst/>
              <a:ahLst/>
              <a:cxnLst/>
              <a:rect l="l" t="t" r="r" b="b"/>
              <a:pathLst>
                <a:path w="20123" h="28795" extrusionOk="0">
                  <a:moveTo>
                    <a:pt x="9767" y="0"/>
                  </a:moveTo>
                  <a:lnTo>
                    <a:pt x="9325" y="32"/>
                  </a:lnTo>
                  <a:lnTo>
                    <a:pt x="8893" y="74"/>
                  </a:lnTo>
                  <a:lnTo>
                    <a:pt x="8451" y="148"/>
                  </a:lnTo>
                  <a:lnTo>
                    <a:pt x="8009" y="242"/>
                  </a:lnTo>
                  <a:lnTo>
                    <a:pt x="7578" y="348"/>
                  </a:lnTo>
                  <a:lnTo>
                    <a:pt x="7157" y="484"/>
                  </a:lnTo>
                  <a:lnTo>
                    <a:pt x="6736" y="642"/>
                  </a:lnTo>
                  <a:lnTo>
                    <a:pt x="6315" y="821"/>
                  </a:lnTo>
                  <a:lnTo>
                    <a:pt x="5904" y="1021"/>
                  </a:lnTo>
                  <a:lnTo>
                    <a:pt x="5494" y="1232"/>
                  </a:lnTo>
                  <a:lnTo>
                    <a:pt x="5104" y="1474"/>
                  </a:lnTo>
                  <a:lnTo>
                    <a:pt x="4715" y="1737"/>
                  </a:lnTo>
                  <a:lnTo>
                    <a:pt x="4336" y="2010"/>
                  </a:lnTo>
                  <a:lnTo>
                    <a:pt x="3978" y="2305"/>
                  </a:lnTo>
                  <a:lnTo>
                    <a:pt x="3621" y="2631"/>
                  </a:lnTo>
                  <a:lnTo>
                    <a:pt x="3273" y="2968"/>
                  </a:lnTo>
                  <a:lnTo>
                    <a:pt x="2947" y="3326"/>
                  </a:lnTo>
                  <a:lnTo>
                    <a:pt x="2631" y="3694"/>
                  </a:lnTo>
                  <a:lnTo>
                    <a:pt x="2326" y="4094"/>
                  </a:lnTo>
                  <a:lnTo>
                    <a:pt x="2042" y="4505"/>
                  </a:lnTo>
                  <a:lnTo>
                    <a:pt x="1768" y="4936"/>
                  </a:lnTo>
                  <a:lnTo>
                    <a:pt x="1516" y="5389"/>
                  </a:lnTo>
                  <a:lnTo>
                    <a:pt x="1274" y="5852"/>
                  </a:lnTo>
                  <a:lnTo>
                    <a:pt x="1053" y="6336"/>
                  </a:lnTo>
                  <a:lnTo>
                    <a:pt x="853" y="6841"/>
                  </a:lnTo>
                  <a:lnTo>
                    <a:pt x="674" y="7367"/>
                  </a:lnTo>
                  <a:lnTo>
                    <a:pt x="516" y="7904"/>
                  </a:lnTo>
                  <a:lnTo>
                    <a:pt x="442" y="8178"/>
                  </a:lnTo>
                  <a:lnTo>
                    <a:pt x="379" y="8462"/>
                  </a:lnTo>
                  <a:lnTo>
                    <a:pt x="316" y="8746"/>
                  </a:lnTo>
                  <a:lnTo>
                    <a:pt x="263" y="9030"/>
                  </a:lnTo>
                  <a:lnTo>
                    <a:pt x="211" y="9325"/>
                  </a:lnTo>
                  <a:lnTo>
                    <a:pt x="169" y="9619"/>
                  </a:lnTo>
                  <a:lnTo>
                    <a:pt x="126" y="9914"/>
                  </a:lnTo>
                  <a:lnTo>
                    <a:pt x="95" y="10219"/>
                  </a:lnTo>
                  <a:lnTo>
                    <a:pt x="63" y="10588"/>
                  </a:lnTo>
                  <a:lnTo>
                    <a:pt x="42" y="10946"/>
                  </a:lnTo>
                  <a:lnTo>
                    <a:pt x="11" y="11672"/>
                  </a:lnTo>
                  <a:lnTo>
                    <a:pt x="0" y="12398"/>
                  </a:lnTo>
                  <a:lnTo>
                    <a:pt x="11" y="13135"/>
                  </a:lnTo>
                  <a:lnTo>
                    <a:pt x="42" y="13850"/>
                  </a:lnTo>
                  <a:lnTo>
                    <a:pt x="84" y="14566"/>
                  </a:lnTo>
                  <a:lnTo>
                    <a:pt x="147" y="15271"/>
                  </a:lnTo>
                  <a:lnTo>
                    <a:pt x="221" y="15966"/>
                  </a:lnTo>
                  <a:lnTo>
                    <a:pt x="305" y="16639"/>
                  </a:lnTo>
                  <a:lnTo>
                    <a:pt x="390" y="17292"/>
                  </a:lnTo>
                  <a:lnTo>
                    <a:pt x="495" y="17923"/>
                  </a:lnTo>
                  <a:lnTo>
                    <a:pt x="590" y="18523"/>
                  </a:lnTo>
                  <a:lnTo>
                    <a:pt x="705" y="19102"/>
                  </a:lnTo>
                  <a:lnTo>
                    <a:pt x="811" y="19649"/>
                  </a:lnTo>
                  <a:lnTo>
                    <a:pt x="1021" y="20628"/>
                  </a:lnTo>
                  <a:lnTo>
                    <a:pt x="1084" y="20891"/>
                  </a:lnTo>
                  <a:lnTo>
                    <a:pt x="1158" y="21154"/>
                  </a:lnTo>
                  <a:lnTo>
                    <a:pt x="1231" y="21417"/>
                  </a:lnTo>
                  <a:lnTo>
                    <a:pt x="1316" y="21670"/>
                  </a:lnTo>
                  <a:lnTo>
                    <a:pt x="1410" y="21922"/>
                  </a:lnTo>
                  <a:lnTo>
                    <a:pt x="1516" y="22175"/>
                  </a:lnTo>
                  <a:lnTo>
                    <a:pt x="1621" y="22417"/>
                  </a:lnTo>
                  <a:lnTo>
                    <a:pt x="1737" y="22659"/>
                  </a:lnTo>
                  <a:lnTo>
                    <a:pt x="1852" y="22901"/>
                  </a:lnTo>
                  <a:lnTo>
                    <a:pt x="1979" y="23133"/>
                  </a:lnTo>
                  <a:lnTo>
                    <a:pt x="2116" y="23354"/>
                  </a:lnTo>
                  <a:lnTo>
                    <a:pt x="2263" y="23575"/>
                  </a:lnTo>
                  <a:lnTo>
                    <a:pt x="2410" y="23796"/>
                  </a:lnTo>
                  <a:lnTo>
                    <a:pt x="2558" y="24006"/>
                  </a:lnTo>
                  <a:lnTo>
                    <a:pt x="2726" y="24206"/>
                  </a:lnTo>
                  <a:lnTo>
                    <a:pt x="2884" y="24406"/>
                  </a:lnTo>
                  <a:lnTo>
                    <a:pt x="3284" y="24859"/>
                  </a:lnTo>
                  <a:lnTo>
                    <a:pt x="3694" y="25290"/>
                  </a:lnTo>
                  <a:lnTo>
                    <a:pt x="4115" y="25701"/>
                  </a:lnTo>
                  <a:lnTo>
                    <a:pt x="4547" y="26101"/>
                  </a:lnTo>
                  <a:lnTo>
                    <a:pt x="4989" y="26479"/>
                  </a:lnTo>
                  <a:lnTo>
                    <a:pt x="5431" y="26837"/>
                  </a:lnTo>
                  <a:lnTo>
                    <a:pt x="5883" y="27174"/>
                  </a:lnTo>
                  <a:lnTo>
                    <a:pt x="6336" y="27490"/>
                  </a:lnTo>
                  <a:lnTo>
                    <a:pt x="6788" y="27763"/>
                  </a:lnTo>
                  <a:lnTo>
                    <a:pt x="7020" y="27900"/>
                  </a:lnTo>
                  <a:lnTo>
                    <a:pt x="7241" y="28016"/>
                  </a:lnTo>
                  <a:lnTo>
                    <a:pt x="7472" y="28132"/>
                  </a:lnTo>
                  <a:lnTo>
                    <a:pt x="7693" y="28237"/>
                  </a:lnTo>
                  <a:lnTo>
                    <a:pt x="7925" y="28342"/>
                  </a:lnTo>
                  <a:lnTo>
                    <a:pt x="8146" y="28426"/>
                  </a:lnTo>
                  <a:lnTo>
                    <a:pt x="8367" y="28511"/>
                  </a:lnTo>
                  <a:lnTo>
                    <a:pt x="8588" y="28574"/>
                  </a:lnTo>
                  <a:lnTo>
                    <a:pt x="8809" y="28637"/>
                  </a:lnTo>
                  <a:lnTo>
                    <a:pt x="9019" y="28690"/>
                  </a:lnTo>
                  <a:lnTo>
                    <a:pt x="9240" y="28732"/>
                  </a:lnTo>
                  <a:lnTo>
                    <a:pt x="9451" y="28763"/>
                  </a:lnTo>
                  <a:lnTo>
                    <a:pt x="9661" y="28784"/>
                  </a:lnTo>
                  <a:lnTo>
                    <a:pt x="9861" y="28795"/>
                  </a:lnTo>
                  <a:lnTo>
                    <a:pt x="10072" y="28784"/>
                  </a:lnTo>
                  <a:lnTo>
                    <a:pt x="10282" y="28774"/>
                  </a:lnTo>
                  <a:lnTo>
                    <a:pt x="10493" y="28753"/>
                  </a:lnTo>
                  <a:lnTo>
                    <a:pt x="10703" y="28721"/>
                  </a:lnTo>
                  <a:lnTo>
                    <a:pt x="10924" y="28669"/>
                  </a:lnTo>
                  <a:lnTo>
                    <a:pt x="11145" y="28616"/>
                  </a:lnTo>
                  <a:lnTo>
                    <a:pt x="11366" y="28553"/>
                  </a:lnTo>
                  <a:lnTo>
                    <a:pt x="11587" y="28479"/>
                  </a:lnTo>
                  <a:lnTo>
                    <a:pt x="11808" y="28405"/>
                  </a:lnTo>
                  <a:lnTo>
                    <a:pt x="12040" y="28311"/>
                  </a:lnTo>
                  <a:lnTo>
                    <a:pt x="12272" y="28216"/>
                  </a:lnTo>
                  <a:lnTo>
                    <a:pt x="12493" y="28100"/>
                  </a:lnTo>
                  <a:lnTo>
                    <a:pt x="12724" y="27995"/>
                  </a:lnTo>
                  <a:lnTo>
                    <a:pt x="12956" y="27869"/>
                  </a:lnTo>
                  <a:lnTo>
                    <a:pt x="13419" y="27595"/>
                  </a:lnTo>
                  <a:lnTo>
                    <a:pt x="13882" y="27300"/>
                  </a:lnTo>
                  <a:lnTo>
                    <a:pt x="14334" y="26985"/>
                  </a:lnTo>
                  <a:lnTo>
                    <a:pt x="14797" y="26637"/>
                  </a:lnTo>
                  <a:lnTo>
                    <a:pt x="15239" y="26269"/>
                  </a:lnTo>
                  <a:lnTo>
                    <a:pt x="15681" y="25890"/>
                  </a:lnTo>
                  <a:lnTo>
                    <a:pt x="16113" y="25480"/>
                  </a:lnTo>
                  <a:lnTo>
                    <a:pt x="16534" y="25069"/>
                  </a:lnTo>
                  <a:lnTo>
                    <a:pt x="16944" y="24638"/>
                  </a:lnTo>
                  <a:lnTo>
                    <a:pt x="17113" y="24438"/>
                  </a:lnTo>
                  <a:lnTo>
                    <a:pt x="17281" y="24238"/>
                  </a:lnTo>
                  <a:lnTo>
                    <a:pt x="17439" y="24038"/>
                  </a:lnTo>
                  <a:lnTo>
                    <a:pt x="17586" y="23827"/>
                  </a:lnTo>
                  <a:lnTo>
                    <a:pt x="17734" y="23606"/>
                  </a:lnTo>
                  <a:lnTo>
                    <a:pt x="17881" y="23385"/>
                  </a:lnTo>
                  <a:lnTo>
                    <a:pt x="18007" y="23154"/>
                  </a:lnTo>
                  <a:lnTo>
                    <a:pt x="18134" y="22922"/>
                  </a:lnTo>
                  <a:lnTo>
                    <a:pt x="18260" y="22691"/>
                  </a:lnTo>
                  <a:lnTo>
                    <a:pt x="18365" y="22449"/>
                  </a:lnTo>
                  <a:lnTo>
                    <a:pt x="18470" y="22196"/>
                  </a:lnTo>
                  <a:lnTo>
                    <a:pt x="18576" y="21954"/>
                  </a:lnTo>
                  <a:lnTo>
                    <a:pt x="18670" y="21691"/>
                  </a:lnTo>
                  <a:lnTo>
                    <a:pt x="18754" y="21438"/>
                  </a:lnTo>
                  <a:lnTo>
                    <a:pt x="18828" y="21175"/>
                  </a:lnTo>
                  <a:lnTo>
                    <a:pt x="18902" y="20912"/>
                  </a:lnTo>
                  <a:lnTo>
                    <a:pt x="19133" y="19944"/>
                  </a:lnTo>
                  <a:lnTo>
                    <a:pt x="19260" y="19397"/>
                  </a:lnTo>
                  <a:lnTo>
                    <a:pt x="19375" y="18828"/>
                  </a:lnTo>
                  <a:lnTo>
                    <a:pt x="19491" y="18228"/>
                  </a:lnTo>
                  <a:lnTo>
                    <a:pt x="19607" y="17597"/>
                  </a:lnTo>
                  <a:lnTo>
                    <a:pt x="19712" y="16944"/>
                  </a:lnTo>
                  <a:lnTo>
                    <a:pt x="19817" y="16281"/>
                  </a:lnTo>
                  <a:lnTo>
                    <a:pt x="19902" y="15587"/>
                  </a:lnTo>
                  <a:lnTo>
                    <a:pt x="19975" y="14892"/>
                  </a:lnTo>
                  <a:lnTo>
                    <a:pt x="20038" y="14177"/>
                  </a:lnTo>
                  <a:lnTo>
                    <a:pt x="20091" y="13450"/>
                  </a:lnTo>
                  <a:lnTo>
                    <a:pt x="20112" y="12724"/>
                  </a:lnTo>
                  <a:lnTo>
                    <a:pt x="20123" y="11998"/>
                  </a:lnTo>
                  <a:lnTo>
                    <a:pt x="20112" y="11272"/>
                  </a:lnTo>
                  <a:lnTo>
                    <a:pt x="20102" y="10903"/>
                  </a:lnTo>
                  <a:lnTo>
                    <a:pt x="20070" y="10546"/>
                  </a:lnTo>
                  <a:lnTo>
                    <a:pt x="20049" y="10240"/>
                  </a:lnTo>
                  <a:lnTo>
                    <a:pt x="20017" y="9935"/>
                  </a:lnTo>
                  <a:lnTo>
                    <a:pt x="19986" y="9641"/>
                  </a:lnTo>
                  <a:lnTo>
                    <a:pt x="19944" y="9346"/>
                  </a:lnTo>
                  <a:lnTo>
                    <a:pt x="19891" y="9051"/>
                  </a:lnTo>
                  <a:lnTo>
                    <a:pt x="19838" y="8767"/>
                  </a:lnTo>
                  <a:lnTo>
                    <a:pt x="19775" y="8493"/>
                  </a:lnTo>
                  <a:lnTo>
                    <a:pt x="19712" y="8209"/>
                  </a:lnTo>
                  <a:lnTo>
                    <a:pt x="19565" y="7672"/>
                  </a:lnTo>
                  <a:lnTo>
                    <a:pt x="19396" y="7146"/>
                  </a:lnTo>
                  <a:lnTo>
                    <a:pt x="19207" y="6631"/>
                  </a:lnTo>
                  <a:lnTo>
                    <a:pt x="19007" y="6136"/>
                  </a:lnTo>
                  <a:lnTo>
                    <a:pt x="18776" y="5662"/>
                  </a:lnTo>
                  <a:lnTo>
                    <a:pt x="18533" y="5210"/>
                  </a:lnTo>
                  <a:lnTo>
                    <a:pt x="18270" y="4768"/>
                  </a:lnTo>
                  <a:lnTo>
                    <a:pt x="17997" y="4347"/>
                  </a:lnTo>
                  <a:lnTo>
                    <a:pt x="17702" y="3936"/>
                  </a:lnTo>
                  <a:lnTo>
                    <a:pt x="17397" y="3557"/>
                  </a:lnTo>
                  <a:lnTo>
                    <a:pt x="17071" y="3189"/>
                  </a:lnTo>
                  <a:lnTo>
                    <a:pt x="16744" y="2842"/>
                  </a:lnTo>
                  <a:lnTo>
                    <a:pt x="16397" y="2505"/>
                  </a:lnTo>
                  <a:lnTo>
                    <a:pt x="16029" y="2200"/>
                  </a:lnTo>
                  <a:lnTo>
                    <a:pt x="15660" y="1905"/>
                  </a:lnTo>
                  <a:lnTo>
                    <a:pt x="15281" y="1642"/>
                  </a:lnTo>
                  <a:lnTo>
                    <a:pt x="14892" y="1389"/>
                  </a:lnTo>
                  <a:lnTo>
                    <a:pt x="14492" y="1158"/>
                  </a:lnTo>
                  <a:lnTo>
                    <a:pt x="14092" y="947"/>
                  </a:lnTo>
                  <a:lnTo>
                    <a:pt x="13682" y="758"/>
                  </a:lnTo>
                  <a:lnTo>
                    <a:pt x="13261" y="590"/>
                  </a:lnTo>
                  <a:lnTo>
                    <a:pt x="12829" y="432"/>
                  </a:lnTo>
                  <a:lnTo>
                    <a:pt x="12408" y="305"/>
                  </a:lnTo>
                  <a:lnTo>
                    <a:pt x="11966" y="200"/>
                  </a:lnTo>
                  <a:lnTo>
                    <a:pt x="11535" y="116"/>
                  </a:lnTo>
                  <a:lnTo>
                    <a:pt x="11093" y="53"/>
                  </a:lnTo>
                  <a:lnTo>
                    <a:pt x="10651" y="11"/>
                  </a:lnTo>
                  <a:lnTo>
                    <a:pt x="10209" y="0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4414;p87">
              <a:extLst>
                <a:ext uri="{FF2B5EF4-FFF2-40B4-BE49-F238E27FC236}">
                  <a16:creationId xmlns:a16="http://schemas.microsoft.com/office/drawing/2014/main" id="{E3819B61-1B9A-44B1-92DB-EAC1C1C61F34}"/>
                </a:ext>
              </a:extLst>
            </p:cNvPr>
            <p:cNvSpPr/>
            <p:nvPr/>
          </p:nvSpPr>
          <p:spPr>
            <a:xfrm>
              <a:off x="3520900" y="2755356"/>
              <a:ext cx="828723" cy="852685"/>
            </a:xfrm>
            <a:custGeom>
              <a:avLst/>
              <a:gdLst/>
              <a:ahLst/>
              <a:cxnLst/>
              <a:rect l="l" t="t" r="r" b="b"/>
              <a:pathLst>
                <a:path w="31679" h="32595" extrusionOk="0">
                  <a:moveTo>
                    <a:pt x="14349" y="25235"/>
                  </a:moveTo>
                  <a:lnTo>
                    <a:pt x="14440" y="25280"/>
                  </a:lnTo>
                  <a:lnTo>
                    <a:pt x="14535" y="25343"/>
                  </a:lnTo>
                  <a:lnTo>
                    <a:pt x="14545" y="25365"/>
                  </a:lnTo>
                  <a:lnTo>
                    <a:pt x="14493" y="25343"/>
                  </a:lnTo>
                  <a:lnTo>
                    <a:pt x="14419" y="25291"/>
                  </a:lnTo>
                  <a:lnTo>
                    <a:pt x="14349" y="25235"/>
                  </a:lnTo>
                  <a:close/>
                  <a:moveTo>
                    <a:pt x="1958" y="1"/>
                  </a:moveTo>
                  <a:lnTo>
                    <a:pt x="1769" y="22"/>
                  </a:lnTo>
                  <a:lnTo>
                    <a:pt x="1590" y="53"/>
                  </a:lnTo>
                  <a:lnTo>
                    <a:pt x="1421" y="106"/>
                  </a:lnTo>
                  <a:lnTo>
                    <a:pt x="1253" y="169"/>
                  </a:lnTo>
                  <a:lnTo>
                    <a:pt x="1085" y="253"/>
                  </a:lnTo>
                  <a:lnTo>
                    <a:pt x="937" y="359"/>
                  </a:lnTo>
                  <a:lnTo>
                    <a:pt x="790" y="474"/>
                  </a:lnTo>
                  <a:lnTo>
                    <a:pt x="653" y="601"/>
                  </a:lnTo>
                  <a:lnTo>
                    <a:pt x="537" y="748"/>
                  </a:lnTo>
                  <a:lnTo>
                    <a:pt x="422" y="906"/>
                  </a:lnTo>
                  <a:lnTo>
                    <a:pt x="401" y="948"/>
                  </a:lnTo>
                  <a:lnTo>
                    <a:pt x="348" y="1064"/>
                  </a:lnTo>
                  <a:lnTo>
                    <a:pt x="264" y="1264"/>
                  </a:lnTo>
                  <a:lnTo>
                    <a:pt x="180" y="1537"/>
                  </a:lnTo>
                  <a:lnTo>
                    <a:pt x="138" y="1695"/>
                  </a:lnTo>
                  <a:lnTo>
                    <a:pt x="95" y="1885"/>
                  </a:lnTo>
                  <a:lnTo>
                    <a:pt x="64" y="2074"/>
                  </a:lnTo>
                  <a:lnTo>
                    <a:pt x="32" y="2295"/>
                  </a:lnTo>
                  <a:lnTo>
                    <a:pt x="11" y="2516"/>
                  </a:lnTo>
                  <a:lnTo>
                    <a:pt x="1" y="2758"/>
                  </a:lnTo>
                  <a:lnTo>
                    <a:pt x="1" y="3021"/>
                  </a:lnTo>
                  <a:lnTo>
                    <a:pt x="22" y="3284"/>
                  </a:lnTo>
                  <a:lnTo>
                    <a:pt x="43" y="3569"/>
                  </a:lnTo>
                  <a:lnTo>
                    <a:pt x="85" y="3853"/>
                  </a:lnTo>
                  <a:lnTo>
                    <a:pt x="148" y="4158"/>
                  </a:lnTo>
                  <a:lnTo>
                    <a:pt x="222" y="4474"/>
                  </a:lnTo>
                  <a:lnTo>
                    <a:pt x="316" y="4789"/>
                  </a:lnTo>
                  <a:lnTo>
                    <a:pt x="411" y="5116"/>
                  </a:lnTo>
                  <a:lnTo>
                    <a:pt x="643" y="5800"/>
                  </a:lnTo>
                  <a:lnTo>
                    <a:pt x="758" y="6158"/>
                  </a:lnTo>
                  <a:lnTo>
                    <a:pt x="864" y="6526"/>
                  </a:lnTo>
                  <a:lnTo>
                    <a:pt x="948" y="6915"/>
                  </a:lnTo>
                  <a:lnTo>
                    <a:pt x="1032" y="7305"/>
                  </a:lnTo>
                  <a:lnTo>
                    <a:pt x="1169" y="8136"/>
                  </a:lnTo>
                  <a:lnTo>
                    <a:pt x="1243" y="8557"/>
                  </a:lnTo>
                  <a:lnTo>
                    <a:pt x="1327" y="8999"/>
                  </a:lnTo>
                  <a:lnTo>
                    <a:pt x="1685" y="10809"/>
                  </a:lnTo>
                  <a:lnTo>
                    <a:pt x="1885" y="11767"/>
                  </a:lnTo>
                  <a:lnTo>
                    <a:pt x="2095" y="12756"/>
                  </a:lnTo>
                  <a:lnTo>
                    <a:pt x="2327" y="13756"/>
                  </a:lnTo>
                  <a:lnTo>
                    <a:pt x="2558" y="14798"/>
                  </a:lnTo>
                  <a:lnTo>
                    <a:pt x="2821" y="15851"/>
                  </a:lnTo>
                  <a:lnTo>
                    <a:pt x="3095" y="16924"/>
                  </a:lnTo>
                  <a:lnTo>
                    <a:pt x="3400" y="18008"/>
                  </a:lnTo>
                  <a:lnTo>
                    <a:pt x="3716" y="19113"/>
                  </a:lnTo>
                  <a:lnTo>
                    <a:pt x="4063" y="20229"/>
                  </a:lnTo>
                  <a:lnTo>
                    <a:pt x="4421" y="21355"/>
                  </a:lnTo>
                  <a:lnTo>
                    <a:pt x="4610" y="21923"/>
                  </a:lnTo>
                  <a:lnTo>
                    <a:pt x="4810" y="22491"/>
                  </a:lnTo>
                  <a:lnTo>
                    <a:pt x="5021" y="23049"/>
                  </a:lnTo>
                  <a:lnTo>
                    <a:pt x="5242" y="23617"/>
                  </a:lnTo>
                  <a:lnTo>
                    <a:pt x="5473" y="24196"/>
                  </a:lnTo>
                  <a:lnTo>
                    <a:pt x="5715" y="24765"/>
                  </a:lnTo>
                  <a:lnTo>
                    <a:pt x="5968" y="25333"/>
                  </a:lnTo>
                  <a:lnTo>
                    <a:pt x="6231" y="25901"/>
                  </a:lnTo>
                  <a:lnTo>
                    <a:pt x="6515" y="26480"/>
                  </a:lnTo>
                  <a:lnTo>
                    <a:pt x="6810" y="27048"/>
                  </a:lnTo>
                  <a:lnTo>
                    <a:pt x="7136" y="27627"/>
                  </a:lnTo>
                  <a:lnTo>
                    <a:pt x="7473" y="28206"/>
                  </a:lnTo>
                  <a:lnTo>
                    <a:pt x="7652" y="28501"/>
                  </a:lnTo>
                  <a:lnTo>
                    <a:pt x="7841" y="28795"/>
                  </a:lnTo>
                  <a:lnTo>
                    <a:pt x="8052" y="29090"/>
                  </a:lnTo>
                  <a:lnTo>
                    <a:pt x="8262" y="29385"/>
                  </a:lnTo>
                  <a:lnTo>
                    <a:pt x="8494" y="29690"/>
                  </a:lnTo>
                  <a:lnTo>
                    <a:pt x="8736" y="29995"/>
                  </a:lnTo>
                  <a:lnTo>
                    <a:pt x="9010" y="30311"/>
                  </a:lnTo>
                  <a:lnTo>
                    <a:pt x="9304" y="30627"/>
                  </a:lnTo>
                  <a:lnTo>
                    <a:pt x="9651" y="30953"/>
                  </a:lnTo>
                  <a:lnTo>
                    <a:pt x="9830" y="31121"/>
                  </a:lnTo>
                  <a:lnTo>
                    <a:pt x="10041" y="31290"/>
                  </a:lnTo>
                  <a:lnTo>
                    <a:pt x="10262" y="31469"/>
                  </a:lnTo>
                  <a:lnTo>
                    <a:pt x="10514" y="31637"/>
                  </a:lnTo>
                  <a:lnTo>
                    <a:pt x="10788" y="31816"/>
                  </a:lnTo>
                  <a:lnTo>
                    <a:pt x="11093" y="31984"/>
                  </a:lnTo>
                  <a:lnTo>
                    <a:pt x="11262" y="32069"/>
                  </a:lnTo>
                  <a:lnTo>
                    <a:pt x="11441" y="32153"/>
                  </a:lnTo>
                  <a:lnTo>
                    <a:pt x="11641" y="32237"/>
                  </a:lnTo>
                  <a:lnTo>
                    <a:pt x="11841" y="32311"/>
                  </a:lnTo>
                  <a:lnTo>
                    <a:pt x="12072" y="32384"/>
                  </a:lnTo>
                  <a:lnTo>
                    <a:pt x="12304" y="32447"/>
                  </a:lnTo>
                  <a:lnTo>
                    <a:pt x="12546" y="32500"/>
                  </a:lnTo>
                  <a:lnTo>
                    <a:pt x="12819" y="32542"/>
                  </a:lnTo>
                  <a:lnTo>
                    <a:pt x="12946" y="32563"/>
                  </a:lnTo>
                  <a:lnTo>
                    <a:pt x="13093" y="32584"/>
                  </a:lnTo>
                  <a:lnTo>
                    <a:pt x="13272" y="32584"/>
                  </a:lnTo>
                  <a:lnTo>
                    <a:pt x="13472" y="32595"/>
                  </a:lnTo>
                  <a:lnTo>
                    <a:pt x="13682" y="32584"/>
                  </a:lnTo>
                  <a:lnTo>
                    <a:pt x="13903" y="32574"/>
                  </a:lnTo>
                  <a:lnTo>
                    <a:pt x="14124" y="32553"/>
                  </a:lnTo>
                  <a:lnTo>
                    <a:pt x="14335" y="32521"/>
                  </a:lnTo>
                  <a:lnTo>
                    <a:pt x="14493" y="32489"/>
                  </a:lnTo>
                  <a:lnTo>
                    <a:pt x="14524" y="32489"/>
                  </a:lnTo>
                  <a:lnTo>
                    <a:pt x="14872" y="32395"/>
                  </a:lnTo>
                  <a:lnTo>
                    <a:pt x="14903" y="32395"/>
                  </a:lnTo>
                  <a:lnTo>
                    <a:pt x="15029" y="32353"/>
                  </a:lnTo>
                  <a:lnTo>
                    <a:pt x="15535" y="32184"/>
                  </a:lnTo>
                  <a:lnTo>
                    <a:pt x="15745" y="32100"/>
                  </a:lnTo>
                  <a:lnTo>
                    <a:pt x="15956" y="32016"/>
                  </a:lnTo>
                  <a:lnTo>
                    <a:pt x="16156" y="31932"/>
                  </a:lnTo>
                  <a:lnTo>
                    <a:pt x="16345" y="31847"/>
                  </a:lnTo>
                  <a:lnTo>
                    <a:pt x="16703" y="31679"/>
                  </a:lnTo>
                  <a:lnTo>
                    <a:pt x="17040" y="31511"/>
                  </a:lnTo>
                  <a:lnTo>
                    <a:pt x="17355" y="31342"/>
                  </a:lnTo>
                  <a:lnTo>
                    <a:pt x="17650" y="31174"/>
                  </a:lnTo>
                  <a:lnTo>
                    <a:pt x="17934" y="31006"/>
                  </a:lnTo>
                  <a:lnTo>
                    <a:pt x="18481" y="30669"/>
                  </a:lnTo>
                  <a:lnTo>
                    <a:pt x="19008" y="30321"/>
                  </a:lnTo>
                  <a:lnTo>
                    <a:pt x="19502" y="29995"/>
                  </a:lnTo>
                  <a:lnTo>
                    <a:pt x="19976" y="29658"/>
                  </a:lnTo>
                  <a:lnTo>
                    <a:pt x="20439" y="29322"/>
                  </a:lnTo>
                  <a:lnTo>
                    <a:pt x="20881" y="28995"/>
                  </a:lnTo>
                  <a:lnTo>
                    <a:pt x="21744" y="28343"/>
                  </a:lnTo>
                  <a:lnTo>
                    <a:pt x="22554" y="27690"/>
                  </a:lnTo>
                  <a:lnTo>
                    <a:pt x="23323" y="27059"/>
                  </a:lnTo>
                  <a:lnTo>
                    <a:pt x="24049" y="26438"/>
                  </a:lnTo>
                  <a:lnTo>
                    <a:pt x="24743" y="25838"/>
                  </a:lnTo>
                  <a:lnTo>
                    <a:pt x="26017" y="24701"/>
                  </a:lnTo>
                  <a:lnTo>
                    <a:pt x="26606" y="24165"/>
                  </a:lnTo>
                  <a:lnTo>
                    <a:pt x="27143" y="23649"/>
                  </a:lnTo>
                  <a:lnTo>
                    <a:pt x="28932" y="21913"/>
                  </a:lnTo>
                  <a:lnTo>
                    <a:pt x="29279" y="21565"/>
                  </a:lnTo>
                  <a:lnTo>
                    <a:pt x="29585" y="21260"/>
                  </a:lnTo>
                  <a:lnTo>
                    <a:pt x="30069" y="20765"/>
                  </a:lnTo>
                  <a:lnTo>
                    <a:pt x="30469" y="20334"/>
                  </a:lnTo>
                  <a:lnTo>
                    <a:pt x="30616" y="20165"/>
                  </a:lnTo>
                  <a:lnTo>
                    <a:pt x="30763" y="19997"/>
                  </a:lnTo>
                  <a:lnTo>
                    <a:pt x="30890" y="19818"/>
                  </a:lnTo>
                  <a:lnTo>
                    <a:pt x="31016" y="19629"/>
                  </a:lnTo>
                  <a:lnTo>
                    <a:pt x="31121" y="19439"/>
                  </a:lnTo>
                  <a:lnTo>
                    <a:pt x="31226" y="19250"/>
                  </a:lnTo>
                  <a:lnTo>
                    <a:pt x="31311" y="19060"/>
                  </a:lnTo>
                  <a:lnTo>
                    <a:pt x="31395" y="18860"/>
                  </a:lnTo>
                  <a:lnTo>
                    <a:pt x="31468" y="18661"/>
                  </a:lnTo>
                  <a:lnTo>
                    <a:pt x="31532" y="18450"/>
                  </a:lnTo>
                  <a:lnTo>
                    <a:pt x="31574" y="18250"/>
                  </a:lnTo>
                  <a:lnTo>
                    <a:pt x="31616" y="18040"/>
                  </a:lnTo>
                  <a:lnTo>
                    <a:pt x="31647" y="17829"/>
                  </a:lnTo>
                  <a:lnTo>
                    <a:pt x="31668" y="17619"/>
                  </a:lnTo>
                  <a:lnTo>
                    <a:pt x="31679" y="17408"/>
                  </a:lnTo>
                  <a:lnTo>
                    <a:pt x="31679" y="17198"/>
                  </a:lnTo>
                  <a:lnTo>
                    <a:pt x="31668" y="16987"/>
                  </a:lnTo>
                  <a:lnTo>
                    <a:pt x="31647" y="16777"/>
                  </a:lnTo>
                  <a:lnTo>
                    <a:pt x="31616" y="16566"/>
                  </a:lnTo>
                  <a:lnTo>
                    <a:pt x="31584" y="16356"/>
                  </a:lnTo>
                  <a:lnTo>
                    <a:pt x="31532" y="16156"/>
                  </a:lnTo>
                  <a:lnTo>
                    <a:pt x="31468" y="15945"/>
                  </a:lnTo>
                  <a:lnTo>
                    <a:pt x="31395" y="15745"/>
                  </a:lnTo>
                  <a:lnTo>
                    <a:pt x="31321" y="15545"/>
                  </a:lnTo>
                  <a:lnTo>
                    <a:pt x="31226" y="15356"/>
                  </a:lnTo>
                  <a:lnTo>
                    <a:pt x="31132" y="15156"/>
                  </a:lnTo>
                  <a:lnTo>
                    <a:pt x="31016" y="14977"/>
                  </a:lnTo>
                  <a:lnTo>
                    <a:pt x="30900" y="14788"/>
                  </a:lnTo>
                  <a:lnTo>
                    <a:pt x="30774" y="14609"/>
                  </a:lnTo>
                  <a:lnTo>
                    <a:pt x="30637" y="14440"/>
                  </a:lnTo>
                  <a:lnTo>
                    <a:pt x="30479" y="14272"/>
                  </a:lnTo>
                  <a:lnTo>
                    <a:pt x="30321" y="14114"/>
                  </a:lnTo>
                  <a:lnTo>
                    <a:pt x="30153" y="13956"/>
                  </a:lnTo>
                  <a:lnTo>
                    <a:pt x="29984" y="13819"/>
                  </a:lnTo>
                  <a:lnTo>
                    <a:pt x="29806" y="13682"/>
                  </a:lnTo>
                  <a:lnTo>
                    <a:pt x="29616" y="13567"/>
                  </a:lnTo>
                  <a:lnTo>
                    <a:pt x="29427" y="13451"/>
                  </a:lnTo>
                  <a:lnTo>
                    <a:pt x="29237" y="13346"/>
                  </a:lnTo>
                  <a:lnTo>
                    <a:pt x="29048" y="13251"/>
                  </a:lnTo>
                  <a:lnTo>
                    <a:pt x="28848" y="13177"/>
                  </a:lnTo>
                  <a:lnTo>
                    <a:pt x="28637" y="13104"/>
                  </a:lnTo>
                  <a:lnTo>
                    <a:pt x="28437" y="13041"/>
                  </a:lnTo>
                  <a:lnTo>
                    <a:pt x="28227" y="12988"/>
                  </a:lnTo>
                  <a:lnTo>
                    <a:pt x="28016" y="12946"/>
                  </a:lnTo>
                  <a:lnTo>
                    <a:pt x="27806" y="12914"/>
                  </a:lnTo>
                  <a:lnTo>
                    <a:pt x="27595" y="12893"/>
                  </a:lnTo>
                  <a:lnTo>
                    <a:pt x="27385" y="12883"/>
                  </a:lnTo>
                  <a:lnTo>
                    <a:pt x="27174" y="12883"/>
                  </a:lnTo>
                  <a:lnTo>
                    <a:pt x="26964" y="12893"/>
                  </a:lnTo>
                  <a:lnTo>
                    <a:pt x="26754" y="12914"/>
                  </a:lnTo>
                  <a:lnTo>
                    <a:pt x="26543" y="12946"/>
                  </a:lnTo>
                  <a:lnTo>
                    <a:pt x="26333" y="12977"/>
                  </a:lnTo>
                  <a:lnTo>
                    <a:pt x="26133" y="13030"/>
                  </a:lnTo>
                  <a:lnTo>
                    <a:pt x="25922" y="13093"/>
                  </a:lnTo>
                  <a:lnTo>
                    <a:pt x="25722" y="13167"/>
                  </a:lnTo>
                  <a:lnTo>
                    <a:pt x="25522" y="13240"/>
                  </a:lnTo>
                  <a:lnTo>
                    <a:pt x="25322" y="13335"/>
                  </a:lnTo>
                  <a:lnTo>
                    <a:pt x="25133" y="13430"/>
                  </a:lnTo>
                  <a:lnTo>
                    <a:pt x="24943" y="13546"/>
                  </a:lnTo>
                  <a:lnTo>
                    <a:pt x="24764" y="13661"/>
                  </a:lnTo>
                  <a:lnTo>
                    <a:pt x="24586" y="13788"/>
                  </a:lnTo>
                  <a:lnTo>
                    <a:pt x="24407" y="13935"/>
                  </a:lnTo>
                  <a:lnTo>
                    <a:pt x="24249" y="14082"/>
                  </a:lnTo>
                  <a:lnTo>
                    <a:pt x="24080" y="14240"/>
                  </a:lnTo>
                  <a:lnTo>
                    <a:pt x="24049" y="14272"/>
                  </a:lnTo>
                  <a:lnTo>
                    <a:pt x="22649" y="15735"/>
                  </a:lnTo>
                  <a:lnTo>
                    <a:pt x="21018" y="17419"/>
                  </a:lnTo>
                  <a:lnTo>
                    <a:pt x="18892" y="19576"/>
                  </a:lnTo>
                  <a:lnTo>
                    <a:pt x="17671" y="20786"/>
                  </a:lnTo>
                  <a:lnTo>
                    <a:pt x="17029" y="21407"/>
                  </a:lnTo>
                  <a:lnTo>
                    <a:pt x="16366" y="22039"/>
                  </a:lnTo>
                  <a:lnTo>
                    <a:pt x="15682" y="22660"/>
                  </a:lnTo>
                  <a:lnTo>
                    <a:pt x="14987" y="23291"/>
                  </a:lnTo>
                  <a:lnTo>
                    <a:pt x="14640" y="23596"/>
                  </a:lnTo>
                  <a:lnTo>
                    <a:pt x="14293" y="23881"/>
                  </a:lnTo>
                  <a:lnTo>
                    <a:pt x="13945" y="24165"/>
                  </a:lnTo>
                  <a:lnTo>
                    <a:pt x="13609" y="24428"/>
                  </a:lnTo>
                  <a:lnTo>
                    <a:pt x="13593" y="24440"/>
                  </a:lnTo>
                  <a:lnTo>
                    <a:pt x="13593" y="24440"/>
                  </a:lnTo>
                  <a:lnTo>
                    <a:pt x="13377" y="24186"/>
                  </a:lnTo>
                  <a:lnTo>
                    <a:pt x="13093" y="23807"/>
                  </a:lnTo>
                  <a:lnTo>
                    <a:pt x="12798" y="23407"/>
                  </a:lnTo>
                  <a:lnTo>
                    <a:pt x="12514" y="22997"/>
                  </a:lnTo>
                  <a:lnTo>
                    <a:pt x="12230" y="22565"/>
                  </a:lnTo>
                  <a:lnTo>
                    <a:pt x="11935" y="22123"/>
                  </a:lnTo>
                  <a:lnTo>
                    <a:pt x="11651" y="21681"/>
                  </a:lnTo>
                  <a:lnTo>
                    <a:pt x="11093" y="20765"/>
                  </a:lnTo>
                  <a:lnTo>
                    <a:pt x="10546" y="19839"/>
                  </a:lnTo>
                  <a:lnTo>
                    <a:pt x="9999" y="18903"/>
                  </a:lnTo>
                  <a:lnTo>
                    <a:pt x="9473" y="17955"/>
                  </a:lnTo>
                  <a:lnTo>
                    <a:pt x="8967" y="17008"/>
                  </a:lnTo>
                  <a:lnTo>
                    <a:pt x="8483" y="16050"/>
                  </a:lnTo>
                  <a:lnTo>
                    <a:pt x="8020" y="15103"/>
                  </a:lnTo>
                  <a:lnTo>
                    <a:pt x="7568" y="14167"/>
                  </a:lnTo>
                  <a:lnTo>
                    <a:pt x="7136" y="13240"/>
                  </a:lnTo>
                  <a:lnTo>
                    <a:pt x="6726" y="12325"/>
                  </a:lnTo>
                  <a:lnTo>
                    <a:pt x="6347" y="11430"/>
                  </a:lnTo>
                  <a:lnTo>
                    <a:pt x="6000" y="10546"/>
                  </a:lnTo>
                  <a:lnTo>
                    <a:pt x="5663" y="9683"/>
                  </a:lnTo>
                  <a:lnTo>
                    <a:pt x="5368" y="8852"/>
                  </a:lnTo>
                  <a:lnTo>
                    <a:pt x="5094" y="8041"/>
                  </a:lnTo>
                  <a:lnTo>
                    <a:pt x="4852" y="7263"/>
                  </a:lnTo>
                  <a:lnTo>
                    <a:pt x="4737" y="6884"/>
                  </a:lnTo>
                  <a:lnTo>
                    <a:pt x="4631" y="6515"/>
                  </a:lnTo>
                  <a:lnTo>
                    <a:pt x="4547" y="6147"/>
                  </a:lnTo>
                  <a:lnTo>
                    <a:pt x="4484" y="5789"/>
                  </a:lnTo>
                  <a:lnTo>
                    <a:pt x="4452" y="5621"/>
                  </a:lnTo>
                  <a:lnTo>
                    <a:pt x="4442" y="5442"/>
                  </a:lnTo>
                  <a:lnTo>
                    <a:pt x="4421" y="5274"/>
                  </a:lnTo>
                  <a:lnTo>
                    <a:pt x="4421" y="5095"/>
                  </a:lnTo>
                  <a:lnTo>
                    <a:pt x="4410" y="4453"/>
                  </a:lnTo>
                  <a:lnTo>
                    <a:pt x="4410" y="3853"/>
                  </a:lnTo>
                  <a:lnTo>
                    <a:pt x="4400" y="3579"/>
                  </a:lnTo>
                  <a:lnTo>
                    <a:pt x="4379" y="3316"/>
                  </a:lnTo>
                  <a:lnTo>
                    <a:pt x="4358" y="3063"/>
                  </a:lnTo>
                  <a:lnTo>
                    <a:pt x="4326" y="2832"/>
                  </a:lnTo>
                  <a:lnTo>
                    <a:pt x="4295" y="2611"/>
                  </a:lnTo>
                  <a:lnTo>
                    <a:pt x="4253" y="2411"/>
                  </a:lnTo>
                  <a:lnTo>
                    <a:pt x="4210" y="2222"/>
                  </a:lnTo>
                  <a:lnTo>
                    <a:pt x="4168" y="2043"/>
                  </a:lnTo>
                  <a:lnTo>
                    <a:pt x="4063" y="1727"/>
                  </a:lnTo>
                  <a:lnTo>
                    <a:pt x="3968" y="1474"/>
                  </a:lnTo>
                  <a:lnTo>
                    <a:pt x="3874" y="1274"/>
                  </a:lnTo>
                  <a:lnTo>
                    <a:pt x="3800" y="1116"/>
                  </a:lnTo>
                  <a:lnTo>
                    <a:pt x="3726" y="1001"/>
                  </a:lnTo>
                  <a:lnTo>
                    <a:pt x="3568" y="780"/>
                  </a:lnTo>
                  <a:lnTo>
                    <a:pt x="3453" y="643"/>
                  </a:lnTo>
                  <a:lnTo>
                    <a:pt x="3326" y="506"/>
                  </a:lnTo>
                  <a:lnTo>
                    <a:pt x="3179" y="390"/>
                  </a:lnTo>
                  <a:lnTo>
                    <a:pt x="3021" y="285"/>
                  </a:lnTo>
                  <a:lnTo>
                    <a:pt x="2853" y="190"/>
                  </a:lnTo>
                  <a:lnTo>
                    <a:pt x="2674" y="117"/>
                  </a:lnTo>
                  <a:lnTo>
                    <a:pt x="2495" y="64"/>
                  </a:lnTo>
                  <a:lnTo>
                    <a:pt x="2316" y="22"/>
                  </a:lnTo>
                  <a:lnTo>
                    <a:pt x="2137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4415;p87">
              <a:extLst>
                <a:ext uri="{FF2B5EF4-FFF2-40B4-BE49-F238E27FC236}">
                  <a16:creationId xmlns:a16="http://schemas.microsoft.com/office/drawing/2014/main" id="{B5F7460B-146D-4C6B-8D76-1530C53E0C71}"/>
                </a:ext>
              </a:extLst>
            </p:cNvPr>
            <p:cNvSpPr/>
            <p:nvPr/>
          </p:nvSpPr>
          <p:spPr>
            <a:xfrm>
              <a:off x="4723164" y="3089849"/>
              <a:ext cx="645367" cy="887112"/>
            </a:xfrm>
            <a:custGeom>
              <a:avLst/>
              <a:gdLst/>
              <a:ahLst/>
              <a:cxnLst/>
              <a:rect l="l" t="t" r="r" b="b"/>
              <a:pathLst>
                <a:path w="24670" h="33911" extrusionOk="0">
                  <a:moveTo>
                    <a:pt x="17565" y="22597"/>
                  </a:moveTo>
                  <a:lnTo>
                    <a:pt x="17576" y="22607"/>
                  </a:lnTo>
                  <a:lnTo>
                    <a:pt x="17576" y="22618"/>
                  </a:lnTo>
                  <a:lnTo>
                    <a:pt x="17555" y="22660"/>
                  </a:lnTo>
                  <a:lnTo>
                    <a:pt x="17502" y="22733"/>
                  </a:lnTo>
                  <a:lnTo>
                    <a:pt x="17354" y="22901"/>
                  </a:lnTo>
                  <a:lnTo>
                    <a:pt x="17387" y="22828"/>
                  </a:lnTo>
                  <a:lnTo>
                    <a:pt x="17439" y="22744"/>
                  </a:lnTo>
                  <a:lnTo>
                    <a:pt x="17481" y="22681"/>
                  </a:lnTo>
                  <a:lnTo>
                    <a:pt x="17523" y="22639"/>
                  </a:lnTo>
                  <a:lnTo>
                    <a:pt x="17544" y="22607"/>
                  </a:lnTo>
                  <a:lnTo>
                    <a:pt x="17565" y="22597"/>
                  </a:lnTo>
                  <a:close/>
                  <a:moveTo>
                    <a:pt x="11777" y="1"/>
                  </a:moveTo>
                  <a:lnTo>
                    <a:pt x="11567" y="11"/>
                  </a:lnTo>
                  <a:lnTo>
                    <a:pt x="11356" y="33"/>
                  </a:lnTo>
                  <a:lnTo>
                    <a:pt x="11146" y="64"/>
                  </a:lnTo>
                  <a:lnTo>
                    <a:pt x="10935" y="106"/>
                  </a:lnTo>
                  <a:lnTo>
                    <a:pt x="10725" y="159"/>
                  </a:lnTo>
                  <a:lnTo>
                    <a:pt x="10514" y="222"/>
                  </a:lnTo>
                  <a:lnTo>
                    <a:pt x="10304" y="306"/>
                  </a:lnTo>
                  <a:lnTo>
                    <a:pt x="10093" y="390"/>
                  </a:lnTo>
                  <a:lnTo>
                    <a:pt x="9893" y="485"/>
                  </a:lnTo>
                  <a:lnTo>
                    <a:pt x="9693" y="590"/>
                  </a:lnTo>
                  <a:lnTo>
                    <a:pt x="9504" y="706"/>
                  </a:lnTo>
                  <a:lnTo>
                    <a:pt x="9314" y="832"/>
                  </a:lnTo>
                  <a:lnTo>
                    <a:pt x="9146" y="969"/>
                  </a:lnTo>
                  <a:lnTo>
                    <a:pt x="8978" y="1106"/>
                  </a:lnTo>
                  <a:lnTo>
                    <a:pt x="8820" y="1253"/>
                  </a:lnTo>
                  <a:lnTo>
                    <a:pt x="8662" y="1411"/>
                  </a:lnTo>
                  <a:lnTo>
                    <a:pt x="8525" y="1569"/>
                  </a:lnTo>
                  <a:lnTo>
                    <a:pt x="8388" y="1737"/>
                  </a:lnTo>
                  <a:lnTo>
                    <a:pt x="8262" y="1906"/>
                  </a:lnTo>
                  <a:lnTo>
                    <a:pt x="8146" y="2085"/>
                  </a:lnTo>
                  <a:lnTo>
                    <a:pt x="8041" y="2264"/>
                  </a:lnTo>
                  <a:lnTo>
                    <a:pt x="7946" y="2453"/>
                  </a:lnTo>
                  <a:lnTo>
                    <a:pt x="7852" y="2643"/>
                  </a:lnTo>
                  <a:lnTo>
                    <a:pt x="7767" y="2843"/>
                  </a:lnTo>
                  <a:lnTo>
                    <a:pt x="7704" y="3042"/>
                  </a:lnTo>
                  <a:lnTo>
                    <a:pt x="7641" y="3242"/>
                  </a:lnTo>
                  <a:lnTo>
                    <a:pt x="7588" y="3453"/>
                  </a:lnTo>
                  <a:lnTo>
                    <a:pt x="7546" y="3663"/>
                  </a:lnTo>
                  <a:lnTo>
                    <a:pt x="7515" y="3874"/>
                  </a:lnTo>
                  <a:lnTo>
                    <a:pt x="7494" y="4084"/>
                  </a:lnTo>
                  <a:lnTo>
                    <a:pt x="7483" y="4295"/>
                  </a:lnTo>
                  <a:lnTo>
                    <a:pt x="7483" y="4505"/>
                  </a:lnTo>
                  <a:lnTo>
                    <a:pt x="7494" y="4726"/>
                  </a:lnTo>
                  <a:lnTo>
                    <a:pt x="7515" y="4937"/>
                  </a:lnTo>
                  <a:lnTo>
                    <a:pt x="7546" y="5158"/>
                  </a:lnTo>
                  <a:lnTo>
                    <a:pt x="7588" y="5368"/>
                  </a:lnTo>
                  <a:lnTo>
                    <a:pt x="7641" y="5589"/>
                  </a:lnTo>
                  <a:lnTo>
                    <a:pt x="7704" y="5800"/>
                  </a:lnTo>
                  <a:lnTo>
                    <a:pt x="7778" y="6010"/>
                  </a:lnTo>
                  <a:lnTo>
                    <a:pt x="7862" y="6221"/>
                  </a:lnTo>
                  <a:lnTo>
                    <a:pt x="7873" y="6221"/>
                  </a:lnTo>
                  <a:lnTo>
                    <a:pt x="8073" y="6673"/>
                  </a:lnTo>
                  <a:lnTo>
                    <a:pt x="8662" y="7936"/>
                  </a:lnTo>
                  <a:lnTo>
                    <a:pt x="9083" y="8841"/>
                  </a:lnTo>
                  <a:lnTo>
                    <a:pt x="9588" y="9894"/>
                  </a:lnTo>
                  <a:lnTo>
                    <a:pt x="10167" y="11094"/>
                  </a:lnTo>
                  <a:lnTo>
                    <a:pt x="10819" y="12420"/>
                  </a:lnTo>
                  <a:lnTo>
                    <a:pt x="11535" y="13861"/>
                  </a:lnTo>
                  <a:lnTo>
                    <a:pt x="12314" y="15398"/>
                  </a:lnTo>
                  <a:lnTo>
                    <a:pt x="13135" y="17008"/>
                  </a:lnTo>
                  <a:lnTo>
                    <a:pt x="14008" y="18703"/>
                  </a:lnTo>
                  <a:lnTo>
                    <a:pt x="15903" y="22228"/>
                  </a:lnTo>
                  <a:lnTo>
                    <a:pt x="16397" y="23144"/>
                  </a:lnTo>
                  <a:lnTo>
                    <a:pt x="16616" y="23529"/>
                  </a:lnTo>
                  <a:lnTo>
                    <a:pt x="16513" y="23607"/>
                  </a:lnTo>
                  <a:lnTo>
                    <a:pt x="16176" y="23849"/>
                  </a:lnTo>
                  <a:lnTo>
                    <a:pt x="15829" y="24091"/>
                  </a:lnTo>
                  <a:lnTo>
                    <a:pt x="15461" y="24323"/>
                  </a:lnTo>
                  <a:lnTo>
                    <a:pt x="15082" y="24565"/>
                  </a:lnTo>
                  <a:lnTo>
                    <a:pt x="14703" y="24796"/>
                  </a:lnTo>
                  <a:lnTo>
                    <a:pt x="14313" y="25028"/>
                  </a:lnTo>
                  <a:lnTo>
                    <a:pt x="13924" y="25259"/>
                  </a:lnTo>
                  <a:lnTo>
                    <a:pt x="13124" y="25701"/>
                  </a:lnTo>
                  <a:lnTo>
                    <a:pt x="12324" y="26133"/>
                  </a:lnTo>
                  <a:lnTo>
                    <a:pt x="11525" y="26543"/>
                  </a:lnTo>
                  <a:lnTo>
                    <a:pt x="10725" y="26933"/>
                  </a:lnTo>
                  <a:lnTo>
                    <a:pt x="9946" y="27301"/>
                  </a:lnTo>
                  <a:lnTo>
                    <a:pt x="9167" y="27659"/>
                  </a:lnTo>
                  <a:lnTo>
                    <a:pt x="8409" y="27985"/>
                  </a:lnTo>
                  <a:lnTo>
                    <a:pt x="7673" y="28290"/>
                  </a:lnTo>
                  <a:lnTo>
                    <a:pt x="6957" y="28564"/>
                  </a:lnTo>
                  <a:lnTo>
                    <a:pt x="5599" y="29059"/>
                  </a:lnTo>
                  <a:lnTo>
                    <a:pt x="5273" y="29164"/>
                  </a:lnTo>
                  <a:lnTo>
                    <a:pt x="4957" y="29269"/>
                  </a:lnTo>
                  <a:lnTo>
                    <a:pt x="4652" y="29353"/>
                  </a:lnTo>
                  <a:lnTo>
                    <a:pt x="4347" y="29437"/>
                  </a:lnTo>
                  <a:lnTo>
                    <a:pt x="4052" y="29469"/>
                  </a:lnTo>
                  <a:lnTo>
                    <a:pt x="3758" y="29490"/>
                  </a:lnTo>
                  <a:lnTo>
                    <a:pt x="3473" y="29501"/>
                  </a:lnTo>
                  <a:lnTo>
                    <a:pt x="2937" y="29501"/>
                  </a:lnTo>
                  <a:lnTo>
                    <a:pt x="2684" y="29511"/>
                  </a:lnTo>
                  <a:lnTo>
                    <a:pt x="2442" y="29522"/>
                  </a:lnTo>
                  <a:lnTo>
                    <a:pt x="2221" y="29564"/>
                  </a:lnTo>
                  <a:lnTo>
                    <a:pt x="2021" y="29595"/>
                  </a:lnTo>
                  <a:lnTo>
                    <a:pt x="1821" y="29648"/>
                  </a:lnTo>
                  <a:lnTo>
                    <a:pt x="1642" y="29701"/>
                  </a:lnTo>
                  <a:lnTo>
                    <a:pt x="1474" y="29764"/>
                  </a:lnTo>
                  <a:lnTo>
                    <a:pt x="1326" y="29827"/>
                  </a:lnTo>
                  <a:lnTo>
                    <a:pt x="1179" y="29890"/>
                  </a:lnTo>
                  <a:lnTo>
                    <a:pt x="1053" y="29964"/>
                  </a:lnTo>
                  <a:lnTo>
                    <a:pt x="948" y="30037"/>
                  </a:lnTo>
                  <a:lnTo>
                    <a:pt x="758" y="30174"/>
                  </a:lnTo>
                  <a:lnTo>
                    <a:pt x="632" y="30290"/>
                  </a:lnTo>
                  <a:lnTo>
                    <a:pt x="548" y="30364"/>
                  </a:lnTo>
                  <a:lnTo>
                    <a:pt x="527" y="30395"/>
                  </a:lnTo>
                  <a:lnTo>
                    <a:pt x="463" y="30479"/>
                  </a:lnTo>
                  <a:lnTo>
                    <a:pt x="369" y="30606"/>
                  </a:lnTo>
                  <a:lnTo>
                    <a:pt x="285" y="30743"/>
                  </a:lnTo>
                  <a:lnTo>
                    <a:pt x="190" y="30932"/>
                  </a:lnTo>
                  <a:lnTo>
                    <a:pt x="106" y="31132"/>
                  </a:lnTo>
                  <a:lnTo>
                    <a:pt x="53" y="31342"/>
                  </a:lnTo>
                  <a:lnTo>
                    <a:pt x="21" y="31542"/>
                  </a:lnTo>
                  <a:lnTo>
                    <a:pt x="0" y="31753"/>
                  </a:lnTo>
                  <a:lnTo>
                    <a:pt x="11" y="31953"/>
                  </a:lnTo>
                  <a:lnTo>
                    <a:pt x="32" y="32163"/>
                  </a:lnTo>
                  <a:lnTo>
                    <a:pt x="74" y="32363"/>
                  </a:lnTo>
                  <a:lnTo>
                    <a:pt x="137" y="32553"/>
                  </a:lnTo>
                  <a:lnTo>
                    <a:pt x="221" y="32742"/>
                  </a:lnTo>
                  <a:lnTo>
                    <a:pt x="327" y="32921"/>
                  </a:lnTo>
                  <a:lnTo>
                    <a:pt x="442" y="33089"/>
                  </a:lnTo>
                  <a:lnTo>
                    <a:pt x="569" y="33258"/>
                  </a:lnTo>
                  <a:lnTo>
                    <a:pt x="727" y="33395"/>
                  </a:lnTo>
                  <a:lnTo>
                    <a:pt x="895" y="33531"/>
                  </a:lnTo>
                  <a:lnTo>
                    <a:pt x="1074" y="33647"/>
                  </a:lnTo>
                  <a:lnTo>
                    <a:pt x="1116" y="33668"/>
                  </a:lnTo>
                  <a:lnTo>
                    <a:pt x="1221" y="33721"/>
                  </a:lnTo>
                  <a:lnTo>
                    <a:pt x="1390" y="33784"/>
                  </a:lnTo>
                  <a:lnTo>
                    <a:pt x="1632" y="33837"/>
                  </a:lnTo>
                  <a:lnTo>
                    <a:pt x="1768" y="33868"/>
                  </a:lnTo>
                  <a:lnTo>
                    <a:pt x="1916" y="33889"/>
                  </a:lnTo>
                  <a:lnTo>
                    <a:pt x="2084" y="33900"/>
                  </a:lnTo>
                  <a:lnTo>
                    <a:pt x="2253" y="33910"/>
                  </a:lnTo>
                  <a:lnTo>
                    <a:pt x="2442" y="33900"/>
                  </a:lnTo>
                  <a:lnTo>
                    <a:pt x="2642" y="33879"/>
                  </a:lnTo>
                  <a:lnTo>
                    <a:pt x="2852" y="33847"/>
                  </a:lnTo>
                  <a:lnTo>
                    <a:pt x="3073" y="33805"/>
                  </a:lnTo>
                  <a:lnTo>
                    <a:pt x="3305" y="33742"/>
                  </a:lnTo>
                  <a:lnTo>
                    <a:pt x="3547" y="33658"/>
                  </a:lnTo>
                  <a:lnTo>
                    <a:pt x="3789" y="33563"/>
                  </a:lnTo>
                  <a:lnTo>
                    <a:pt x="4042" y="33458"/>
                  </a:lnTo>
                  <a:lnTo>
                    <a:pt x="4305" y="33342"/>
                  </a:lnTo>
                  <a:lnTo>
                    <a:pt x="4589" y="33226"/>
                  </a:lnTo>
                  <a:lnTo>
                    <a:pt x="4873" y="33110"/>
                  </a:lnTo>
                  <a:lnTo>
                    <a:pt x="5168" y="33016"/>
                  </a:lnTo>
                  <a:lnTo>
                    <a:pt x="5326" y="32974"/>
                  </a:lnTo>
                  <a:lnTo>
                    <a:pt x="5494" y="32942"/>
                  </a:lnTo>
                  <a:lnTo>
                    <a:pt x="5820" y="32889"/>
                  </a:lnTo>
                  <a:lnTo>
                    <a:pt x="6157" y="32837"/>
                  </a:lnTo>
                  <a:lnTo>
                    <a:pt x="6515" y="32784"/>
                  </a:lnTo>
                  <a:lnTo>
                    <a:pt x="8009" y="32542"/>
                  </a:lnTo>
                  <a:lnTo>
                    <a:pt x="11388" y="31984"/>
                  </a:lnTo>
                  <a:lnTo>
                    <a:pt x="12303" y="31816"/>
                  </a:lnTo>
                  <a:lnTo>
                    <a:pt x="13251" y="31627"/>
                  </a:lnTo>
                  <a:lnTo>
                    <a:pt x="14219" y="31416"/>
                  </a:lnTo>
                  <a:lnTo>
                    <a:pt x="15208" y="31185"/>
                  </a:lnTo>
                  <a:lnTo>
                    <a:pt x="15703" y="31058"/>
                  </a:lnTo>
                  <a:lnTo>
                    <a:pt x="16218" y="30932"/>
                  </a:lnTo>
                  <a:lnTo>
                    <a:pt x="16734" y="30785"/>
                  </a:lnTo>
                  <a:lnTo>
                    <a:pt x="17250" y="30627"/>
                  </a:lnTo>
                  <a:lnTo>
                    <a:pt x="17776" y="30458"/>
                  </a:lnTo>
                  <a:lnTo>
                    <a:pt x="18302" y="30269"/>
                  </a:lnTo>
                  <a:lnTo>
                    <a:pt x="18839" y="30069"/>
                  </a:lnTo>
                  <a:lnTo>
                    <a:pt x="19386" y="29848"/>
                  </a:lnTo>
                  <a:lnTo>
                    <a:pt x="19933" y="29595"/>
                  </a:lnTo>
                  <a:lnTo>
                    <a:pt x="20207" y="29459"/>
                  </a:lnTo>
                  <a:lnTo>
                    <a:pt x="20491" y="29311"/>
                  </a:lnTo>
                  <a:lnTo>
                    <a:pt x="20775" y="29153"/>
                  </a:lnTo>
                  <a:lnTo>
                    <a:pt x="21070" y="28985"/>
                  </a:lnTo>
                  <a:lnTo>
                    <a:pt x="21365" y="28806"/>
                  </a:lnTo>
                  <a:lnTo>
                    <a:pt x="21670" y="28617"/>
                  </a:lnTo>
                  <a:lnTo>
                    <a:pt x="21975" y="28396"/>
                  </a:lnTo>
                  <a:lnTo>
                    <a:pt x="22291" y="28154"/>
                  </a:lnTo>
                  <a:lnTo>
                    <a:pt x="22617" y="27880"/>
                  </a:lnTo>
                  <a:lnTo>
                    <a:pt x="22943" y="27564"/>
                  </a:lnTo>
                  <a:lnTo>
                    <a:pt x="23112" y="27385"/>
                  </a:lnTo>
                  <a:lnTo>
                    <a:pt x="23291" y="27185"/>
                  </a:lnTo>
                  <a:lnTo>
                    <a:pt x="23470" y="26975"/>
                  </a:lnTo>
                  <a:lnTo>
                    <a:pt x="23638" y="26743"/>
                  </a:lnTo>
                  <a:lnTo>
                    <a:pt x="23817" y="26480"/>
                  </a:lnTo>
                  <a:lnTo>
                    <a:pt x="23985" y="26196"/>
                  </a:lnTo>
                  <a:lnTo>
                    <a:pt x="24154" y="25880"/>
                  </a:lnTo>
                  <a:lnTo>
                    <a:pt x="24312" y="25522"/>
                  </a:lnTo>
                  <a:lnTo>
                    <a:pt x="24375" y="25333"/>
                  </a:lnTo>
                  <a:lnTo>
                    <a:pt x="24448" y="25123"/>
                  </a:lnTo>
                  <a:lnTo>
                    <a:pt x="24501" y="24912"/>
                  </a:lnTo>
                  <a:lnTo>
                    <a:pt x="24554" y="24691"/>
                  </a:lnTo>
                  <a:lnTo>
                    <a:pt x="24596" y="24470"/>
                  </a:lnTo>
                  <a:lnTo>
                    <a:pt x="24627" y="24228"/>
                  </a:lnTo>
                  <a:lnTo>
                    <a:pt x="24659" y="23996"/>
                  </a:lnTo>
                  <a:lnTo>
                    <a:pt x="24669" y="23744"/>
                  </a:lnTo>
                  <a:lnTo>
                    <a:pt x="24669" y="23491"/>
                  </a:lnTo>
                  <a:lnTo>
                    <a:pt x="24648" y="23249"/>
                  </a:lnTo>
                  <a:lnTo>
                    <a:pt x="24627" y="22997"/>
                  </a:lnTo>
                  <a:lnTo>
                    <a:pt x="24585" y="22744"/>
                  </a:lnTo>
                  <a:lnTo>
                    <a:pt x="24564" y="22639"/>
                  </a:lnTo>
                  <a:lnTo>
                    <a:pt x="24543" y="22502"/>
                  </a:lnTo>
                  <a:lnTo>
                    <a:pt x="24459" y="22197"/>
                  </a:lnTo>
                  <a:lnTo>
                    <a:pt x="24354" y="21892"/>
                  </a:lnTo>
                  <a:lnTo>
                    <a:pt x="24248" y="21639"/>
                  </a:lnTo>
                  <a:lnTo>
                    <a:pt x="23775" y="20576"/>
                  </a:lnTo>
                  <a:lnTo>
                    <a:pt x="22996" y="18766"/>
                  </a:lnTo>
                  <a:lnTo>
                    <a:pt x="21459" y="15166"/>
                  </a:lnTo>
                  <a:lnTo>
                    <a:pt x="18692" y="8757"/>
                  </a:lnTo>
                  <a:lnTo>
                    <a:pt x="18102" y="7410"/>
                  </a:lnTo>
                  <a:lnTo>
                    <a:pt x="17565" y="6200"/>
                  </a:lnTo>
                  <a:lnTo>
                    <a:pt x="16671" y="4242"/>
                  </a:lnTo>
                  <a:lnTo>
                    <a:pt x="16092" y="2979"/>
                  </a:lnTo>
                  <a:lnTo>
                    <a:pt x="15892" y="2537"/>
                  </a:lnTo>
                  <a:lnTo>
                    <a:pt x="15787" y="2337"/>
                  </a:lnTo>
                  <a:lnTo>
                    <a:pt x="15682" y="2148"/>
                  </a:lnTo>
                  <a:lnTo>
                    <a:pt x="15566" y="1958"/>
                  </a:lnTo>
                  <a:lnTo>
                    <a:pt x="15440" y="1780"/>
                  </a:lnTo>
                  <a:lnTo>
                    <a:pt x="15303" y="1611"/>
                  </a:lnTo>
                  <a:lnTo>
                    <a:pt x="15166" y="1453"/>
                  </a:lnTo>
                  <a:lnTo>
                    <a:pt x="15019" y="1295"/>
                  </a:lnTo>
                  <a:lnTo>
                    <a:pt x="14861" y="1148"/>
                  </a:lnTo>
                  <a:lnTo>
                    <a:pt x="14703" y="1011"/>
                  </a:lnTo>
                  <a:lnTo>
                    <a:pt x="14534" y="874"/>
                  </a:lnTo>
                  <a:lnTo>
                    <a:pt x="14366" y="759"/>
                  </a:lnTo>
                  <a:lnTo>
                    <a:pt x="14187" y="643"/>
                  </a:lnTo>
                  <a:lnTo>
                    <a:pt x="14008" y="538"/>
                  </a:lnTo>
                  <a:lnTo>
                    <a:pt x="13819" y="443"/>
                  </a:lnTo>
                  <a:lnTo>
                    <a:pt x="13629" y="359"/>
                  </a:lnTo>
                  <a:lnTo>
                    <a:pt x="13429" y="285"/>
                  </a:lnTo>
                  <a:lnTo>
                    <a:pt x="13229" y="211"/>
                  </a:lnTo>
                  <a:lnTo>
                    <a:pt x="13030" y="148"/>
                  </a:lnTo>
                  <a:lnTo>
                    <a:pt x="12830" y="106"/>
                  </a:lnTo>
                  <a:lnTo>
                    <a:pt x="12619" y="64"/>
                  </a:lnTo>
                  <a:lnTo>
                    <a:pt x="12419" y="33"/>
                  </a:lnTo>
                  <a:lnTo>
                    <a:pt x="12209" y="11"/>
                  </a:lnTo>
                  <a:lnTo>
                    <a:pt x="11998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4416;p87">
              <a:extLst>
                <a:ext uri="{FF2B5EF4-FFF2-40B4-BE49-F238E27FC236}">
                  <a16:creationId xmlns:a16="http://schemas.microsoft.com/office/drawing/2014/main" id="{B38C313F-0CE0-4B92-BA4D-1D49C744FE09}"/>
                </a:ext>
              </a:extLst>
            </p:cNvPr>
            <p:cNvSpPr/>
            <p:nvPr/>
          </p:nvSpPr>
          <p:spPr>
            <a:xfrm>
              <a:off x="4541176" y="2741048"/>
              <a:ext cx="160256" cy="61424"/>
            </a:xfrm>
            <a:custGeom>
              <a:avLst/>
              <a:gdLst/>
              <a:ahLst/>
              <a:cxnLst/>
              <a:rect l="l" t="t" r="r" b="b"/>
              <a:pathLst>
                <a:path w="6126" h="2348" extrusionOk="0">
                  <a:moveTo>
                    <a:pt x="517" y="1"/>
                  </a:moveTo>
                  <a:lnTo>
                    <a:pt x="443" y="11"/>
                  </a:lnTo>
                  <a:lnTo>
                    <a:pt x="369" y="22"/>
                  </a:lnTo>
                  <a:lnTo>
                    <a:pt x="306" y="43"/>
                  </a:lnTo>
                  <a:lnTo>
                    <a:pt x="243" y="74"/>
                  </a:lnTo>
                  <a:lnTo>
                    <a:pt x="190" y="116"/>
                  </a:lnTo>
                  <a:lnTo>
                    <a:pt x="138" y="158"/>
                  </a:lnTo>
                  <a:lnTo>
                    <a:pt x="96" y="211"/>
                  </a:lnTo>
                  <a:lnTo>
                    <a:pt x="64" y="264"/>
                  </a:lnTo>
                  <a:lnTo>
                    <a:pt x="32" y="327"/>
                  </a:lnTo>
                  <a:lnTo>
                    <a:pt x="11" y="390"/>
                  </a:lnTo>
                  <a:lnTo>
                    <a:pt x="1" y="453"/>
                  </a:lnTo>
                  <a:lnTo>
                    <a:pt x="1" y="516"/>
                  </a:lnTo>
                  <a:lnTo>
                    <a:pt x="1" y="579"/>
                  </a:lnTo>
                  <a:lnTo>
                    <a:pt x="22" y="643"/>
                  </a:lnTo>
                  <a:lnTo>
                    <a:pt x="43" y="706"/>
                  </a:lnTo>
                  <a:lnTo>
                    <a:pt x="85" y="769"/>
                  </a:lnTo>
                  <a:lnTo>
                    <a:pt x="211" y="948"/>
                  </a:lnTo>
                  <a:lnTo>
                    <a:pt x="348" y="1116"/>
                  </a:lnTo>
                  <a:lnTo>
                    <a:pt x="495" y="1274"/>
                  </a:lnTo>
                  <a:lnTo>
                    <a:pt x="653" y="1421"/>
                  </a:lnTo>
                  <a:lnTo>
                    <a:pt x="811" y="1558"/>
                  </a:lnTo>
                  <a:lnTo>
                    <a:pt x="990" y="1684"/>
                  </a:lnTo>
                  <a:lnTo>
                    <a:pt x="1169" y="1800"/>
                  </a:lnTo>
                  <a:lnTo>
                    <a:pt x="1358" y="1916"/>
                  </a:lnTo>
                  <a:lnTo>
                    <a:pt x="1548" y="2011"/>
                  </a:lnTo>
                  <a:lnTo>
                    <a:pt x="1748" y="2095"/>
                  </a:lnTo>
                  <a:lnTo>
                    <a:pt x="1958" y="2169"/>
                  </a:lnTo>
                  <a:lnTo>
                    <a:pt x="2169" y="2232"/>
                  </a:lnTo>
                  <a:lnTo>
                    <a:pt x="2390" y="2284"/>
                  </a:lnTo>
                  <a:lnTo>
                    <a:pt x="2611" y="2316"/>
                  </a:lnTo>
                  <a:lnTo>
                    <a:pt x="2842" y="2337"/>
                  </a:lnTo>
                  <a:lnTo>
                    <a:pt x="3063" y="2348"/>
                  </a:lnTo>
                  <a:lnTo>
                    <a:pt x="3295" y="2337"/>
                  </a:lnTo>
                  <a:lnTo>
                    <a:pt x="3516" y="2316"/>
                  </a:lnTo>
                  <a:lnTo>
                    <a:pt x="3737" y="2284"/>
                  </a:lnTo>
                  <a:lnTo>
                    <a:pt x="3947" y="2232"/>
                  </a:lnTo>
                  <a:lnTo>
                    <a:pt x="4158" y="2179"/>
                  </a:lnTo>
                  <a:lnTo>
                    <a:pt x="4368" y="2105"/>
                  </a:lnTo>
                  <a:lnTo>
                    <a:pt x="4558" y="2021"/>
                  </a:lnTo>
                  <a:lnTo>
                    <a:pt x="4758" y="1927"/>
                  </a:lnTo>
                  <a:lnTo>
                    <a:pt x="4937" y="1821"/>
                  </a:lnTo>
                  <a:lnTo>
                    <a:pt x="5116" y="1706"/>
                  </a:lnTo>
                  <a:lnTo>
                    <a:pt x="5284" y="1579"/>
                  </a:lnTo>
                  <a:lnTo>
                    <a:pt x="5452" y="1453"/>
                  </a:lnTo>
                  <a:lnTo>
                    <a:pt x="5610" y="1306"/>
                  </a:lnTo>
                  <a:lnTo>
                    <a:pt x="5758" y="1148"/>
                  </a:lnTo>
                  <a:lnTo>
                    <a:pt x="5894" y="990"/>
                  </a:lnTo>
                  <a:lnTo>
                    <a:pt x="6021" y="821"/>
                  </a:lnTo>
                  <a:lnTo>
                    <a:pt x="6063" y="758"/>
                  </a:lnTo>
                  <a:lnTo>
                    <a:pt x="6094" y="685"/>
                  </a:lnTo>
                  <a:lnTo>
                    <a:pt x="6115" y="622"/>
                  </a:lnTo>
                  <a:lnTo>
                    <a:pt x="6126" y="548"/>
                  </a:lnTo>
                  <a:lnTo>
                    <a:pt x="6126" y="485"/>
                  </a:lnTo>
                  <a:lnTo>
                    <a:pt x="6115" y="411"/>
                  </a:lnTo>
                  <a:lnTo>
                    <a:pt x="6094" y="348"/>
                  </a:lnTo>
                  <a:lnTo>
                    <a:pt x="6073" y="285"/>
                  </a:lnTo>
                  <a:lnTo>
                    <a:pt x="6042" y="232"/>
                  </a:lnTo>
                  <a:lnTo>
                    <a:pt x="6000" y="169"/>
                  </a:lnTo>
                  <a:lnTo>
                    <a:pt x="5947" y="127"/>
                  </a:lnTo>
                  <a:lnTo>
                    <a:pt x="5894" y="85"/>
                  </a:lnTo>
                  <a:lnTo>
                    <a:pt x="5831" y="53"/>
                  </a:lnTo>
                  <a:lnTo>
                    <a:pt x="5768" y="22"/>
                  </a:lnTo>
                  <a:lnTo>
                    <a:pt x="5694" y="11"/>
                  </a:lnTo>
                  <a:lnTo>
                    <a:pt x="56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4417;p87">
              <a:extLst>
                <a:ext uri="{FF2B5EF4-FFF2-40B4-BE49-F238E27FC236}">
                  <a16:creationId xmlns:a16="http://schemas.microsoft.com/office/drawing/2014/main" id="{4F5EB224-8FA8-42FF-A430-FA7AA07DD5B5}"/>
                </a:ext>
              </a:extLst>
            </p:cNvPr>
            <p:cNvSpPr/>
            <p:nvPr/>
          </p:nvSpPr>
          <p:spPr>
            <a:xfrm>
              <a:off x="4031601" y="2957721"/>
              <a:ext cx="1155513" cy="969960"/>
            </a:xfrm>
            <a:custGeom>
              <a:avLst/>
              <a:gdLst/>
              <a:ahLst/>
              <a:cxnLst/>
              <a:rect l="l" t="t" r="r" b="b"/>
              <a:pathLst>
                <a:path w="44171" h="37078" extrusionOk="0">
                  <a:moveTo>
                    <a:pt x="13408" y="0"/>
                  </a:moveTo>
                  <a:lnTo>
                    <a:pt x="13061" y="11"/>
                  </a:lnTo>
                  <a:lnTo>
                    <a:pt x="12640" y="32"/>
                  </a:lnTo>
                  <a:lnTo>
                    <a:pt x="12156" y="74"/>
                  </a:lnTo>
                  <a:lnTo>
                    <a:pt x="11609" y="148"/>
                  </a:lnTo>
                  <a:lnTo>
                    <a:pt x="11324" y="190"/>
                  </a:lnTo>
                  <a:lnTo>
                    <a:pt x="11030" y="242"/>
                  </a:lnTo>
                  <a:lnTo>
                    <a:pt x="10725" y="295"/>
                  </a:lnTo>
                  <a:lnTo>
                    <a:pt x="10409" y="369"/>
                  </a:lnTo>
                  <a:lnTo>
                    <a:pt x="10083" y="442"/>
                  </a:lnTo>
                  <a:lnTo>
                    <a:pt x="9767" y="537"/>
                  </a:lnTo>
                  <a:lnTo>
                    <a:pt x="9430" y="632"/>
                  </a:lnTo>
                  <a:lnTo>
                    <a:pt x="9104" y="747"/>
                  </a:lnTo>
                  <a:lnTo>
                    <a:pt x="8778" y="863"/>
                  </a:lnTo>
                  <a:lnTo>
                    <a:pt x="8441" y="1000"/>
                  </a:lnTo>
                  <a:lnTo>
                    <a:pt x="8115" y="1147"/>
                  </a:lnTo>
                  <a:lnTo>
                    <a:pt x="7788" y="1316"/>
                  </a:lnTo>
                  <a:lnTo>
                    <a:pt x="7473" y="1495"/>
                  </a:lnTo>
                  <a:lnTo>
                    <a:pt x="7157" y="1684"/>
                  </a:lnTo>
                  <a:lnTo>
                    <a:pt x="6852" y="1895"/>
                  </a:lnTo>
                  <a:lnTo>
                    <a:pt x="6546" y="2116"/>
                  </a:lnTo>
                  <a:lnTo>
                    <a:pt x="6262" y="2358"/>
                  </a:lnTo>
                  <a:lnTo>
                    <a:pt x="5978" y="2621"/>
                  </a:lnTo>
                  <a:lnTo>
                    <a:pt x="3821" y="4726"/>
                  </a:lnTo>
                  <a:lnTo>
                    <a:pt x="1895" y="6578"/>
                  </a:lnTo>
                  <a:lnTo>
                    <a:pt x="0" y="8388"/>
                  </a:lnTo>
                  <a:lnTo>
                    <a:pt x="7062" y="16387"/>
                  </a:lnTo>
                  <a:lnTo>
                    <a:pt x="9493" y="15239"/>
                  </a:lnTo>
                  <a:lnTo>
                    <a:pt x="9546" y="15881"/>
                  </a:lnTo>
                  <a:lnTo>
                    <a:pt x="9683" y="17618"/>
                  </a:lnTo>
                  <a:lnTo>
                    <a:pt x="9872" y="20144"/>
                  </a:lnTo>
                  <a:lnTo>
                    <a:pt x="9967" y="21617"/>
                  </a:lnTo>
                  <a:lnTo>
                    <a:pt x="10062" y="23175"/>
                  </a:lnTo>
                  <a:lnTo>
                    <a:pt x="10146" y="24796"/>
                  </a:lnTo>
                  <a:lnTo>
                    <a:pt x="10219" y="26427"/>
                  </a:lnTo>
                  <a:lnTo>
                    <a:pt x="10272" y="28037"/>
                  </a:lnTo>
                  <a:lnTo>
                    <a:pt x="10314" y="29595"/>
                  </a:lnTo>
                  <a:lnTo>
                    <a:pt x="10314" y="30342"/>
                  </a:lnTo>
                  <a:lnTo>
                    <a:pt x="10314" y="31068"/>
                  </a:lnTo>
                  <a:lnTo>
                    <a:pt x="10314" y="31752"/>
                  </a:lnTo>
                  <a:lnTo>
                    <a:pt x="10293" y="32405"/>
                  </a:lnTo>
                  <a:lnTo>
                    <a:pt x="10272" y="33015"/>
                  </a:lnTo>
                  <a:lnTo>
                    <a:pt x="10240" y="33583"/>
                  </a:lnTo>
                  <a:lnTo>
                    <a:pt x="10188" y="34089"/>
                  </a:lnTo>
                  <a:lnTo>
                    <a:pt x="10135" y="34552"/>
                  </a:lnTo>
                  <a:lnTo>
                    <a:pt x="10367" y="34657"/>
                  </a:lnTo>
                  <a:lnTo>
                    <a:pt x="10651" y="34783"/>
                  </a:lnTo>
                  <a:lnTo>
                    <a:pt x="11051" y="34952"/>
                  </a:lnTo>
                  <a:lnTo>
                    <a:pt x="11545" y="35141"/>
                  </a:lnTo>
                  <a:lnTo>
                    <a:pt x="12145" y="35351"/>
                  </a:lnTo>
                  <a:lnTo>
                    <a:pt x="12840" y="35583"/>
                  </a:lnTo>
                  <a:lnTo>
                    <a:pt x="13619" y="35815"/>
                  </a:lnTo>
                  <a:lnTo>
                    <a:pt x="14040" y="35930"/>
                  </a:lnTo>
                  <a:lnTo>
                    <a:pt x="14492" y="36046"/>
                  </a:lnTo>
                  <a:lnTo>
                    <a:pt x="14955" y="36162"/>
                  </a:lnTo>
                  <a:lnTo>
                    <a:pt x="15450" y="36278"/>
                  </a:lnTo>
                  <a:lnTo>
                    <a:pt x="15955" y="36383"/>
                  </a:lnTo>
                  <a:lnTo>
                    <a:pt x="16481" y="36488"/>
                  </a:lnTo>
                  <a:lnTo>
                    <a:pt x="17029" y="36593"/>
                  </a:lnTo>
                  <a:lnTo>
                    <a:pt x="17597" y="36678"/>
                  </a:lnTo>
                  <a:lnTo>
                    <a:pt x="18176" y="36762"/>
                  </a:lnTo>
                  <a:lnTo>
                    <a:pt x="18776" y="36846"/>
                  </a:lnTo>
                  <a:lnTo>
                    <a:pt x="19397" y="36909"/>
                  </a:lnTo>
                  <a:lnTo>
                    <a:pt x="20028" y="36962"/>
                  </a:lnTo>
                  <a:lnTo>
                    <a:pt x="20681" y="37014"/>
                  </a:lnTo>
                  <a:lnTo>
                    <a:pt x="21344" y="37046"/>
                  </a:lnTo>
                  <a:lnTo>
                    <a:pt x="22028" y="37067"/>
                  </a:lnTo>
                  <a:lnTo>
                    <a:pt x="22722" y="37077"/>
                  </a:lnTo>
                  <a:lnTo>
                    <a:pt x="23417" y="37067"/>
                  </a:lnTo>
                  <a:lnTo>
                    <a:pt x="24101" y="37046"/>
                  </a:lnTo>
                  <a:lnTo>
                    <a:pt x="24764" y="37014"/>
                  </a:lnTo>
                  <a:lnTo>
                    <a:pt x="25417" y="36962"/>
                  </a:lnTo>
                  <a:lnTo>
                    <a:pt x="26048" y="36909"/>
                  </a:lnTo>
                  <a:lnTo>
                    <a:pt x="26669" y="36846"/>
                  </a:lnTo>
                  <a:lnTo>
                    <a:pt x="27269" y="36762"/>
                  </a:lnTo>
                  <a:lnTo>
                    <a:pt x="27848" y="36678"/>
                  </a:lnTo>
                  <a:lnTo>
                    <a:pt x="28416" y="36593"/>
                  </a:lnTo>
                  <a:lnTo>
                    <a:pt x="28963" y="36488"/>
                  </a:lnTo>
                  <a:lnTo>
                    <a:pt x="29489" y="36383"/>
                  </a:lnTo>
                  <a:lnTo>
                    <a:pt x="29995" y="36278"/>
                  </a:lnTo>
                  <a:lnTo>
                    <a:pt x="30489" y="36162"/>
                  </a:lnTo>
                  <a:lnTo>
                    <a:pt x="30952" y="36046"/>
                  </a:lnTo>
                  <a:lnTo>
                    <a:pt x="31394" y="35930"/>
                  </a:lnTo>
                  <a:lnTo>
                    <a:pt x="31826" y="35815"/>
                  </a:lnTo>
                  <a:lnTo>
                    <a:pt x="32605" y="35583"/>
                  </a:lnTo>
                  <a:lnTo>
                    <a:pt x="33299" y="35351"/>
                  </a:lnTo>
                  <a:lnTo>
                    <a:pt x="33899" y="35141"/>
                  </a:lnTo>
                  <a:lnTo>
                    <a:pt x="34394" y="34952"/>
                  </a:lnTo>
                  <a:lnTo>
                    <a:pt x="34783" y="34783"/>
                  </a:lnTo>
                  <a:lnTo>
                    <a:pt x="35078" y="34657"/>
                  </a:lnTo>
                  <a:lnTo>
                    <a:pt x="35309" y="34552"/>
                  </a:lnTo>
                  <a:lnTo>
                    <a:pt x="35257" y="34099"/>
                  </a:lnTo>
                  <a:lnTo>
                    <a:pt x="35204" y="33583"/>
                  </a:lnTo>
                  <a:lnTo>
                    <a:pt x="35173" y="33026"/>
                  </a:lnTo>
                  <a:lnTo>
                    <a:pt x="35152" y="32436"/>
                  </a:lnTo>
                  <a:lnTo>
                    <a:pt x="35130" y="31794"/>
                  </a:lnTo>
                  <a:lnTo>
                    <a:pt x="35120" y="31121"/>
                  </a:lnTo>
                  <a:lnTo>
                    <a:pt x="35120" y="30426"/>
                  </a:lnTo>
                  <a:lnTo>
                    <a:pt x="35130" y="29700"/>
                  </a:lnTo>
                  <a:lnTo>
                    <a:pt x="35162" y="28184"/>
                  </a:lnTo>
                  <a:lnTo>
                    <a:pt x="35215" y="26627"/>
                  </a:lnTo>
                  <a:lnTo>
                    <a:pt x="35288" y="25048"/>
                  </a:lnTo>
                  <a:lnTo>
                    <a:pt x="35373" y="23491"/>
                  </a:lnTo>
                  <a:lnTo>
                    <a:pt x="35467" y="21986"/>
                  </a:lnTo>
                  <a:lnTo>
                    <a:pt x="35562" y="20575"/>
                  </a:lnTo>
                  <a:lnTo>
                    <a:pt x="35741" y="18144"/>
                  </a:lnTo>
                  <a:lnTo>
                    <a:pt x="35878" y="16481"/>
                  </a:lnTo>
                  <a:lnTo>
                    <a:pt x="35930" y="15871"/>
                  </a:lnTo>
                  <a:lnTo>
                    <a:pt x="36920" y="18049"/>
                  </a:lnTo>
                  <a:lnTo>
                    <a:pt x="44171" y="9841"/>
                  </a:lnTo>
                  <a:lnTo>
                    <a:pt x="44087" y="9641"/>
                  </a:lnTo>
                  <a:lnTo>
                    <a:pt x="43845" y="9114"/>
                  </a:lnTo>
                  <a:lnTo>
                    <a:pt x="43666" y="8735"/>
                  </a:lnTo>
                  <a:lnTo>
                    <a:pt x="43445" y="8304"/>
                  </a:lnTo>
                  <a:lnTo>
                    <a:pt x="43192" y="7820"/>
                  </a:lnTo>
                  <a:lnTo>
                    <a:pt x="42908" y="7304"/>
                  </a:lnTo>
                  <a:lnTo>
                    <a:pt x="42582" y="6746"/>
                  </a:lnTo>
                  <a:lnTo>
                    <a:pt x="42234" y="6157"/>
                  </a:lnTo>
                  <a:lnTo>
                    <a:pt x="41845" y="5557"/>
                  </a:lnTo>
                  <a:lnTo>
                    <a:pt x="41424" y="4957"/>
                  </a:lnTo>
                  <a:lnTo>
                    <a:pt x="41203" y="4652"/>
                  </a:lnTo>
                  <a:lnTo>
                    <a:pt x="40982" y="4347"/>
                  </a:lnTo>
                  <a:lnTo>
                    <a:pt x="40740" y="4042"/>
                  </a:lnTo>
                  <a:lnTo>
                    <a:pt x="40498" y="3747"/>
                  </a:lnTo>
                  <a:lnTo>
                    <a:pt x="40256" y="3452"/>
                  </a:lnTo>
                  <a:lnTo>
                    <a:pt x="39993" y="3168"/>
                  </a:lnTo>
                  <a:lnTo>
                    <a:pt x="39730" y="2894"/>
                  </a:lnTo>
                  <a:lnTo>
                    <a:pt x="39467" y="2621"/>
                  </a:lnTo>
                  <a:lnTo>
                    <a:pt x="39182" y="2358"/>
                  </a:lnTo>
                  <a:lnTo>
                    <a:pt x="38898" y="2116"/>
                  </a:lnTo>
                  <a:lnTo>
                    <a:pt x="38593" y="1895"/>
                  </a:lnTo>
                  <a:lnTo>
                    <a:pt x="38288" y="1684"/>
                  </a:lnTo>
                  <a:lnTo>
                    <a:pt x="37972" y="1495"/>
                  </a:lnTo>
                  <a:lnTo>
                    <a:pt x="37656" y="1316"/>
                  </a:lnTo>
                  <a:lnTo>
                    <a:pt x="37330" y="1147"/>
                  </a:lnTo>
                  <a:lnTo>
                    <a:pt x="37004" y="1000"/>
                  </a:lnTo>
                  <a:lnTo>
                    <a:pt x="36667" y="863"/>
                  </a:lnTo>
                  <a:lnTo>
                    <a:pt x="36341" y="747"/>
                  </a:lnTo>
                  <a:lnTo>
                    <a:pt x="36004" y="632"/>
                  </a:lnTo>
                  <a:lnTo>
                    <a:pt x="35678" y="537"/>
                  </a:lnTo>
                  <a:lnTo>
                    <a:pt x="35362" y="442"/>
                  </a:lnTo>
                  <a:lnTo>
                    <a:pt x="35036" y="369"/>
                  </a:lnTo>
                  <a:lnTo>
                    <a:pt x="34720" y="295"/>
                  </a:lnTo>
                  <a:lnTo>
                    <a:pt x="34415" y="242"/>
                  </a:lnTo>
                  <a:lnTo>
                    <a:pt x="34120" y="190"/>
                  </a:lnTo>
                  <a:lnTo>
                    <a:pt x="33825" y="148"/>
                  </a:lnTo>
                  <a:lnTo>
                    <a:pt x="33289" y="74"/>
                  </a:lnTo>
                  <a:lnTo>
                    <a:pt x="32805" y="32"/>
                  </a:lnTo>
                  <a:lnTo>
                    <a:pt x="32384" y="11"/>
                  </a:lnTo>
                  <a:lnTo>
                    <a:pt x="32036" y="0"/>
                  </a:lnTo>
                  <a:lnTo>
                    <a:pt x="31773" y="0"/>
                  </a:lnTo>
                  <a:lnTo>
                    <a:pt x="31552" y="11"/>
                  </a:lnTo>
                  <a:lnTo>
                    <a:pt x="31531" y="74"/>
                  </a:lnTo>
                  <a:lnTo>
                    <a:pt x="31457" y="253"/>
                  </a:lnTo>
                  <a:lnTo>
                    <a:pt x="31331" y="526"/>
                  </a:lnTo>
                  <a:lnTo>
                    <a:pt x="31142" y="895"/>
                  </a:lnTo>
                  <a:lnTo>
                    <a:pt x="31026" y="1105"/>
                  </a:lnTo>
                  <a:lnTo>
                    <a:pt x="30900" y="1326"/>
                  </a:lnTo>
                  <a:lnTo>
                    <a:pt x="30752" y="1558"/>
                  </a:lnTo>
                  <a:lnTo>
                    <a:pt x="30584" y="1810"/>
                  </a:lnTo>
                  <a:lnTo>
                    <a:pt x="30395" y="2063"/>
                  </a:lnTo>
                  <a:lnTo>
                    <a:pt x="30195" y="2326"/>
                  </a:lnTo>
                  <a:lnTo>
                    <a:pt x="29974" y="2589"/>
                  </a:lnTo>
                  <a:lnTo>
                    <a:pt x="29732" y="2852"/>
                  </a:lnTo>
                  <a:lnTo>
                    <a:pt x="29468" y="3126"/>
                  </a:lnTo>
                  <a:lnTo>
                    <a:pt x="29184" y="3389"/>
                  </a:lnTo>
                  <a:lnTo>
                    <a:pt x="28879" y="3652"/>
                  </a:lnTo>
                  <a:lnTo>
                    <a:pt x="28553" y="3905"/>
                  </a:lnTo>
                  <a:lnTo>
                    <a:pt x="28205" y="4157"/>
                  </a:lnTo>
                  <a:lnTo>
                    <a:pt x="27837" y="4399"/>
                  </a:lnTo>
                  <a:lnTo>
                    <a:pt x="27437" y="4620"/>
                  </a:lnTo>
                  <a:lnTo>
                    <a:pt x="27016" y="4831"/>
                  </a:lnTo>
                  <a:lnTo>
                    <a:pt x="26795" y="4936"/>
                  </a:lnTo>
                  <a:lnTo>
                    <a:pt x="26574" y="5031"/>
                  </a:lnTo>
                  <a:lnTo>
                    <a:pt x="26343" y="5126"/>
                  </a:lnTo>
                  <a:lnTo>
                    <a:pt x="26101" y="5210"/>
                  </a:lnTo>
                  <a:lnTo>
                    <a:pt x="25859" y="5283"/>
                  </a:lnTo>
                  <a:lnTo>
                    <a:pt x="25606" y="5368"/>
                  </a:lnTo>
                  <a:lnTo>
                    <a:pt x="25353" y="5431"/>
                  </a:lnTo>
                  <a:lnTo>
                    <a:pt x="25090" y="5494"/>
                  </a:lnTo>
                  <a:lnTo>
                    <a:pt x="24817" y="5557"/>
                  </a:lnTo>
                  <a:lnTo>
                    <a:pt x="24532" y="5610"/>
                  </a:lnTo>
                  <a:lnTo>
                    <a:pt x="24248" y="5652"/>
                  </a:lnTo>
                  <a:lnTo>
                    <a:pt x="23964" y="5694"/>
                  </a:lnTo>
                  <a:lnTo>
                    <a:pt x="23659" y="5725"/>
                  </a:lnTo>
                  <a:lnTo>
                    <a:pt x="23354" y="5747"/>
                  </a:lnTo>
                  <a:lnTo>
                    <a:pt x="23038" y="5768"/>
                  </a:lnTo>
                  <a:lnTo>
                    <a:pt x="22396" y="5768"/>
                  </a:lnTo>
                  <a:lnTo>
                    <a:pt x="22091" y="5747"/>
                  </a:lnTo>
                  <a:lnTo>
                    <a:pt x="21786" y="5725"/>
                  </a:lnTo>
                  <a:lnTo>
                    <a:pt x="21480" y="5694"/>
                  </a:lnTo>
                  <a:lnTo>
                    <a:pt x="21186" y="5652"/>
                  </a:lnTo>
                  <a:lnTo>
                    <a:pt x="20902" y="5610"/>
                  </a:lnTo>
                  <a:lnTo>
                    <a:pt x="20628" y="5557"/>
                  </a:lnTo>
                  <a:lnTo>
                    <a:pt x="20354" y="5494"/>
                  </a:lnTo>
                  <a:lnTo>
                    <a:pt x="20091" y="5431"/>
                  </a:lnTo>
                  <a:lnTo>
                    <a:pt x="19839" y="5368"/>
                  </a:lnTo>
                  <a:lnTo>
                    <a:pt x="19586" y="5283"/>
                  </a:lnTo>
                  <a:lnTo>
                    <a:pt x="19333" y="5210"/>
                  </a:lnTo>
                  <a:lnTo>
                    <a:pt x="19102" y="5126"/>
                  </a:lnTo>
                  <a:lnTo>
                    <a:pt x="18870" y="5031"/>
                  </a:lnTo>
                  <a:lnTo>
                    <a:pt x="18639" y="4936"/>
                  </a:lnTo>
                  <a:lnTo>
                    <a:pt x="18428" y="4831"/>
                  </a:lnTo>
                  <a:lnTo>
                    <a:pt x="18007" y="4620"/>
                  </a:lnTo>
                  <a:lnTo>
                    <a:pt x="17607" y="4399"/>
                  </a:lnTo>
                  <a:lnTo>
                    <a:pt x="17239" y="4157"/>
                  </a:lnTo>
                  <a:lnTo>
                    <a:pt x="16892" y="3905"/>
                  </a:lnTo>
                  <a:lnTo>
                    <a:pt x="16566" y="3652"/>
                  </a:lnTo>
                  <a:lnTo>
                    <a:pt x="16260" y="3389"/>
                  </a:lnTo>
                  <a:lnTo>
                    <a:pt x="15976" y="3126"/>
                  </a:lnTo>
                  <a:lnTo>
                    <a:pt x="15713" y="2852"/>
                  </a:lnTo>
                  <a:lnTo>
                    <a:pt x="15471" y="2589"/>
                  </a:lnTo>
                  <a:lnTo>
                    <a:pt x="15250" y="2326"/>
                  </a:lnTo>
                  <a:lnTo>
                    <a:pt x="15050" y="2063"/>
                  </a:lnTo>
                  <a:lnTo>
                    <a:pt x="14861" y="1810"/>
                  </a:lnTo>
                  <a:lnTo>
                    <a:pt x="14692" y="1558"/>
                  </a:lnTo>
                  <a:lnTo>
                    <a:pt x="14545" y="1326"/>
                  </a:lnTo>
                  <a:lnTo>
                    <a:pt x="14419" y="1105"/>
                  </a:lnTo>
                  <a:lnTo>
                    <a:pt x="14303" y="895"/>
                  </a:lnTo>
                  <a:lnTo>
                    <a:pt x="14113" y="526"/>
                  </a:lnTo>
                  <a:lnTo>
                    <a:pt x="13987" y="253"/>
                  </a:lnTo>
                  <a:lnTo>
                    <a:pt x="13913" y="74"/>
                  </a:lnTo>
                  <a:lnTo>
                    <a:pt x="13892" y="11"/>
                  </a:lnTo>
                  <a:lnTo>
                    <a:pt x="136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4418;p87">
              <a:extLst>
                <a:ext uri="{FF2B5EF4-FFF2-40B4-BE49-F238E27FC236}">
                  <a16:creationId xmlns:a16="http://schemas.microsoft.com/office/drawing/2014/main" id="{F9EF3D38-EFE1-4BCA-9700-71E8B5C5B66C}"/>
                </a:ext>
              </a:extLst>
            </p:cNvPr>
            <p:cNvSpPr/>
            <p:nvPr/>
          </p:nvSpPr>
          <p:spPr>
            <a:xfrm>
              <a:off x="4064352" y="3953483"/>
              <a:ext cx="1359823" cy="572145"/>
            </a:xfrm>
            <a:custGeom>
              <a:avLst/>
              <a:gdLst/>
              <a:ahLst/>
              <a:cxnLst/>
              <a:rect l="l" t="t" r="r" b="b"/>
              <a:pathLst>
                <a:path w="51981" h="21871" extrusionOk="0">
                  <a:moveTo>
                    <a:pt x="43750" y="1"/>
                  </a:moveTo>
                  <a:lnTo>
                    <a:pt x="43329" y="22"/>
                  </a:lnTo>
                  <a:lnTo>
                    <a:pt x="42908" y="53"/>
                  </a:lnTo>
                  <a:lnTo>
                    <a:pt x="42487" y="117"/>
                  </a:lnTo>
                  <a:lnTo>
                    <a:pt x="42066" y="201"/>
                  </a:lnTo>
                  <a:lnTo>
                    <a:pt x="41645" y="306"/>
                  </a:lnTo>
                  <a:lnTo>
                    <a:pt x="1" y="13556"/>
                  </a:lnTo>
                  <a:lnTo>
                    <a:pt x="1685" y="21870"/>
                  </a:lnTo>
                  <a:lnTo>
                    <a:pt x="45087" y="16198"/>
                  </a:lnTo>
                  <a:lnTo>
                    <a:pt x="45518" y="16124"/>
                  </a:lnTo>
                  <a:lnTo>
                    <a:pt x="45939" y="16019"/>
                  </a:lnTo>
                  <a:lnTo>
                    <a:pt x="46350" y="15903"/>
                  </a:lnTo>
                  <a:lnTo>
                    <a:pt x="46739" y="15756"/>
                  </a:lnTo>
                  <a:lnTo>
                    <a:pt x="47129" y="15598"/>
                  </a:lnTo>
                  <a:lnTo>
                    <a:pt x="47507" y="15419"/>
                  </a:lnTo>
                  <a:lnTo>
                    <a:pt x="47876" y="15229"/>
                  </a:lnTo>
                  <a:lnTo>
                    <a:pt x="48223" y="15008"/>
                  </a:lnTo>
                  <a:lnTo>
                    <a:pt x="48570" y="14777"/>
                  </a:lnTo>
                  <a:lnTo>
                    <a:pt x="48897" y="14535"/>
                  </a:lnTo>
                  <a:lnTo>
                    <a:pt x="49202" y="14272"/>
                  </a:lnTo>
                  <a:lnTo>
                    <a:pt x="49507" y="13998"/>
                  </a:lnTo>
                  <a:lnTo>
                    <a:pt x="49791" y="13703"/>
                  </a:lnTo>
                  <a:lnTo>
                    <a:pt x="50054" y="13409"/>
                  </a:lnTo>
                  <a:lnTo>
                    <a:pt x="50307" y="13093"/>
                  </a:lnTo>
                  <a:lnTo>
                    <a:pt x="50549" y="12756"/>
                  </a:lnTo>
                  <a:lnTo>
                    <a:pt x="50770" y="12419"/>
                  </a:lnTo>
                  <a:lnTo>
                    <a:pt x="50970" y="12072"/>
                  </a:lnTo>
                  <a:lnTo>
                    <a:pt x="51159" y="11714"/>
                  </a:lnTo>
                  <a:lnTo>
                    <a:pt x="51328" y="11346"/>
                  </a:lnTo>
                  <a:lnTo>
                    <a:pt x="51475" y="10967"/>
                  </a:lnTo>
                  <a:lnTo>
                    <a:pt x="51601" y="10578"/>
                  </a:lnTo>
                  <a:lnTo>
                    <a:pt x="51717" y="10188"/>
                  </a:lnTo>
                  <a:lnTo>
                    <a:pt x="51812" y="9788"/>
                  </a:lnTo>
                  <a:lnTo>
                    <a:pt x="51886" y="9378"/>
                  </a:lnTo>
                  <a:lnTo>
                    <a:pt x="51938" y="8967"/>
                  </a:lnTo>
                  <a:lnTo>
                    <a:pt x="51970" y="8557"/>
                  </a:lnTo>
                  <a:lnTo>
                    <a:pt x="51980" y="8136"/>
                  </a:lnTo>
                  <a:lnTo>
                    <a:pt x="51959" y="7715"/>
                  </a:lnTo>
                  <a:lnTo>
                    <a:pt x="51928" y="7284"/>
                  </a:lnTo>
                  <a:lnTo>
                    <a:pt x="51875" y="6863"/>
                  </a:lnTo>
                  <a:lnTo>
                    <a:pt x="51791" y="6431"/>
                  </a:lnTo>
                  <a:lnTo>
                    <a:pt x="51791" y="6421"/>
                  </a:lnTo>
                  <a:lnTo>
                    <a:pt x="51686" y="6000"/>
                  </a:lnTo>
                  <a:lnTo>
                    <a:pt x="51559" y="5589"/>
                  </a:lnTo>
                  <a:lnTo>
                    <a:pt x="51412" y="5189"/>
                  </a:lnTo>
                  <a:lnTo>
                    <a:pt x="51254" y="4800"/>
                  </a:lnTo>
                  <a:lnTo>
                    <a:pt x="51075" y="4421"/>
                  </a:lnTo>
                  <a:lnTo>
                    <a:pt x="50865" y="4053"/>
                  </a:lnTo>
                  <a:lnTo>
                    <a:pt x="50654" y="3695"/>
                  </a:lnTo>
                  <a:lnTo>
                    <a:pt x="50423" y="3358"/>
                  </a:lnTo>
                  <a:lnTo>
                    <a:pt x="50170" y="3032"/>
                  </a:lnTo>
                  <a:lnTo>
                    <a:pt x="49907" y="2727"/>
                  </a:lnTo>
                  <a:lnTo>
                    <a:pt x="49623" y="2421"/>
                  </a:lnTo>
                  <a:lnTo>
                    <a:pt x="49328" y="2148"/>
                  </a:lnTo>
                  <a:lnTo>
                    <a:pt x="49023" y="1874"/>
                  </a:lnTo>
                  <a:lnTo>
                    <a:pt x="48707" y="1632"/>
                  </a:lnTo>
                  <a:lnTo>
                    <a:pt x="48381" y="1390"/>
                  </a:lnTo>
                  <a:lnTo>
                    <a:pt x="48034" y="1179"/>
                  </a:lnTo>
                  <a:lnTo>
                    <a:pt x="47686" y="980"/>
                  </a:lnTo>
                  <a:lnTo>
                    <a:pt x="47318" y="790"/>
                  </a:lnTo>
                  <a:lnTo>
                    <a:pt x="46950" y="632"/>
                  </a:lnTo>
                  <a:lnTo>
                    <a:pt x="46571" y="485"/>
                  </a:lnTo>
                  <a:lnTo>
                    <a:pt x="46192" y="348"/>
                  </a:lnTo>
                  <a:lnTo>
                    <a:pt x="45792" y="243"/>
                  </a:lnTo>
                  <a:lnTo>
                    <a:pt x="45392" y="159"/>
                  </a:lnTo>
                  <a:lnTo>
                    <a:pt x="44992" y="85"/>
                  </a:lnTo>
                  <a:lnTo>
                    <a:pt x="44582" y="43"/>
                  </a:lnTo>
                  <a:lnTo>
                    <a:pt x="44171" y="11"/>
                  </a:lnTo>
                  <a:lnTo>
                    <a:pt x="4375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4419;p87">
              <a:extLst>
                <a:ext uri="{FF2B5EF4-FFF2-40B4-BE49-F238E27FC236}">
                  <a16:creationId xmlns:a16="http://schemas.microsoft.com/office/drawing/2014/main" id="{2ADC9438-C365-4574-9CB6-F368B0C63AA2}"/>
                </a:ext>
              </a:extLst>
            </p:cNvPr>
            <p:cNvSpPr/>
            <p:nvPr/>
          </p:nvSpPr>
          <p:spPr>
            <a:xfrm>
              <a:off x="4064352" y="4213371"/>
              <a:ext cx="758797" cy="277558"/>
            </a:xfrm>
            <a:custGeom>
              <a:avLst/>
              <a:gdLst/>
              <a:ahLst/>
              <a:cxnLst/>
              <a:rect l="l" t="t" r="r" b="b"/>
              <a:pathLst>
                <a:path w="29006" h="10610" extrusionOk="0">
                  <a:moveTo>
                    <a:pt x="11388" y="1"/>
                  </a:moveTo>
                  <a:lnTo>
                    <a:pt x="1" y="3621"/>
                  </a:lnTo>
                  <a:lnTo>
                    <a:pt x="580" y="6473"/>
                  </a:lnTo>
                  <a:lnTo>
                    <a:pt x="1253" y="6831"/>
                  </a:lnTo>
                  <a:lnTo>
                    <a:pt x="1937" y="7189"/>
                  </a:lnTo>
                  <a:lnTo>
                    <a:pt x="2621" y="7536"/>
                  </a:lnTo>
                  <a:lnTo>
                    <a:pt x="3305" y="7873"/>
                  </a:lnTo>
                  <a:lnTo>
                    <a:pt x="4000" y="8199"/>
                  </a:lnTo>
                  <a:lnTo>
                    <a:pt x="4695" y="8504"/>
                  </a:lnTo>
                  <a:lnTo>
                    <a:pt x="5400" y="8799"/>
                  </a:lnTo>
                  <a:lnTo>
                    <a:pt x="6105" y="9083"/>
                  </a:lnTo>
                  <a:lnTo>
                    <a:pt x="6810" y="9346"/>
                  </a:lnTo>
                  <a:lnTo>
                    <a:pt x="7526" y="9588"/>
                  </a:lnTo>
                  <a:lnTo>
                    <a:pt x="8231" y="9809"/>
                  </a:lnTo>
                  <a:lnTo>
                    <a:pt x="8957" y="10020"/>
                  </a:lnTo>
                  <a:lnTo>
                    <a:pt x="9673" y="10199"/>
                  </a:lnTo>
                  <a:lnTo>
                    <a:pt x="10399" y="10357"/>
                  </a:lnTo>
                  <a:lnTo>
                    <a:pt x="11125" y="10493"/>
                  </a:lnTo>
                  <a:lnTo>
                    <a:pt x="11483" y="10557"/>
                  </a:lnTo>
                  <a:lnTo>
                    <a:pt x="11851" y="10609"/>
                  </a:lnTo>
                  <a:lnTo>
                    <a:pt x="29006" y="8368"/>
                  </a:lnTo>
                  <a:lnTo>
                    <a:pt x="28469" y="8262"/>
                  </a:lnTo>
                  <a:lnTo>
                    <a:pt x="27943" y="8147"/>
                  </a:lnTo>
                  <a:lnTo>
                    <a:pt x="27406" y="8020"/>
                  </a:lnTo>
                  <a:lnTo>
                    <a:pt x="26880" y="7883"/>
                  </a:lnTo>
                  <a:lnTo>
                    <a:pt x="26354" y="7736"/>
                  </a:lnTo>
                  <a:lnTo>
                    <a:pt x="25838" y="7589"/>
                  </a:lnTo>
                  <a:lnTo>
                    <a:pt x="25322" y="7431"/>
                  </a:lnTo>
                  <a:lnTo>
                    <a:pt x="24807" y="7263"/>
                  </a:lnTo>
                  <a:lnTo>
                    <a:pt x="24301" y="7094"/>
                  </a:lnTo>
                  <a:lnTo>
                    <a:pt x="23807" y="6915"/>
                  </a:lnTo>
                  <a:lnTo>
                    <a:pt x="22828" y="6557"/>
                  </a:lnTo>
                  <a:lnTo>
                    <a:pt x="21870" y="6179"/>
                  </a:lnTo>
                  <a:lnTo>
                    <a:pt x="20965" y="5810"/>
                  </a:lnTo>
                  <a:lnTo>
                    <a:pt x="20344" y="5537"/>
                  </a:lnTo>
                  <a:lnTo>
                    <a:pt x="19723" y="5263"/>
                  </a:lnTo>
                  <a:lnTo>
                    <a:pt x="19102" y="4968"/>
                  </a:lnTo>
                  <a:lnTo>
                    <a:pt x="18471" y="4663"/>
                  </a:lnTo>
                  <a:lnTo>
                    <a:pt x="17850" y="4358"/>
                  </a:lnTo>
                  <a:lnTo>
                    <a:pt x="17218" y="4021"/>
                  </a:lnTo>
                  <a:lnTo>
                    <a:pt x="16598" y="3684"/>
                  </a:lnTo>
                  <a:lnTo>
                    <a:pt x="15987" y="3326"/>
                  </a:lnTo>
                  <a:lnTo>
                    <a:pt x="15377" y="2958"/>
                  </a:lnTo>
                  <a:lnTo>
                    <a:pt x="14777" y="2579"/>
                  </a:lnTo>
                  <a:lnTo>
                    <a:pt x="14177" y="2190"/>
                  </a:lnTo>
                  <a:lnTo>
                    <a:pt x="13598" y="1779"/>
                  </a:lnTo>
                  <a:lnTo>
                    <a:pt x="13019" y="1348"/>
                  </a:lnTo>
                  <a:lnTo>
                    <a:pt x="12461" y="916"/>
                  </a:lnTo>
                  <a:lnTo>
                    <a:pt x="11914" y="464"/>
                  </a:lnTo>
                  <a:lnTo>
                    <a:pt x="11388" y="1"/>
                  </a:lnTo>
                  <a:close/>
                </a:path>
              </a:pathLst>
            </a:custGeom>
            <a:solidFill>
              <a:srgbClr val="316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4420;p87">
              <a:extLst>
                <a:ext uri="{FF2B5EF4-FFF2-40B4-BE49-F238E27FC236}">
                  <a16:creationId xmlns:a16="http://schemas.microsoft.com/office/drawing/2014/main" id="{D5B79B49-D888-4470-A943-B9E9906B6829}"/>
                </a:ext>
              </a:extLst>
            </p:cNvPr>
            <p:cNvSpPr/>
            <p:nvPr/>
          </p:nvSpPr>
          <p:spPr>
            <a:xfrm>
              <a:off x="4479520" y="4111797"/>
              <a:ext cx="806147" cy="293515"/>
            </a:xfrm>
            <a:custGeom>
              <a:avLst/>
              <a:gdLst/>
              <a:ahLst/>
              <a:cxnLst/>
              <a:rect l="l" t="t" r="r" b="b"/>
              <a:pathLst>
                <a:path w="30816" h="11220" extrusionOk="0">
                  <a:moveTo>
                    <a:pt x="7694" y="0"/>
                  </a:moveTo>
                  <a:lnTo>
                    <a:pt x="0" y="2452"/>
                  </a:lnTo>
                  <a:lnTo>
                    <a:pt x="2484" y="3294"/>
                  </a:lnTo>
                  <a:lnTo>
                    <a:pt x="4968" y="4147"/>
                  </a:lnTo>
                  <a:lnTo>
                    <a:pt x="6210" y="4589"/>
                  </a:lnTo>
                  <a:lnTo>
                    <a:pt x="7441" y="5031"/>
                  </a:lnTo>
                  <a:lnTo>
                    <a:pt x="8672" y="5483"/>
                  </a:lnTo>
                  <a:lnTo>
                    <a:pt x="9904" y="5947"/>
                  </a:lnTo>
                  <a:lnTo>
                    <a:pt x="11125" y="6431"/>
                  </a:lnTo>
                  <a:lnTo>
                    <a:pt x="12345" y="6915"/>
                  </a:lnTo>
                  <a:lnTo>
                    <a:pt x="13556" y="7420"/>
                  </a:lnTo>
                  <a:lnTo>
                    <a:pt x="14755" y="7936"/>
                  </a:lnTo>
                  <a:lnTo>
                    <a:pt x="15955" y="8472"/>
                  </a:lnTo>
                  <a:lnTo>
                    <a:pt x="17144" y="9030"/>
                  </a:lnTo>
                  <a:lnTo>
                    <a:pt x="18334" y="9609"/>
                  </a:lnTo>
                  <a:lnTo>
                    <a:pt x="19502" y="10209"/>
                  </a:lnTo>
                  <a:lnTo>
                    <a:pt x="19712" y="10314"/>
                  </a:lnTo>
                  <a:lnTo>
                    <a:pt x="19902" y="10430"/>
                  </a:lnTo>
                  <a:lnTo>
                    <a:pt x="20102" y="10546"/>
                  </a:lnTo>
                  <a:lnTo>
                    <a:pt x="20281" y="10672"/>
                  </a:lnTo>
                  <a:lnTo>
                    <a:pt x="20470" y="10809"/>
                  </a:lnTo>
                  <a:lnTo>
                    <a:pt x="20649" y="10935"/>
                  </a:lnTo>
                  <a:lnTo>
                    <a:pt x="20996" y="11219"/>
                  </a:lnTo>
                  <a:lnTo>
                    <a:pt x="29216" y="10146"/>
                  </a:lnTo>
                  <a:lnTo>
                    <a:pt x="29626" y="10072"/>
                  </a:lnTo>
                  <a:lnTo>
                    <a:pt x="30037" y="9977"/>
                  </a:lnTo>
                  <a:lnTo>
                    <a:pt x="30426" y="9862"/>
                  </a:lnTo>
                  <a:lnTo>
                    <a:pt x="30816" y="9725"/>
                  </a:lnTo>
                  <a:lnTo>
                    <a:pt x="30584" y="9683"/>
                  </a:lnTo>
                  <a:lnTo>
                    <a:pt x="30353" y="9630"/>
                  </a:lnTo>
                  <a:lnTo>
                    <a:pt x="30121" y="9567"/>
                  </a:lnTo>
                  <a:lnTo>
                    <a:pt x="29879" y="9504"/>
                  </a:lnTo>
                  <a:lnTo>
                    <a:pt x="29647" y="9420"/>
                  </a:lnTo>
                  <a:lnTo>
                    <a:pt x="29416" y="9325"/>
                  </a:lnTo>
                  <a:lnTo>
                    <a:pt x="29184" y="9230"/>
                  </a:lnTo>
                  <a:lnTo>
                    <a:pt x="28953" y="9114"/>
                  </a:lnTo>
                  <a:lnTo>
                    <a:pt x="28721" y="8999"/>
                  </a:lnTo>
                  <a:lnTo>
                    <a:pt x="28490" y="8862"/>
                  </a:lnTo>
                  <a:lnTo>
                    <a:pt x="28258" y="8725"/>
                  </a:lnTo>
                  <a:lnTo>
                    <a:pt x="28027" y="8567"/>
                  </a:lnTo>
                  <a:lnTo>
                    <a:pt x="27806" y="8409"/>
                  </a:lnTo>
                  <a:lnTo>
                    <a:pt x="27574" y="8230"/>
                  </a:lnTo>
                  <a:lnTo>
                    <a:pt x="27353" y="8041"/>
                  </a:lnTo>
                  <a:lnTo>
                    <a:pt x="27122" y="7841"/>
                  </a:lnTo>
                  <a:lnTo>
                    <a:pt x="26911" y="7651"/>
                  </a:lnTo>
                  <a:lnTo>
                    <a:pt x="26680" y="7473"/>
                  </a:lnTo>
                  <a:lnTo>
                    <a:pt x="26437" y="7294"/>
                  </a:lnTo>
                  <a:lnTo>
                    <a:pt x="26195" y="7115"/>
                  </a:lnTo>
                  <a:lnTo>
                    <a:pt x="25932" y="6946"/>
                  </a:lnTo>
                  <a:lnTo>
                    <a:pt x="25659" y="6778"/>
                  </a:lnTo>
                  <a:lnTo>
                    <a:pt x="25375" y="6610"/>
                  </a:lnTo>
                  <a:lnTo>
                    <a:pt x="25080" y="6452"/>
                  </a:lnTo>
                  <a:lnTo>
                    <a:pt x="24775" y="6294"/>
                  </a:lnTo>
                  <a:lnTo>
                    <a:pt x="24469" y="6146"/>
                  </a:lnTo>
                  <a:lnTo>
                    <a:pt x="23827" y="5841"/>
                  </a:lnTo>
                  <a:lnTo>
                    <a:pt x="23154" y="5557"/>
                  </a:lnTo>
                  <a:lnTo>
                    <a:pt x="22470" y="5273"/>
                  </a:lnTo>
                  <a:lnTo>
                    <a:pt x="21765" y="5010"/>
                  </a:lnTo>
                  <a:lnTo>
                    <a:pt x="21049" y="4736"/>
                  </a:lnTo>
                  <a:lnTo>
                    <a:pt x="19597" y="4221"/>
                  </a:lnTo>
                  <a:lnTo>
                    <a:pt x="18155" y="3705"/>
                  </a:lnTo>
                  <a:lnTo>
                    <a:pt x="17439" y="3442"/>
                  </a:lnTo>
                  <a:lnTo>
                    <a:pt x="16755" y="3179"/>
                  </a:lnTo>
                  <a:lnTo>
                    <a:pt x="15618" y="2747"/>
                  </a:lnTo>
                  <a:lnTo>
                    <a:pt x="14492" y="2326"/>
                  </a:lnTo>
                  <a:lnTo>
                    <a:pt x="13366" y="1916"/>
                  </a:lnTo>
                  <a:lnTo>
                    <a:pt x="12240" y="1516"/>
                  </a:lnTo>
                  <a:lnTo>
                    <a:pt x="11104" y="1126"/>
                  </a:lnTo>
                  <a:lnTo>
                    <a:pt x="9977" y="747"/>
                  </a:lnTo>
                  <a:lnTo>
                    <a:pt x="8841" y="369"/>
                  </a:lnTo>
                  <a:lnTo>
                    <a:pt x="7694" y="0"/>
                  </a:lnTo>
                  <a:close/>
                </a:path>
              </a:pathLst>
            </a:custGeom>
            <a:solidFill>
              <a:srgbClr val="316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4421;p87">
              <a:extLst>
                <a:ext uri="{FF2B5EF4-FFF2-40B4-BE49-F238E27FC236}">
                  <a16:creationId xmlns:a16="http://schemas.microsoft.com/office/drawing/2014/main" id="{05432F1D-F252-40E9-8B8D-593011BF0A24}"/>
                </a:ext>
              </a:extLst>
            </p:cNvPr>
            <p:cNvSpPr/>
            <p:nvPr/>
          </p:nvSpPr>
          <p:spPr>
            <a:xfrm>
              <a:off x="5091246" y="4300637"/>
              <a:ext cx="349131" cy="305915"/>
            </a:xfrm>
            <a:custGeom>
              <a:avLst/>
              <a:gdLst/>
              <a:ahLst/>
              <a:cxnLst/>
              <a:rect l="l" t="t" r="r" b="b"/>
              <a:pathLst>
                <a:path w="13346" h="11694" extrusionOk="0">
                  <a:moveTo>
                    <a:pt x="5094" y="1"/>
                  </a:moveTo>
                  <a:lnTo>
                    <a:pt x="4947" y="11"/>
                  </a:lnTo>
                  <a:lnTo>
                    <a:pt x="4800" y="33"/>
                  </a:lnTo>
                  <a:lnTo>
                    <a:pt x="4663" y="64"/>
                  </a:lnTo>
                  <a:lnTo>
                    <a:pt x="4515" y="96"/>
                  </a:lnTo>
                  <a:lnTo>
                    <a:pt x="4379" y="138"/>
                  </a:lnTo>
                  <a:lnTo>
                    <a:pt x="4231" y="190"/>
                  </a:lnTo>
                  <a:lnTo>
                    <a:pt x="4094" y="243"/>
                  </a:lnTo>
                  <a:lnTo>
                    <a:pt x="3958" y="306"/>
                  </a:lnTo>
                  <a:lnTo>
                    <a:pt x="3821" y="380"/>
                  </a:lnTo>
                  <a:lnTo>
                    <a:pt x="3694" y="464"/>
                  </a:lnTo>
                  <a:lnTo>
                    <a:pt x="0" y="2800"/>
                  </a:lnTo>
                  <a:lnTo>
                    <a:pt x="2674" y="7884"/>
                  </a:lnTo>
                  <a:lnTo>
                    <a:pt x="2947" y="7778"/>
                  </a:lnTo>
                  <a:lnTo>
                    <a:pt x="3221" y="7694"/>
                  </a:lnTo>
                  <a:lnTo>
                    <a:pt x="3505" y="7621"/>
                  </a:lnTo>
                  <a:lnTo>
                    <a:pt x="3779" y="7557"/>
                  </a:lnTo>
                  <a:lnTo>
                    <a:pt x="4063" y="7515"/>
                  </a:lnTo>
                  <a:lnTo>
                    <a:pt x="4336" y="7473"/>
                  </a:lnTo>
                  <a:lnTo>
                    <a:pt x="4621" y="7452"/>
                  </a:lnTo>
                  <a:lnTo>
                    <a:pt x="4894" y="7442"/>
                  </a:lnTo>
                  <a:lnTo>
                    <a:pt x="5168" y="7442"/>
                  </a:lnTo>
                  <a:lnTo>
                    <a:pt x="5452" y="7452"/>
                  </a:lnTo>
                  <a:lnTo>
                    <a:pt x="5726" y="7473"/>
                  </a:lnTo>
                  <a:lnTo>
                    <a:pt x="5999" y="7505"/>
                  </a:lnTo>
                  <a:lnTo>
                    <a:pt x="6273" y="7547"/>
                  </a:lnTo>
                  <a:lnTo>
                    <a:pt x="6547" y="7610"/>
                  </a:lnTo>
                  <a:lnTo>
                    <a:pt x="6810" y="7673"/>
                  </a:lnTo>
                  <a:lnTo>
                    <a:pt x="7073" y="7757"/>
                  </a:lnTo>
                  <a:lnTo>
                    <a:pt x="7336" y="7842"/>
                  </a:lnTo>
                  <a:lnTo>
                    <a:pt x="7588" y="7947"/>
                  </a:lnTo>
                  <a:lnTo>
                    <a:pt x="7841" y="8052"/>
                  </a:lnTo>
                  <a:lnTo>
                    <a:pt x="8094" y="8178"/>
                  </a:lnTo>
                  <a:lnTo>
                    <a:pt x="8336" y="8305"/>
                  </a:lnTo>
                  <a:lnTo>
                    <a:pt x="8567" y="8452"/>
                  </a:lnTo>
                  <a:lnTo>
                    <a:pt x="8799" y="8599"/>
                  </a:lnTo>
                  <a:lnTo>
                    <a:pt x="9030" y="8757"/>
                  </a:lnTo>
                  <a:lnTo>
                    <a:pt x="9251" y="8936"/>
                  </a:lnTo>
                  <a:lnTo>
                    <a:pt x="9462" y="9115"/>
                  </a:lnTo>
                  <a:lnTo>
                    <a:pt x="9672" y="9304"/>
                  </a:lnTo>
                  <a:lnTo>
                    <a:pt x="9862" y="9504"/>
                  </a:lnTo>
                  <a:lnTo>
                    <a:pt x="10062" y="9715"/>
                  </a:lnTo>
                  <a:lnTo>
                    <a:pt x="10241" y="9936"/>
                  </a:lnTo>
                  <a:lnTo>
                    <a:pt x="10409" y="10167"/>
                  </a:lnTo>
                  <a:lnTo>
                    <a:pt x="10577" y="10410"/>
                  </a:lnTo>
                  <a:lnTo>
                    <a:pt x="11083" y="11157"/>
                  </a:lnTo>
                  <a:lnTo>
                    <a:pt x="11135" y="11241"/>
                  </a:lnTo>
                  <a:lnTo>
                    <a:pt x="11198" y="11304"/>
                  </a:lnTo>
                  <a:lnTo>
                    <a:pt x="11261" y="11367"/>
                  </a:lnTo>
                  <a:lnTo>
                    <a:pt x="11325" y="11430"/>
                  </a:lnTo>
                  <a:lnTo>
                    <a:pt x="11398" y="11483"/>
                  </a:lnTo>
                  <a:lnTo>
                    <a:pt x="11482" y="11536"/>
                  </a:lnTo>
                  <a:lnTo>
                    <a:pt x="11556" y="11578"/>
                  </a:lnTo>
                  <a:lnTo>
                    <a:pt x="11640" y="11609"/>
                  </a:lnTo>
                  <a:lnTo>
                    <a:pt x="11725" y="11641"/>
                  </a:lnTo>
                  <a:lnTo>
                    <a:pt x="11809" y="11662"/>
                  </a:lnTo>
                  <a:lnTo>
                    <a:pt x="11903" y="11683"/>
                  </a:lnTo>
                  <a:lnTo>
                    <a:pt x="11988" y="11693"/>
                  </a:lnTo>
                  <a:lnTo>
                    <a:pt x="12177" y="11693"/>
                  </a:lnTo>
                  <a:lnTo>
                    <a:pt x="12261" y="11683"/>
                  </a:lnTo>
                  <a:lnTo>
                    <a:pt x="12356" y="11672"/>
                  </a:lnTo>
                  <a:lnTo>
                    <a:pt x="12514" y="11630"/>
                  </a:lnTo>
                  <a:lnTo>
                    <a:pt x="12651" y="11567"/>
                  </a:lnTo>
                  <a:lnTo>
                    <a:pt x="12787" y="11494"/>
                  </a:lnTo>
                  <a:lnTo>
                    <a:pt x="12903" y="11409"/>
                  </a:lnTo>
                  <a:lnTo>
                    <a:pt x="13008" y="11304"/>
                  </a:lnTo>
                  <a:lnTo>
                    <a:pt x="13103" y="11188"/>
                  </a:lnTo>
                  <a:lnTo>
                    <a:pt x="13187" y="11073"/>
                  </a:lnTo>
                  <a:lnTo>
                    <a:pt x="13251" y="10936"/>
                  </a:lnTo>
                  <a:lnTo>
                    <a:pt x="13303" y="10799"/>
                  </a:lnTo>
                  <a:lnTo>
                    <a:pt x="13335" y="10662"/>
                  </a:lnTo>
                  <a:lnTo>
                    <a:pt x="13345" y="10515"/>
                  </a:lnTo>
                  <a:lnTo>
                    <a:pt x="13345" y="10367"/>
                  </a:lnTo>
                  <a:lnTo>
                    <a:pt x="13324" y="10220"/>
                  </a:lnTo>
                  <a:lnTo>
                    <a:pt x="13293" y="10073"/>
                  </a:lnTo>
                  <a:lnTo>
                    <a:pt x="13229" y="9925"/>
                  </a:lnTo>
                  <a:lnTo>
                    <a:pt x="13156" y="9789"/>
                  </a:lnTo>
                  <a:lnTo>
                    <a:pt x="7831" y="1390"/>
                  </a:lnTo>
                  <a:lnTo>
                    <a:pt x="7746" y="1264"/>
                  </a:lnTo>
                  <a:lnTo>
                    <a:pt x="7652" y="1138"/>
                  </a:lnTo>
                  <a:lnTo>
                    <a:pt x="7557" y="1022"/>
                  </a:lnTo>
                  <a:lnTo>
                    <a:pt x="7452" y="917"/>
                  </a:lnTo>
                  <a:lnTo>
                    <a:pt x="7346" y="811"/>
                  </a:lnTo>
                  <a:lnTo>
                    <a:pt x="7241" y="706"/>
                  </a:lnTo>
                  <a:lnTo>
                    <a:pt x="7125" y="611"/>
                  </a:lnTo>
                  <a:lnTo>
                    <a:pt x="7010" y="527"/>
                  </a:lnTo>
                  <a:lnTo>
                    <a:pt x="6883" y="453"/>
                  </a:lnTo>
                  <a:lnTo>
                    <a:pt x="6757" y="380"/>
                  </a:lnTo>
                  <a:lnTo>
                    <a:pt x="6631" y="306"/>
                  </a:lnTo>
                  <a:lnTo>
                    <a:pt x="6504" y="243"/>
                  </a:lnTo>
                  <a:lnTo>
                    <a:pt x="6368" y="190"/>
                  </a:lnTo>
                  <a:lnTo>
                    <a:pt x="6231" y="148"/>
                  </a:lnTo>
                  <a:lnTo>
                    <a:pt x="6094" y="106"/>
                  </a:lnTo>
                  <a:lnTo>
                    <a:pt x="5957" y="64"/>
                  </a:lnTo>
                  <a:lnTo>
                    <a:pt x="5810" y="43"/>
                  </a:lnTo>
                  <a:lnTo>
                    <a:pt x="5673" y="22"/>
                  </a:lnTo>
                  <a:lnTo>
                    <a:pt x="5526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4422;p87">
              <a:extLst>
                <a:ext uri="{FF2B5EF4-FFF2-40B4-BE49-F238E27FC236}">
                  <a16:creationId xmlns:a16="http://schemas.microsoft.com/office/drawing/2014/main" id="{33703629-F927-4723-BB2E-B2FC7A87132E}"/>
                </a:ext>
              </a:extLst>
            </p:cNvPr>
            <p:cNvSpPr/>
            <p:nvPr/>
          </p:nvSpPr>
          <p:spPr>
            <a:xfrm>
              <a:off x="5157036" y="4300637"/>
              <a:ext cx="283339" cy="305915"/>
            </a:xfrm>
            <a:custGeom>
              <a:avLst/>
              <a:gdLst/>
              <a:ahLst/>
              <a:cxnLst/>
              <a:rect l="l" t="t" r="r" b="b"/>
              <a:pathLst>
                <a:path w="10831" h="11694" extrusionOk="0">
                  <a:moveTo>
                    <a:pt x="2579" y="1"/>
                  </a:moveTo>
                  <a:lnTo>
                    <a:pt x="2432" y="11"/>
                  </a:lnTo>
                  <a:lnTo>
                    <a:pt x="2285" y="33"/>
                  </a:lnTo>
                  <a:lnTo>
                    <a:pt x="2148" y="64"/>
                  </a:lnTo>
                  <a:lnTo>
                    <a:pt x="2000" y="96"/>
                  </a:lnTo>
                  <a:lnTo>
                    <a:pt x="1864" y="138"/>
                  </a:lnTo>
                  <a:lnTo>
                    <a:pt x="1716" y="190"/>
                  </a:lnTo>
                  <a:lnTo>
                    <a:pt x="1579" y="243"/>
                  </a:lnTo>
                  <a:lnTo>
                    <a:pt x="1443" y="306"/>
                  </a:lnTo>
                  <a:lnTo>
                    <a:pt x="1306" y="380"/>
                  </a:lnTo>
                  <a:lnTo>
                    <a:pt x="1179" y="464"/>
                  </a:lnTo>
                  <a:lnTo>
                    <a:pt x="1" y="1211"/>
                  </a:lnTo>
                  <a:lnTo>
                    <a:pt x="148" y="1253"/>
                  </a:lnTo>
                  <a:lnTo>
                    <a:pt x="295" y="1306"/>
                  </a:lnTo>
                  <a:lnTo>
                    <a:pt x="443" y="1369"/>
                  </a:lnTo>
                  <a:lnTo>
                    <a:pt x="590" y="1432"/>
                  </a:lnTo>
                  <a:lnTo>
                    <a:pt x="737" y="1516"/>
                  </a:lnTo>
                  <a:lnTo>
                    <a:pt x="874" y="1601"/>
                  </a:lnTo>
                  <a:lnTo>
                    <a:pt x="1022" y="1695"/>
                  </a:lnTo>
                  <a:lnTo>
                    <a:pt x="1158" y="1801"/>
                  </a:lnTo>
                  <a:lnTo>
                    <a:pt x="1285" y="1906"/>
                  </a:lnTo>
                  <a:lnTo>
                    <a:pt x="1422" y="2032"/>
                  </a:lnTo>
                  <a:lnTo>
                    <a:pt x="1548" y="2158"/>
                  </a:lnTo>
                  <a:lnTo>
                    <a:pt x="1674" y="2295"/>
                  </a:lnTo>
                  <a:lnTo>
                    <a:pt x="1800" y="2443"/>
                  </a:lnTo>
                  <a:lnTo>
                    <a:pt x="1916" y="2600"/>
                  </a:lnTo>
                  <a:lnTo>
                    <a:pt x="2021" y="2769"/>
                  </a:lnTo>
                  <a:lnTo>
                    <a:pt x="2137" y="2948"/>
                  </a:lnTo>
                  <a:lnTo>
                    <a:pt x="2221" y="3095"/>
                  </a:lnTo>
                  <a:lnTo>
                    <a:pt x="2306" y="3253"/>
                  </a:lnTo>
                  <a:lnTo>
                    <a:pt x="2379" y="3411"/>
                  </a:lnTo>
                  <a:lnTo>
                    <a:pt x="2442" y="3558"/>
                  </a:lnTo>
                  <a:lnTo>
                    <a:pt x="2548" y="3863"/>
                  </a:lnTo>
                  <a:lnTo>
                    <a:pt x="2632" y="4169"/>
                  </a:lnTo>
                  <a:lnTo>
                    <a:pt x="2695" y="4474"/>
                  </a:lnTo>
                  <a:lnTo>
                    <a:pt x="2727" y="4768"/>
                  </a:lnTo>
                  <a:lnTo>
                    <a:pt x="2748" y="5074"/>
                  </a:lnTo>
                  <a:lnTo>
                    <a:pt x="2727" y="5358"/>
                  </a:lnTo>
                  <a:lnTo>
                    <a:pt x="2695" y="5653"/>
                  </a:lnTo>
                  <a:lnTo>
                    <a:pt x="2642" y="5926"/>
                  </a:lnTo>
                  <a:lnTo>
                    <a:pt x="2569" y="6210"/>
                  </a:lnTo>
                  <a:lnTo>
                    <a:pt x="2484" y="6473"/>
                  </a:lnTo>
                  <a:lnTo>
                    <a:pt x="2369" y="6737"/>
                  </a:lnTo>
                  <a:lnTo>
                    <a:pt x="2242" y="6989"/>
                  </a:lnTo>
                  <a:lnTo>
                    <a:pt x="2106" y="7231"/>
                  </a:lnTo>
                  <a:lnTo>
                    <a:pt x="1948" y="7473"/>
                  </a:lnTo>
                  <a:lnTo>
                    <a:pt x="1948" y="7473"/>
                  </a:lnTo>
                  <a:lnTo>
                    <a:pt x="2169" y="7452"/>
                  </a:lnTo>
                  <a:lnTo>
                    <a:pt x="2390" y="7442"/>
                  </a:lnTo>
                  <a:lnTo>
                    <a:pt x="2621" y="7442"/>
                  </a:lnTo>
                  <a:lnTo>
                    <a:pt x="2842" y="7452"/>
                  </a:lnTo>
                  <a:lnTo>
                    <a:pt x="3063" y="7463"/>
                  </a:lnTo>
                  <a:lnTo>
                    <a:pt x="3274" y="7484"/>
                  </a:lnTo>
                  <a:lnTo>
                    <a:pt x="3495" y="7515"/>
                  </a:lnTo>
                  <a:lnTo>
                    <a:pt x="3716" y="7547"/>
                  </a:lnTo>
                  <a:lnTo>
                    <a:pt x="3926" y="7589"/>
                  </a:lnTo>
                  <a:lnTo>
                    <a:pt x="4147" y="7642"/>
                  </a:lnTo>
                  <a:lnTo>
                    <a:pt x="4358" y="7694"/>
                  </a:lnTo>
                  <a:lnTo>
                    <a:pt x="4568" y="7757"/>
                  </a:lnTo>
                  <a:lnTo>
                    <a:pt x="4779" y="7831"/>
                  </a:lnTo>
                  <a:lnTo>
                    <a:pt x="4979" y="7905"/>
                  </a:lnTo>
                  <a:lnTo>
                    <a:pt x="5179" y="7989"/>
                  </a:lnTo>
                  <a:lnTo>
                    <a:pt x="5389" y="8084"/>
                  </a:lnTo>
                  <a:lnTo>
                    <a:pt x="5579" y="8178"/>
                  </a:lnTo>
                  <a:lnTo>
                    <a:pt x="5779" y="8284"/>
                  </a:lnTo>
                  <a:lnTo>
                    <a:pt x="5968" y="8399"/>
                  </a:lnTo>
                  <a:lnTo>
                    <a:pt x="6157" y="8515"/>
                  </a:lnTo>
                  <a:lnTo>
                    <a:pt x="6336" y="8631"/>
                  </a:lnTo>
                  <a:lnTo>
                    <a:pt x="6515" y="8768"/>
                  </a:lnTo>
                  <a:lnTo>
                    <a:pt x="6694" y="8905"/>
                  </a:lnTo>
                  <a:lnTo>
                    <a:pt x="6863" y="9041"/>
                  </a:lnTo>
                  <a:lnTo>
                    <a:pt x="7031" y="9189"/>
                  </a:lnTo>
                  <a:lnTo>
                    <a:pt x="7199" y="9347"/>
                  </a:lnTo>
                  <a:lnTo>
                    <a:pt x="7357" y="9515"/>
                  </a:lnTo>
                  <a:lnTo>
                    <a:pt x="7505" y="9673"/>
                  </a:lnTo>
                  <a:lnTo>
                    <a:pt x="7652" y="9852"/>
                  </a:lnTo>
                  <a:lnTo>
                    <a:pt x="7799" y="10031"/>
                  </a:lnTo>
                  <a:lnTo>
                    <a:pt x="7936" y="10220"/>
                  </a:lnTo>
                  <a:lnTo>
                    <a:pt x="8062" y="10410"/>
                  </a:lnTo>
                  <a:lnTo>
                    <a:pt x="8568" y="11157"/>
                  </a:lnTo>
                  <a:lnTo>
                    <a:pt x="8620" y="11241"/>
                  </a:lnTo>
                  <a:lnTo>
                    <a:pt x="8683" y="11304"/>
                  </a:lnTo>
                  <a:lnTo>
                    <a:pt x="8746" y="11367"/>
                  </a:lnTo>
                  <a:lnTo>
                    <a:pt x="8810" y="11430"/>
                  </a:lnTo>
                  <a:lnTo>
                    <a:pt x="8883" y="11483"/>
                  </a:lnTo>
                  <a:lnTo>
                    <a:pt x="8967" y="11536"/>
                  </a:lnTo>
                  <a:lnTo>
                    <a:pt x="9041" y="11578"/>
                  </a:lnTo>
                  <a:lnTo>
                    <a:pt x="9125" y="11609"/>
                  </a:lnTo>
                  <a:lnTo>
                    <a:pt x="9210" y="11641"/>
                  </a:lnTo>
                  <a:lnTo>
                    <a:pt x="9294" y="11662"/>
                  </a:lnTo>
                  <a:lnTo>
                    <a:pt x="9388" y="11683"/>
                  </a:lnTo>
                  <a:lnTo>
                    <a:pt x="9473" y="11693"/>
                  </a:lnTo>
                  <a:lnTo>
                    <a:pt x="9662" y="11693"/>
                  </a:lnTo>
                  <a:lnTo>
                    <a:pt x="9746" y="11683"/>
                  </a:lnTo>
                  <a:lnTo>
                    <a:pt x="9841" y="11672"/>
                  </a:lnTo>
                  <a:lnTo>
                    <a:pt x="9999" y="11630"/>
                  </a:lnTo>
                  <a:lnTo>
                    <a:pt x="10136" y="11567"/>
                  </a:lnTo>
                  <a:lnTo>
                    <a:pt x="10272" y="11494"/>
                  </a:lnTo>
                  <a:lnTo>
                    <a:pt x="10388" y="11409"/>
                  </a:lnTo>
                  <a:lnTo>
                    <a:pt x="10493" y="11304"/>
                  </a:lnTo>
                  <a:lnTo>
                    <a:pt x="10588" y="11188"/>
                  </a:lnTo>
                  <a:lnTo>
                    <a:pt x="10672" y="11073"/>
                  </a:lnTo>
                  <a:lnTo>
                    <a:pt x="10736" y="10936"/>
                  </a:lnTo>
                  <a:lnTo>
                    <a:pt x="10788" y="10799"/>
                  </a:lnTo>
                  <a:lnTo>
                    <a:pt x="10820" y="10662"/>
                  </a:lnTo>
                  <a:lnTo>
                    <a:pt x="10830" y="10515"/>
                  </a:lnTo>
                  <a:lnTo>
                    <a:pt x="10830" y="10367"/>
                  </a:lnTo>
                  <a:lnTo>
                    <a:pt x="10809" y="10220"/>
                  </a:lnTo>
                  <a:lnTo>
                    <a:pt x="10778" y="10073"/>
                  </a:lnTo>
                  <a:lnTo>
                    <a:pt x="10714" y="9925"/>
                  </a:lnTo>
                  <a:lnTo>
                    <a:pt x="10641" y="9789"/>
                  </a:lnTo>
                  <a:lnTo>
                    <a:pt x="5316" y="1390"/>
                  </a:lnTo>
                  <a:lnTo>
                    <a:pt x="5231" y="1264"/>
                  </a:lnTo>
                  <a:lnTo>
                    <a:pt x="5137" y="1138"/>
                  </a:lnTo>
                  <a:lnTo>
                    <a:pt x="5042" y="1022"/>
                  </a:lnTo>
                  <a:lnTo>
                    <a:pt x="4937" y="917"/>
                  </a:lnTo>
                  <a:lnTo>
                    <a:pt x="4831" y="811"/>
                  </a:lnTo>
                  <a:lnTo>
                    <a:pt x="4726" y="706"/>
                  </a:lnTo>
                  <a:lnTo>
                    <a:pt x="4610" y="611"/>
                  </a:lnTo>
                  <a:lnTo>
                    <a:pt x="4495" y="527"/>
                  </a:lnTo>
                  <a:lnTo>
                    <a:pt x="4368" y="453"/>
                  </a:lnTo>
                  <a:lnTo>
                    <a:pt x="4242" y="380"/>
                  </a:lnTo>
                  <a:lnTo>
                    <a:pt x="4116" y="306"/>
                  </a:lnTo>
                  <a:lnTo>
                    <a:pt x="3989" y="243"/>
                  </a:lnTo>
                  <a:lnTo>
                    <a:pt x="3853" y="190"/>
                  </a:lnTo>
                  <a:lnTo>
                    <a:pt x="3716" y="148"/>
                  </a:lnTo>
                  <a:lnTo>
                    <a:pt x="3579" y="106"/>
                  </a:lnTo>
                  <a:lnTo>
                    <a:pt x="3442" y="64"/>
                  </a:lnTo>
                  <a:lnTo>
                    <a:pt x="3295" y="43"/>
                  </a:lnTo>
                  <a:lnTo>
                    <a:pt x="3158" y="22"/>
                  </a:lnTo>
                  <a:lnTo>
                    <a:pt x="301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4423;p87">
              <a:extLst>
                <a:ext uri="{FF2B5EF4-FFF2-40B4-BE49-F238E27FC236}">
                  <a16:creationId xmlns:a16="http://schemas.microsoft.com/office/drawing/2014/main" id="{86C35CC4-E471-4BEE-8C3B-8D9250802234}"/>
                </a:ext>
              </a:extLst>
            </p:cNvPr>
            <p:cNvSpPr/>
            <p:nvPr/>
          </p:nvSpPr>
          <p:spPr>
            <a:xfrm>
              <a:off x="3827326" y="3953483"/>
              <a:ext cx="1359797" cy="572145"/>
            </a:xfrm>
            <a:custGeom>
              <a:avLst/>
              <a:gdLst/>
              <a:ahLst/>
              <a:cxnLst/>
              <a:rect l="l" t="t" r="r" b="b"/>
              <a:pathLst>
                <a:path w="51980" h="21871" extrusionOk="0">
                  <a:moveTo>
                    <a:pt x="8220" y="1"/>
                  </a:moveTo>
                  <a:lnTo>
                    <a:pt x="7799" y="11"/>
                  </a:lnTo>
                  <a:lnTo>
                    <a:pt x="7388" y="43"/>
                  </a:lnTo>
                  <a:lnTo>
                    <a:pt x="6978" y="85"/>
                  </a:lnTo>
                  <a:lnTo>
                    <a:pt x="6578" y="159"/>
                  </a:lnTo>
                  <a:lnTo>
                    <a:pt x="6178" y="243"/>
                  </a:lnTo>
                  <a:lnTo>
                    <a:pt x="5789" y="348"/>
                  </a:lnTo>
                  <a:lnTo>
                    <a:pt x="5399" y="485"/>
                  </a:lnTo>
                  <a:lnTo>
                    <a:pt x="5020" y="632"/>
                  </a:lnTo>
                  <a:lnTo>
                    <a:pt x="4652" y="790"/>
                  </a:lnTo>
                  <a:lnTo>
                    <a:pt x="4294" y="980"/>
                  </a:lnTo>
                  <a:lnTo>
                    <a:pt x="3936" y="1179"/>
                  </a:lnTo>
                  <a:lnTo>
                    <a:pt x="3600" y="1390"/>
                  </a:lnTo>
                  <a:lnTo>
                    <a:pt x="3263" y="1632"/>
                  </a:lnTo>
                  <a:lnTo>
                    <a:pt x="2947" y="1874"/>
                  </a:lnTo>
                  <a:lnTo>
                    <a:pt x="2642" y="2148"/>
                  </a:lnTo>
                  <a:lnTo>
                    <a:pt x="2347" y="2421"/>
                  </a:lnTo>
                  <a:lnTo>
                    <a:pt x="2074" y="2727"/>
                  </a:lnTo>
                  <a:lnTo>
                    <a:pt x="1800" y="3032"/>
                  </a:lnTo>
                  <a:lnTo>
                    <a:pt x="1558" y="3358"/>
                  </a:lnTo>
                  <a:lnTo>
                    <a:pt x="1316" y="3695"/>
                  </a:lnTo>
                  <a:lnTo>
                    <a:pt x="1105" y="4053"/>
                  </a:lnTo>
                  <a:lnTo>
                    <a:pt x="905" y="4421"/>
                  </a:lnTo>
                  <a:lnTo>
                    <a:pt x="716" y="4800"/>
                  </a:lnTo>
                  <a:lnTo>
                    <a:pt x="558" y="5189"/>
                  </a:lnTo>
                  <a:lnTo>
                    <a:pt x="411" y="5589"/>
                  </a:lnTo>
                  <a:lnTo>
                    <a:pt x="284" y="6000"/>
                  </a:lnTo>
                  <a:lnTo>
                    <a:pt x="190" y="6421"/>
                  </a:lnTo>
                  <a:lnTo>
                    <a:pt x="179" y="6431"/>
                  </a:lnTo>
                  <a:lnTo>
                    <a:pt x="106" y="6863"/>
                  </a:lnTo>
                  <a:lnTo>
                    <a:pt x="42" y="7284"/>
                  </a:lnTo>
                  <a:lnTo>
                    <a:pt x="11" y="7715"/>
                  </a:lnTo>
                  <a:lnTo>
                    <a:pt x="0" y="8136"/>
                  </a:lnTo>
                  <a:lnTo>
                    <a:pt x="11" y="8557"/>
                  </a:lnTo>
                  <a:lnTo>
                    <a:pt x="42" y="8967"/>
                  </a:lnTo>
                  <a:lnTo>
                    <a:pt x="84" y="9378"/>
                  </a:lnTo>
                  <a:lnTo>
                    <a:pt x="158" y="9788"/>
                  </a:lnTo>
                  <a:lnTo>
                    <a:pt x="253" y="10188"/>
                  </a:lnTo>
                  <a:lnTo>
                    <a:pt x="369" y="10578"/>
                  </a:lnTo>
                  <a:lnTo>
                    <a:pt x="495" y="10967"/>
                  </a:lnTo>
                  <a:lnTo>
                    <a:pt x="653" y="11346"/>
                  </a:lnTo>
                  <a:lnTo>
                    <a:pt x="821" y="11714"/>
                  </a:lnTo>
                  <a:lnTo>
                    <a:pt x="1000" y="12072"/>
                  </a:lnTo>
                  <a:lnTo>
                    <a:pt x="1211" y="12419"/>
                  </a:lnTo>
                  <a:lnTo>
                    <a:pt x="1432" y="12756"/>
                  </a:lnTo>
                  <a:lnTo>
                    <a:pt x="1663" y="13093"/>
                  </a:lnTo>
                  <a:lnTo>
                    <a:pt x="1916" y="13409"/>
                  </a:lnTo>
                  <a:lnTo>
                    <a:pt x="2189" y="13703"/>
                  </a:lnTo>
                  <a:lnTo>
                    <a:pt x="2473" y="13998"/>
                  </a:lnTo>
                  <a:lnTo>
                    <a:pt x="2768" y="14272"/>
                  </a:lnTo>
                  <a:lnTo>
                    <a:pt x="3084" y="14535"/>
                  </a:lnTo>
                  <a:lnTo>
                    <a:pt x="3410" y="14777"/>
                  </a:lnTo>
                  <a:lnTo>
                    <a:pt x="3747" y="15008"/>
                  </a:lnTo>
                  <a:lnTo>
                    <a:pt x="4094" y="15229"/>
                  </a:lnTo>
                  <a:lnTo>
                    <a:pt x="4463" y="15419"/>
                  </a:lnTo>
                  <a:lnTo>
                    <a:pt x="4841" y="15598"/>
                  </a:lnTo>
                  <a:lnTo>
                    <a:pt x="5231" y="15756"/>
                  </a:lnTo>
                  <a:lnTo>
                    <a:pt x="5631" y="15903"/>
                  </a:lnTo>
                  <a:lnTo>
                    <a:pt x="6041" y="16019"/>
                  </a:lnTo>
                  <a:lnTo>
                    <a:pt x="6452" y="16124"/>
                  </a:lnTo>
                  <a:lnTo>
                    <a:pt x="6883" y="16198"/>
                  </a:lnTo>
                  <a:lnTo>
                    <a:pt x="50285" y="21870"/>
                  </a:lnTo>
                  <a:lnTo>
                    <a:pt x="51980" y="13556"/>
                  </a:lnTo>
                  <a:lnTo>
                    <a:pt x="10335" y="306"/>
                  </a:lnTo>
                  <a:lnTo>
                    <a:pt x="9904" y="201"/>
                  </a:lnTo>
                  <a:lnTo>
                    <a:pt x="9483" y="117"/>
                  </a:lnTo>
                  <a:lnTo>
                    <a:pt x="9062" y="53"/>
                  </a:lnTo>
                  <a:lnTo>
                    <a:pt x="8641" y="22"/>
                  </a:lnTo>
                  <a:lnTo>
                    <a:pt x="82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4424;p87">
              <a:extLst>
                <a:ext uri="{FF2B5EF4-FFF2-40B4-BE49-F238E27FC236}">
                  <a16:creationId xmlns:a16="http://schemas.microsoft.com/office/drawing/2014/main" id="{F9BB3D76-BEFE-4682-A127-EFBA0DA4EDBE}"/>
                </a:ext>
              </a:extLst>
            </p:cNvPr>
            <p:cNvSpPr/>
            <p:nvPr/>
          </p:nvSpPr>
          <p:spPr>
            <a:xfrm>
              <a:off x="4313777" y="2099868"/>
              <a:ext cx="632156" cy="576540"/>
            </a:xfrm>
            <a:custGeom>
              <a:avLst/>
              <a:gdLst/>
              <a:ahLst/>
              <a:cxnLst/>
              <a:rect l="l" t="t" r="r" b="b"/>
              <a:pathLst>
                <a:path w="24165" h="22039" extrusionOk="0">
                  <a:moveTo>
                    <a:pt x="12198" y="0"/>
                  </a:moveTo>
                  <a:lnTo>
                    <a:pt x="11714" y="11"/>
                  </a:lnTo>
                  <a:lnTo>
                    <a:pt x="11220" y="43"/>
                  </a:lnTo>
                  <a:lnTo>
                    <a:pt x="10736" y="95"/>
                  </a:lnTo>
                  <a:lnTo>
                    <a:pt x="10251" y="169"/>
                  </a:lnTo>
                  <a:lnTo>
                    <a:pt x="9767" y="264"/>
                  </a:lnTo>
                  <a:lnTo>
                    <a:pt x="9283" y="379"/>
                  </a:lnTo>
                  <a:lnTo>
                    <a:pt x="8810" y="516"/>
                  </a:lnTo>
                  <a:lnTo>
                    <a:pt x="8336" y="674"/>
                  </a:lnTo>
                  <a:lnTo>
                    <a:pt x="7873" y="842"/>
                  </a:lnTo>
                  <a:lnTo>
                    <a:pt x="7410" y="1032"/>
                  </a:lnTo>
                  <a:lnTo>
                    <a:pt x="6957" y="1242"/>
                  </a:lnTo>
                  <a:lnTo>
                    <a:pt x="6505" y="1463"/>
                  </a:lnTo>
                  <a:lnTo>
                    <a:pt x="6073" y="1705"/>
                  </a:lnTo>
                  <a:lnTo>
                    <a:pt x="5642" y="1968"/>
                  </a:lnTo>
                  <a:lnTo>
                    <a:pt x="5231" y="2242"/>
                  </a:lnTo>
                  <a:lnTo>
                    <a:pt x="4821" y="2537"/>
                  </a:lnTo>
                  <a:lnTo>
                    <a:pt x="4421" y="2842"/>
                  </a:lnTo>
                  <a:lnTo>
                    <a:pt x="4042" y="3168"/>
                  </a:lnTo>
                  <a:lnTo>
                    <a:pt x="3674" y="3505"/>
                  </a:lnTo>
                  <a:lnTo>
                    <a:pt x="3316" y="3852"/>
                  </a:lnTo>
                  <a:lnTo>
                    <a:pt x="2969" y="4210"/>
                  </a:lnTo>
                  <a:lnTo>
                    <a:pt x="2642" y="4589"/>
                  </a:lnTo>
                  <a:lnTo>
                    <a:pt x="2337" y="4978"/>
                  </a:lnTo>
                  <a:lnTo>
                    <a:pt x="2042" y="5378"/>
                  </a:lnTo>
                  <a:lnTo>
                    <a:pt x="1758" y="5799"/>
                  </a:lnTo>
                  <a:lnTo>
                    <a:pt x="1632" y="6010"/>
                  </a:lnTo>
                  <a:lnTo>
                    <a:pt x="1506" y="6231"/>
                  </a:lnTo>
                  <a:lnTo>
                    <a:pt x="1390" y="6473"/>
                  </a:lnTo>
                  <a:lnTo>
                    <a:pt x="1274" y="6715"/>
                  </a:lnTo>
                  <a:lnTo>
                    <a:pt x="1158" y="6957"/>
                  </a:lnTo>
                  <a:lnTo>
                    <a:pt x="1064" y="7220"/>
                  </a:lnTo>
                  <a:lnTo>
                    <a:pt x="958" y="7483"/>
                  </a:lnTo>
                  <a:lnTo>
                    <a:pt x="864" y="7757"/>
                  </a:lnTo>
                  <a:lnTo>
                    <a:pt x="780" y="8030"/>
                  </a:lnTo>
                  <a:lnTo>
                    <a:pt x="695" y="8315"/>
                  </a:lnTo>
                  <a:lnTo>
                    <a:pt x="548" y="8904"/>
                  </a:lnTo>
                  <a:lnTo>
                    <a:pt x="422" y="9514"/>
                  </a:lnTo>
                  <a:lnTo>
                    <a:pt x="306" y="10135"/>
                  </a:lnTo>
                  <a:lnTo>
                    <a:pt x="211" y="10767"/>
                  </a:lnTo>
                  <a:lnTo>
                    <a:pt x="138" y="11419"/>
                  </a:lnTo>
                  <a:lnTo>
                    <a:pt x="74" y="12061"/>
                  </a:lnTo>
                  <a:lnTo>
                    <a:pt x="43" y="12724"/>
                  </a:lnTo>
                  <a:lnTo>
                    <a:pt x="11" y="13377"/>
                  </a:lnTo>
                  <a:lnTo>
                    <a:pt x="1" y="14029"/>
                  </a:lnTo>
                  <a:lnTo>
                    <a:pt x="1" y="14671"/>
                  </a:lnTo>
                  <a:lnTo>
                    <a:pt x="22" y="15313"/>
                  </a:lnTo>
                  <a:lnTo>
                    <a:pt x="53" y="15934"/>
                  </a:lnTo>
                  <a:lnTo>
                    <a:pt x="95" y="16545"/>
                  </a:lnTo>
                  <a:lnTo>
                    <a:pt x="148" y="17134"/>
                  </a:lnTo>
                  <a:lnTo>
                    <a:pt x="222" y="17702"/>
                  </a:lnTo>
                  <a:lnTo>
                    <a:pt x="295" y="18239"/>
                  </a:lnTo>
                  <a:lnTo>
                    <a:pt x="390" y="18744"/>
                  </a:lnTo>
                  <a:lnTo>
                    <a:pt x="485" y="19228"/>
                  </a:lnTo>
                  <a:lnTo>
                    <a:pt x="590" y="19670"/>
                  </a:lnTo>
                  <a:lnTo>
                    <a:pt x="706" y="20070"/>
                  </a:lnTo>
                  <a:lnTo>
                    <a:pt x="832" y="20439"/>
                  </a:lnTo>
                  <a:lnTo>
                    <a:pt x="958" y="20754"/>
                  </a:lnTo>
                  <a:lnTo>
                    <a:pt x="1032" y="20891"/>
                  </a:lnTo>
                  <a:lnTo>
                    <a:pt x="1095" y="21018"/>
                  </a:lnTo>
                  <a:lnTo>
                    <a:pt x="1169" y="21133"/>
                  </a:lnTo>
                  <a:lnTo>
                    <a:pt x="1243" y="21228"/>
                  </a:lnTo>
                  <a:lnTo>
                    <a:pt x="1316" y="21323"/>
                  </a:lnTo>
                  <a:lnTo>
                    <a:pt x="1390" y="21396"/>
                  </a:lnTo>
                  <a:lnTo>
                    <a:pt x="1464" y="21449"/>
                  </a:lnTo>
                  <a:lnTo>
                    <a:pt x="1537" y="21491"/>
                  </a:lnTo>
                  <a:lnTo>
                    <a:pt x="1621" y="21523"/>
                  </a:lnTo>
                  <a:lnTo>
                    <a:pt x="1695" y="21533"/>
                  </a:lnTo>
                  <a:lnTo>
                    <a:pt x="1842" y="21533"/>
                  </a:lnTo>
                  <a:lnTo>
                    <a:pt x="1979" y="21523"/>
                  </a:lnTo>
                  <a:lnTo>
                    <a:pt x="2095" y="21502"/>
                  </a:lnTo>
                  <a:lnTo>
                    <a:pt x="2190" y="21470"/>
                  </a:lnTo>
                  <a:lnTo>
                    <a:pt x="2274" y="21428"/>
                  </a:lnTo>
                  <a:lnTo>
                    <a:pt x="2337" y="21365"/>
                  </a:lnTo>
                  <a:lnTo>
                    <a:pt x="2400" y="21291"/>
                  </a:lnTo>
                  <a:lnTo>
                    <a:pt x="2442" y="21207"/>
                  </a:lnTo>
                  <a:lnTo>
                    <a:pt x="2484" y="21112"/>
                  </a:lnTo>
                  <a:lnTo>
                    <a:pt x="2516" y="21007"/>
                  </a:lnTo>
                  <a:lnTo>
                    <a:pt x="2548" y="20891"/>
                  </a:lnTo>
                  <a:lnTo>
                    <a:pt x="2558" y="20765"/>
                  </a:lnTo>
                  <a:lnTo>
                    <a:pt x="2590" y="20470"/>
                  </a:lnTo>
                  <a:lnTo>
                    <a:pt x="2621" y="20133"/>
                  </a:lnTo>
                  <a:lnTo>
                    <a:pt x="2653" y="19755"/>
                  </a:lnTo>
                  <a:lnTo>
                    <a:pt x="2705" y="19323"/>
                  </a:lnTo>
                  <a:lnTo>
                    <a:pt x="2748" y="19102"/>
                  </a:lnTo>
                  <a:lnTo>
                    <a:pt x="2790" y="18860"/>
                  </a:lnTo>
                  <a:lnTo>
                    <a:pt x="2842" y="18607"/>
                  </a:lnTo>
                  <a:lnTo>
                    <a:pt x="2905" y="18344"/>
                  </a:lnTo>
                  <a:lnTo>
                    <a:pt x="2990" y="18071"/>
                  </a:lnTo>
                  <a:lnTo>
                    <a:pt x="3084" y="17787"/>
                  </a:lnTo>
                  <a:lnTo>
                    <a:pt x="3190" y="17492"/>
                  </a:lnTo>
                  <a:lnTo>
                    <a:pt x="3316" y="17187"/>
                  </a:lnTo>
                  <a:lnTo>
                    <a:pt x="3453" y="16881"/>
                  </a:lnTo>
                  <a:lnTo>
                    <a:pt x="3621" y="16555"/>
                  </a:lnTo>
                  <a:lnTo>
                    <a:pt x="3800" y="16218"/>
                  </a:lnTo>
                  <a:lnTo>
                    <a:pt x="4000" y="15871"/>
                  </a:lnTo>
                  <a:lnTo>
                    <a:pt x="4095" y="15724"/>
                  </a:lnTo>
                  <a:lnTo>
                    <a:pt x="4189" y="15534"/>
                  </a:lnTo>
                  <a:lnTo>
                    <a:pt x="4284" y="15324"/>
                  </a:lnTo>
                  <a:lnTo>
                    <a:pt x="4389" y="15092"/>
                  </a:lnTo>
                  <a:lnTo>
                    <a:pt x="4600" y="14566"/>
                  </a:lnTo>
                  <a:lnTo>
                    <a:pt x="4821" y="13977"/>
                  </a:lnTo>
                  <a:lnTo>
                    <a:pt x="5042" y="13324"/>
                  </a:lnTo>
                  <a:lnTo>
                    <a:pt x="5263" y="12651"/>
                  </a:lnTo>
                  <a:lnTo>
                    <a:pt x="5484" y="11956"/>
                  </a:lnTo>
                  <a:lnTo>
                    <a:pt x="5705" y="11251"/>
                  </a:lnTo>
                  <a:lnTo>
                    <a:pt x="6094" y="9935"/>
                  </a:lnTo>
                  <a:lnTo>
                    <a:pt x="6421" y="8809"/>
                  </a:lnTo>
                  <a:lnTo>
                    <a:pt x="6715" y="7757"/>
                  </a:lnTo>
                  <a:lnTo>
                    <a:pt x="6884" y="7999"/>
                  </a:lnTo>
                  <a:lnTo>
                    <a:pt x="7094" y="8283"/>
                  </a:lnTo>
                  <a:lnTo>
                    <a:pt x="7378" y="8651"/>
                  </a:lnTo>
                  <a:lnTo>
                    <a:pt x="7747" y="9093"/>
                  </a:lnTo>
                  <a:lnTo>
                    <a:pt x="8189" y="9588"/>
                  </a:lnTo>
                  <a:lnTo>
                    <a:pt x="8431" y="9851"/>
                  </a:lnTo>
                  <a:lnTo>
                    <a:pt x="8704" y="10125"/>
                  </a:lnTo>
                  <a:lnTo>
                    <a:pt x="8988" y="10398"/>
                  </a:lnTo>
                  <a:lnTo>
                    <a:pt x="9283" y="10683"/>
                  </a:lnTo>
                  <a:lnTo>
                    <a:pt x="9609" y="10967"/>
                  </a:lnTo>
                  <a:lnTo>
                    <a:pt x="9936" y="11251"/>
                  </a:lnTo>
                  <a:lnTo>
                    <a:pt x="10294" y="11535"/>
                  </a:lnTo>
                  <a:lnTo>
                    <a:pt x="10662" y="11819"/>
                  </a:lnTo>
                  <a:lnTo>
                    <a:pt x="11051" y="12093"/>
                  </a:lnTo>
                  <a:lnTo>
                    <a:pt x="11451" y="12367"/>
                  </a:lnTo>
                  <a:lnTo>
                    <a:pt x="11862" y="12630"/>
                  </a:lnTo>
                  <a:lnTo>
                    <a:pt x="12304" y="12872"/>
                  </a:lnTo>
                  <a:lnTo>
                    <a:pt x="12746" y="13103"/>
                  </a:lnTo>
                  <a:lnTo>
                    <a:pt x="13209" y="13324"/>
                  </a:lnTo>
                  <a:lnTo>
                    <a:pt x="13682" y="13535"/>
                  </a:lnTo>
                  <a:lnTo>
                    <a:pt x="14177" y="13714"/>
                  </a:lnTo>
                  <a:lnTo>
                    <a:pt x="14682" y="13882"/>
                  </a:lnTo>
                  <a:lnTo>
                    <a:pt x="14945" y="13956"/>
                  </a:lnTo>
                  <a:lnTo>
                    <a:pt x="15198" y="14019"/>
                  </a:lnTo>
                  <a:lnTo>
                    <a:pt x="15471" y="14082"/>
                  </a:lnTo>
                  <a:lnTo>
                    <a:pt x="15735" y="14145"/>
                  </a:lnTo>
                  <a:lnTo>
                    <a:pt x="16008" y="14187"/>
                  </a:lnTo>
                  <a:lnTo>
                    <a:pt x="16282" y="14229"/>
                  </a:lnTo>
                  <a:lnTo>
                    <a:pt x="16503" y="14271"/>
                  </a:lnTo>
                  <a:lnTo>
                    <a:pt x="16713" y="14324"/>
                  </a:lnTo>
                  <a:lnTo>
                    <a:pt x="16924" y="14387"/>
                  </a:lnTo>
                  <a:lnTo>
                    <a:pt x="17134" y="14461"/>
                  </a:lnTo>
                  <a:lnTo>
                    <a:pt x="17334" y="14545"/>
                  </a:lnTo>
                  <a:lnTo>
                    <a:pt x="17534" y="14650"/>
                  </a:lnTo>
                  <a:lnTo>
                    <a:pt x="17724" y="14756"/>
                  </a:lnTo>
                  <a:lnTo>
                    <a:pt x="17913" y="14871"/>
                  </a:lnTo>
                  <a:lnTo>
                    <a:pt x="18092" y="15008"/>
                  </a:lnTo>
                  <a:lnTo>
                    <a:pt x="18271" y="15145"/>
                  </a:lnTo>
                  <a:lnTo>
                    <a:pt x="18439" y="15292"/>
                  </a:lnTo>
                  <a:lnTo>
                    <a:pt x="18608" y="15440"/>
                  </a:lnTo>
                  <a:lnTo>
                    <a:pt x="18766" y="15608"/>
                  </a:lnTo>
                  <a:lnTo>
                    <a:pt x="18923" y="15776"/>
                  </a:lnTo>
                  <a:lnTo>
                    <a:pt x="19081" y="15955"/>
                  </a:lnTo>
                  <a:lnTo>
                    <a:pt x="19218" y="16134"/>
                  </a:lnTo>
                  <a:lnTo>
                    <a:pt x="19365" y="16324"/>
                  </a:lnTo>
                  <a:lnTo>
                    <a:pt x="19502" y="16524"/>
                  </a:lnTo>
                  <a:lnTo>
                    <a:pt x="19629" y="16724"/>
                  </a:lnTo>
                  <a:lnTo>
                    <a:pt x="19755" y="16924"/>
                  </a:lnTo>
                  <a:lnTo>
                    <a:pt x="19871" y="17134"/>
                  </a:lnTo>
                  <a:lnTo>
                    <a:pt x="19986" y="17345"/>
                  </a:lnTo>
                  <a:lnTo>
                    <a:pt x="20197" y="17776"/>
                  </a:lnTo>
                  <a:lnTo>
                    <a:pt x="20386" y="18218"/>
                  </a:lnTo>
                  <a:lnTo>
                    <a:pt x="20544" y="18660"/>
                  </a:lnTo>
                  <a:lnTo>
                    <a:pt x="20692" y="19102"/>
                  </a:lnTo>
                  <a:lnTo>
                    <a:pt x="20807" y="19544"/>
                  </a:lnTo>
                  <a:lnTo>
                    <a:pt x="20892" y="19965"/>
                  </a:lnTo>
                  <a:lnTo>
                    <a:pt x="20976" y="20397"/>
                  </a:lnTo>
                  <a:lnTo>
                    <a:pt x="21028" y="20618"/>
                  </a:lnTo>
                  <a:lnTo>
                    <a:pt x="21091" y="20828"/>
                  </a:lnTo>
                  <a:lnTo>
                    <a:pt x="21165" y="21028"/>
                  </a:lnTo>
                  <a:lnTo>
                    <a:pt x="21260" y="21228"/>
                  </a:lnTo>
                  <a:lnTo>
                    <a:pt x="21312" y="21323"/>
                  </a:lnTo>
                  <a:lnTo>
                    <a:pt x="21365" y="21417"/>
                  </a:lnTo>
                  <a:lnTo>
                    <a:pt x="21439" y="21502"/>
                  </a:lnTo>
                  <a:lnTo>
                    <a:pt x="21512" y="21586"/>
                  </a:lnTo>
                  <a:lnTo>
                    <a:pt x="21586" y="21670"/>
                  </a:lnTo>
                  <a:lnTo>
                    <a:pt x="21670" y="21744"/>
                  </a:lnTo>
                  <a:lnTo>
                    <a:pt x="21765" y="21807"/>
                  </a:lnTo>
                  <a:lnTo>
                    <a:pt x="21849" y="21870"/>
                  </a:lnTo>
                  <a:lnTo>
                    <a:pt x="21954" y="21923"/>
                  </a:lnTo>
                  <a:lnTo>
                    <a:pt x="22049" y="21965"/>
                  </a:lnTo>
                  <a:lnTo>
                    <a:pt x="22144" y="21996"/>
                  </a:lnTo>
                  <a:lnTo>
                    <a:pt x="22249" y="22017"/>
                  </a:lnTo>
                  <a:lnTo>
                    <a:pt x="22354" y="22038"/>
                  </a:lnTo>
                  <a:lnTo>
                    <a:pt x="22460" y="22038"/>
                  </a:lnTo>
                  <a:lnTo>
                    <a:pt x="22565" y="22028"/>
                  </a:lnTo>
                  <a:lnTo>
                    <a:pt x="22670" y="22007"/>
                  </a:lnTo>
                  <a:lnTo>
                    <a:pt x="22786" y="21965"/>
                  </a:lnTo>
                  <a:lnTo>
                    <a:pt x="22891" y="21912"/>
                  </a:lnTo>
                  <a:lnTo>
                    <a:pt x="22986" y="21838"/>
                  </a:lnTo>
                  <a:lnTo>
                    <a:pt x="23070" y="21765"/>
                  </a:lnTo>
                  <a:lnTo>
                    <a:pt x="23154" y="21681"/>
                  </a:lnTo>
                  <a:lnTo>
                    <a:pt x="23228" y="21596"/>
                  </a:lnTo>
                  <a:lnTo>
                    <a:pt x="23291" y="21491"/>
                  </a:lnTo>
                  <a:lnTo>
                    <a:pt x="23354" y="21386"/>
                  </a:lnTo>
                  <a:lnTo>
                    <a:pt x="23407" y="21270"/>
                  </a:lnTo>
                  <a:lnTo>
                    <a:pt x="23459" y="21154"/>
                  </a:lnTo>
                  <a:lnTo>
                    <a:pt x="23533" y="20912"/>
                  </a:lnTo>
                  <a:lnTo>
                    <a:pt x="23607" y="20670"/>
                  </a:lnTo>
                  <a:lnTo>
                    <a:pt x="23649" y="20418"/>
                  </a:lnTo>
                  <a:lnTo>
                    <a:pt x="23775" y="19702"/>
                  </a:lnTo>
                  <a:lnTo>
                    <a:pt x="23880" y="18976"/>
                  </a:lnTo>
                  <a:lnTo>
                    <a:pt x="23975" y="18250"/>
                  </a:lnTo>
                  <a:lnTo>
                    <a:pt x="24049" y="17523"/>
                  </a:lnTo>
                  <a:lnTo>
                    <a:pt x="24112" y="16787"/>
                  </a:lnTo>
                  <a:lnTo>
                    <a:pt x="24144" y="16061"/>
                  </a:lnTo>
                  <a:lnTo>
                    <a:pt x="24165" y="15324"/>
                  </a:lnTo>
                  <a:lnTo>
                    <a:pt x="24165" y="14598"/>
                  </a:lnTo>
                  <a:lnTo>
                    <a:pt x="24133" y="13872"/>
                  </a:lnTo>
                  <a:lnTo>
                    <a:pt x="24080" y="13145"/>
                  </a:lnTo>
                  <a:lnTo>
                    <a:pt x="24049" y="12777"/>
                  </a:lnTo>
                  <a:lnTo>
                    <a:pt x="24007" y="12419"/>
                  </a:lnTo>
                  <a:lnTo>
                    <a:pt x="23965" y="12061"/>
                  </a:lnTo>
                  <a:lnTo>
                    <a:pt x="23901" y="11703"/>
                  </a:lnTo>
                  <a:lnTo>
                    <a:pt x="23849" y="11346"/>
                  </a:lnTo>
                  <a:lnTo>
                    <a:pt x="23775" y="10988"/>
                  </a:lnTo>
                  <a:lnTo>
                    <a:pt x="23702" y="10630"/>
                  </a:lnTo>
                  <a:lnTo>
                    <a:pt x="23617" y="10272"/>
                  </a:lnTo>
                  <a:lnTo>
                    <a:pt x="23533" y="9925"/>
                  </a:lnTo>
                  <a:lnTo>
                    <a:pt x="23438" y="9578"/>
                  </a:lnTo>
                  <a:lnTo>
                    <a:pt x="23333" y="9220"/>
                  </a:lnTo>
                  <a:lnTo>
                    <a:pt x="23217" y="8872"/>
                  </a:lnTo>
                  <a:lnTo>
                    <a:pt x="23102" y="8536"/>
                  </a:lnTo>
                  <a:lnTo>
                    <a:pt x="22965" y="8188"/>
                  </a:lnTo>
                  <a:lnTo>
                    <a:pt x="22828" y="7852"/>
                  </a:lnTo>
                  <a:lnTo>
                    <a:pt x="22681" y="7515"/>
                  </a:lnTo>
                  <a:lnTo>
                    <a:pt x="22533" y="7178"/>
                  </a:lnTo>
                  <a:lnTo>
                    <a:pt x="22365" y="6852"/>
                  </a:lnTo>
                  <a:lnTo>
                    <a:pt x="22197" y="6526"/>
                  </a:lnTo>
                  <a:lnTo>
                    <a:pt x="22018" y="6210"/>
                  </a:lnTo>
                  <a:lnTo>
                    <a:pt x="21828" y="5884"/>
                  </a:lnTo>
                  <a:lnTo>
                    <a:pt x="21639" y="5578"/>
                  </a:lnTo>
                  <a:lnTo>
                    <a:pt x="21439" y="5273"/>
                  </a:lnTo>
                  <a:lnTo>
                    <a:pt x="21228" y="4968"/>
                  </a:lnTo>
                  <a:lnTo>
                    <a:pt x="21007" y="4673"/>
                  </a:lnTo>
                  <a:lnTo>
                    <a:pt x="20786" y="4389"/>
                  </a:lnTo>
                  <a:lnTo>
                    <a:pt x="20555" y="4105"/>
                  </a:lnTo>
                  <a:lnTo>
                    <a:pt x="20313" y="3831"/>
                  </a:lnTo>
                  <a:lnTo>
                    <a:pt x="20071" y="3558"/>
                  </a:lnTo>
                  <a:lnTo>
                    <a:pt x="19818" y="3295"/>
                  </a:lnTo>
                  <a:lnTo>
                    <a:pt x="19555" y="3042"/>
                  </a:lnTo>
                  <a:lnTo>
                    <a:pt x="19281" y="2800"/>
                  </a:lnTo>
                  <a:lnTo>
                    <a:pt x="19008" y="2558"/>
                  </a:lnTo>
                  <a:lnTo>
                    <a:pt x="18734" y="2326"/>
                  </a:lnTo>
                  <a:lnTo>
                    <a:pt x="18450" y="2105"/>
                  </a:lnTo>
                  <a:lnTo>
                    <a:pt x="18155" y="1895"/>
                  </a:lnTo>
                  <a:lnTo>
                    <a:pt x="17850" y="1695"/>
                  </a:lnTo>
                  <a:lnTo>
                    <a:pt x="17545" y="1505"/>
                  </a:lnTo>
                  <a:lnTo>
                    <a:pt x="17229" y="1326"/>
                  </a:lnTo>
                  <a:lnTo>
                    <a:pt x="16913" y="1148"/>
                  </a:lnTo>
                  <a:lnTo>
                    <a:pt x="16587" y="990"/>
                  </a:lnTo>
                  <a:lnTo>
                    <a:pt x="16261" y="842"/>
                  </a:lnTo>
                  <a:lnTo>
                    <a:pt x="15924" y="706"/>
                  </a:lnTo>
                  <a:lnTo>
                    <a:pt x="15587" y="569"/>
                  </a:lnTo>
                  <a:lnTo>
                    <a:pt x="15345" y="495"/>
                  </a:lnTo>
                  <a:lnTo>
                    <a:pt x="15114" y="421"/>
                  </a:lnTo>
                  <a:lnTo>
                    <a:pt x="14640" y="295"/>
                  </a:lnTo>
                  <a:lnTo>
                    <a:pt x="14156" y="190"/>
                  </a:lnTo>
                  <a:lnTo>
                    <a:pt x="13672" y="106"/>
                  </a:lnTo>
                  <a:lnTo>
                    <a:pt x="13177" y="53"/>
                  </a:lnTo>
                  <a:lnTo>
                    <a:pt x="12693" y="11"/>
                  </a:lnTo>
                  <a:lnTo>
                    <a:pt x="1219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4425;p87">
              <a:extLst>
                <a:ext uri="{FF2B5EF4-FFF2-40B4-BE49-F238E27FC236}">
                  <a16:creationId xmlns:a16="http://schemas.microsoft.com/office/drawing/2014/main" id="{ECD57DD8-078F-42BF-B643-300F0DDBC522}"/>
                </a:ext>
              </a:extLst>
            </p:cNvPr>
            <p:cNvSpPr/>
            <p:nvPr/>
          </p:nvSpPr>
          <p:spPr>
            <a:xfrm>
              <a:off x="4230356" y="3497587"/>
              <a:ext cx="852685" cy="536882"/>
            </a:xfrm>
            <a:custGeom>
              <a:avLst/>
              <a:gdLst/>
              <a:ahLst/>
              <a:cxnLst/>
              <a:rect l="l" t="t" r="r" b="b"/>
              <a:pathLst>
                <a:path w="32595" h="20523" extrusionOk="0">
                  <a:moveTo>
                    <a:pt x="1653" y="0"/>
                  </a:moveTo>
                  <a:lnTo>
                    <a:pt x="1485" y="11"/>
                  </a:lnTo>
                  <a:lnTo>
                    <a:pt x="1316" y="32"/>
                  </a:lnTo>
                  <a:lnTo>
                    <a:pt x="1159" y="74"/>
                  </a:lnTo>
                  <a:lnTo>
                    <a:pt x="1011" y="137"/>
                  </a:lnTo>
                  <a:lnTo>
                    <a:pt x="864" y="200"/>
                  </a:lnTo>
                  <a:lnTo>
                    <a:pt x="727" y="285"/>
                  </a:lnTo>
                  <a:lnTo>
                    <a:pt x="601" y="379"/>
                  </a:lnTo>
                  <a:lnTo>
                    <a:pt x="485" y="485"/>
                  </a:lnTo>
                  <a:lnTo>
                    <a:pt x="380" y="600"/>
                  </a:lnTo>
                  <a:lnTo>
                    <a:pt x="285" y="727"/>
                  </a:lnTo>
                  <a:lnTo>
                    <a:pt x="201" y="863"/>
                  </a:lnTo>
                  <a:lnTo>
                    <a:pt x="127" y="1011"/>
                  </a:lnTo>
                  <a:lnTo>
                    <a:pt x="75" y="1158"/>
                  </a:lnTo>
                  <a:lnTo>
                    <a:pt x="32" y="1316"/>
                  </a:lnTo>
                  <a:lnTo>
                    <a:pt x="11" y="1484"/>
                  </a:lnTo>
                  <a:lnTo>
                    <a:pt x="1" y="1653"/>
                  </a:lnTo>
                  <a:lnTo>
                    <a:pt x="1" y="18881"/>
                  </a:lnTo>
                  <a:lnTo>
                    <a:pt x="11" y="19050"/>
                  </a:lnTo>
                  <a:lnTo>
                    <a:pt x="32" y="19207"/>
                  </a:lnTo>
                  <a:lnTo>
                    <a:pt x="75" y="19365"/>
                  </a:lnTo>
                  <a:lnTo>
                    <a:pt x="127" y="19513"/>
                  </a:lnTo>
                  <a:lnTo>
                    <a:pt x="201" y="19660"/>
                  </a:lnTo>
                  <a:lnTo>
                    <a:pt x="285" y="19797"/>
                  </a:lnTo>
                  <a:lnTo>
                    <a:pt x="380" y="19923"/>
                  </a:lnTo>
                  <a:lnTo>
                    <a:pt x="485" y="20039"/>
                  </a:lnTo>
                  <a:lnTo>
                    <a:pt x="601" y="20144"/>
                  </a:lnTo>
                  <a:lnTo>
                    <a:pt x="727" y="20239"/>
                  </a:lnTo>
                  <a:lnTo>
                    <a:pt x="864" y="20323"/>
                  </a:lnTo>
                  <a:lnTo>
                    <a:pt x="1011" y="20397"/>
                  </a:lnTo>
                  <a:lnTo>
                    <a:pt x="1159" y="20449"/>
                  </a:lnTo>
                  <a:lnTo>
                    <a:pt x="1316" y="20491"/>
                  </a:lnTo>
                  <a:lnTo>
                    <a:pt x="1485" y="20512"/>
                  </a:lnTo>
                  <a:lnTo>
                    <a:pt x="1653" y="20523"/>
                  </a:lnTo>
                  <a:lnTo>
                    <a:pt x="30942" y="20523"/>
                  </a:lnTo>
                  <a:lnTo>
                    <a:pt x="31111" y="20512"/>
                  </a:lnTo>
                  <a:lnTo>
                    <a:pt x="31279" y="20491"/>
                  </a:lnTo>
                  <a:lnTo>
                    <a:pt x="31437" y="20449"/>
                  </a:lnTo>
                  <a:lnTo>
                    <a:pt x="31584" y="20397"/>
                  </a:lnTo>
                  <a:lnTo>
                    <a:pt x="31732" y="20323"/>
                  </a:lnTo>
                  <a:lnTo>
                    <a:pt x="31869" y="20239"/>
                  </a:lnTo>
                  <a:lnTo>
                    <a:pt x="31995" y="20144"/>
                  </a:lnTo>
                  <a:lnTo>
                    <a:pt x="32111" y="20039"/>
                  </a:lnTo>
                  <a:lnTo>
                    <a:pt x="32216" y="19923"/>
                  </a:lnTo>
                  <a:lnTo>
                    <a:pt x="32311" y="19797"/>
                  </a:lnTo>
                  <a:lnTo>
                    <a:pt x="32395" y="19660"/>
                  </a:lnTo>
                  <a:lnTo>
                    <a:pt x="32458" y="19513"/>
                  </a:lnTo>
                  <a:lnTo>
                    <a:pt x="32521" y="19365"/>
                  </a:lnTo>
                  <a:lnTo>
                    <a:pt x="32563" y="19207"/>
                  </a:lnTo>
                  <a:lnTo>
                    <a:pt x="32584" y="19050"/>
                  </a:lnTo>
                  <a:lnTo>
                    <a:pt x="32595" y="18881"/>
                  </a:lnTo>
                  <a:lnTo>
                    <a:pt x="32595" y="1653"/>
                  </a:lnTo>
                  <a:lnTo>
                    <a:pt x="32584" y="1484"/>
                  </a:lnTo>
                  <a:lnTo>
                    <a:pt x="32563" y="1316"/>
                  </a:lnTo>
                  <a:lnTo>
                    <a:pt x="32521" y="1158"/>
                  </a:lnTo>
                  <a:lnTo>
                    <a:pt x="32458" y="1011"/>
                  </a:lnTo>
                  <a:lnTo>
                    <a:pt x="32395" y="863"/>
                  </a:lnTo>
                  <a:lnTo>
                    <a:pt x="32311" y="727"/>
                  </a:lnTo>
                  <a:lnTo>
                    <a:pt x="32216" y="600"/>
                  </a:lnTo>
                  <a:lnTo>
                    <a:pt x="32111" y="485"/>
                  </a:lnTo>
                  <a:lnTo>
                    <a:pt x="31995" y="379"/>
                  </a:lnTo>
                  <a:lnTo>
                    <a:pt x="31869" y="285"/>
                  </a:lnTo>
                  <a:lnTo>
                    <a:pt x="31732" y="200"/>
                  </a:lnTo>
                  <a:lnTo>
                    <a:pt x="31584" y="137"/>
                  </a:lnTo>
                  <a:lnTo>
                    <a:pt x="31437" y="74"/>
                  </a:lnTo>
                  <a:lnTo>
                    <a:pt x="31279" y="32"/>
                  </a:lnTo>
                  <a:lnTo>
                    <a:pt x="31111" y="11"/>
                  </a:lnTo>
                  <a:lnTo>
                    <a:pt x="3094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4426;p87">
              <a:extLst>
                <a:ext uri="{FF2B5EF4-FFF2-40B4-BE49-F238E27FC236}">
                  <a16:creationId xmlns:a16="http://schemas.microsoft.com/office/drawing/2014/main" id="{222C8828-257F-483C-8E62-FDDDE3E77092}"/>
                </a:ext>
              </a:extLst>
            </p:cNvPr>
            <p:cNvSpPr/>
            <p:nvPr/>
          </p:nvSpPr>
          <p:spPr>
            <a:xfrm>
              <a:off x="4533486" y="3648445"/>
              <a:ext cx="246427" cy="235152"/>
            </a:xfrm>
            <a:custGeom>
              <a:avLst/>
              <a:gdLst/>
              <a:ahLst/>
              <a:cxnLst/>
              <a:rect l="l" t="t" r="r" b="b"/>
              <a:pathLst>
                <a:path w="9420" h="8989" extrusionOk="0">
                  <a:moveTo>
                    <a:pt x="4662" y="1"/>
                  </a:moveTo>
                  <a:lnTo>
                    <a:pt x="4610" y="11"/>
                  </a:lnTo>
                  <a:lnTo>
                    <a:pt x="4568" y="32"/>
                  </a:lnTo>
                  <a:lnTo>
                    <a:pt x="4515" y="53"/>
                  </a:lnTo>
                  <a:lnTo>
                    <a:pt x="4473" y="85"/>
                  </a:lnTo>
                  <a:lnTo>
                    <a:pt x="4441" y="117"/>
                  </a:lnTo>
                  <a:lnTo>
                    <a:pt x="4399" y="159"/>
                  </a:lnTo>
                  <a:lnTo>
                    <a:pt x="4378" y="211"/>
                  </a:lnTo>
                  <a:lnTo>
                    <a:pt x="3126" y="2748"/>
                  </a:lnTo>
                  <a:lnTo>
                    <a:pt x="326" y="3158"/>
                  </a:lnTo>
                  <a:lnTo>
                    <a:pt x="263" y="3169"/>
                  </a:lnTo>
                  <a:lnTo>
                    <a:pt x="211" y="3190"/>
                  </a:lnTo>
                  <a:lnTo>
                    <a:pt x="169" y="3211"/>
                  </a:lnTo>
                  <a:lnTo>
                    <a:pt x="126" y="3242"/>
                  </a:lnTo>
                  <a:lnTo>
                    <a:pt x="95" y="3274"/>
                  </a:lnTo>
                  <a:lnTo>
                    <a:pt x="63" y="3316"/>
                  </a:lnTo>
                  <a:lnTo>
                    <a:pt x="42" y="3358"/>
                  </a:lnTo>
                  <a:lnTo>
                    <a:pt x="21" y="3411"/>
                  </a:lnTo>
                  <a:lnTo>
                    <a:pt x="11" y="3453"/>
                  </a:lnTo>
                  <a:lnTo>
                    <a:pt x="0" y="3505"/>
                  </a:lnTo>
                  <a:lnTo>
                    <a:pt x="0" y="3558"/>
                  </a:lnTo>
                  <a:lnTo>
                    <a:pt x="11" y="3600"/>
                  </a:lnTo>
                  <a:lnTo>
                    <a:pt x="21" y="3653"/>
                  </a:lnTo>
                  <a:lnTo>
                    <a:pt x="53" y="3705"/>
                  </a:lnTo>
                  <a:lnTo>
                    <a:pt x="74" y="3747"/>
                  </a:lnTo>
                  <a:lnTo>
                    <a:pt x="116" y="3790"/>
                  </a:lnTo>
                  <a:lnTo>
                    <a:pt x="2147" y="5768"/>
                  </a:lnTo>
                  <a:lnTo>
                    <a:pt x="1663" y="8557"/>
                  </a:lnTo>
                  <a:lnTo>
                    <a:pt x="1663" y="8610"/>
                  </a:lnTo>
                  <a:lnTo>
                    <a:pt x="1663" y="8662"/>
                  </a:lnTo>
                  <a:lnTo>
                    <a:pt x="1674" y="8715"/>
                  </a:lnTo>
                  <a:lnTo>
                    <a:pt x="1684" y="8768"/>
                  </a:lnTo>
                  <a:lnTo>
                    <a:pt x="1716" y="8810"/>
                  </a:lnTo>
                  <a:lnTo>
                    <a:pt x="1737" y="8852"/>
                  </a:lnTo>
                  <a:lnTo>
                    <a:pt x="1768" y="8883"/>
                  </a:lnTo>
                  <a:lnTo>
                    <a:pt x="1810" y="8915"/>
                  </a:lnTo>
                  <a:lnTo>
                    <a:pt x="1852" y="8946"/>
                  </a:lnTo>
                  <a:lnTo>
                    <a:pt x="1895" y="8968"/>
                  </a:lnTo>
                  <a:lnTo>
                    <a:pt x="1947" y="8978"/>
                  </a:lnTo>
                  <a:lnTo>
                    <a:pt x="2000" y="8989"/>
                  </a:lnTo>
                  <a:lnTo>
                    <a:pt x="2094" y="8989"/>
                  </a:lnTo>
                  <a:lnTo>
                    <a:pt x="2147" y="8968"/>
                  </a:lnTo>
                  <a:lnTo>
                    <a:pt x="2200" y="8946"/>
                  </a:lnTo>
                  <a:lnTo>
                    <a:pt x="4705" y="7631"/>
                  </a:lnTo>
                  <a:lnTo>
                    <a:pt x="7220" y="8946"/>
                  </a:lnTo>
                  <a:lnTo>
                    <a:pt x="7262" y="8968"/>
                  </a:lnTo>
                  <a:lnTo>
                    <a:pt x="7315" y="8989"/>
                  </a:lnTo>
                  <a:lnTo>
                    <a:pt x="7420" y="8989"/>
                  </a:lnTo>
                  <a:lnTo>
                    <a:pt x="7472" y="8978"/>
                  </a:lnTo>
                  <a:lnTo>
                    <a:pt x="7515" y="8968"/>
                  </a:lnTo>
                  <a:lnTo>
                    <a:pt x="7567" y="8946"/>
                  </a:lnTo>
                  <a:lnTo>
                    <a:pt x="7609" y="8915"/>
                  </a:lnTo>
                  <a:lnTo>
                    <a:pt x="7641" y="8883"/>
                  </a:lnTo>
                  <a:lnTo>
                    <a:pt x="7683" y="8852"/>
                  </a:lnTo>
                  <a:lnTo>
                    <a:pt x="7704" y="8810"/>
                  </a:lnTo>
                  <a:lnTo>
                    <a:pt x="7736" y="8768"/>
                  </a:lnTo>
                  <a:lnTo>
                    <a:pt x="7746" y="8715"/>
                  </a:lnTo>
                  <a:lnTo>
                    <a:pt x="7757" y="8662"/>
                  </a:lnTo>
                  <a:lnTo>
                    <a:pt x="7757" y="8610"/>
                  </a:lnTo>
                  <a:lnTo>
                    <a:pt x="7757" y="8557"/>
                  </a:lnTo>
                  <a:lnTo>
                    <a:pt x="7272" y="5768"/>
                  </a:lnTo>
                  <a:lnTo>
                    <a:pt x="9304" y="3790"/>
                  </a:lnTo>
                  <a:lnTo>
                    <a:pt x="9346" y="3747"/>
                  </a:lnTo>
                  <a:lnTo>
                    <a:pt x="9367" y="3705"/>
                  </a:lnTo>
                  <a:lnTo>
                    <a:pt x="9388" y="3653"/>
                  </a:lnTo>
                  <a:lnTo>
                    <a:pt x="9409" y="3600"/>
                  </a:lnTo>
                  <a:lnTo>
                    <a:pt x="9419" y="3558"/>
                  </a:lnTo>
                  <a:lnTo>
                    <a:pt x="9419" y="3505"/>
                  </a:lnTo>
                  <a:lnTo>
                    <a:pt x="9409" y="3453"/>
                  </a:lnTo>
                  <a:lnTo>
                    <a:pt x="9398" y="3411"/>
                  </a:lnTo>
                  <a:lnTo>
                    <a:pt x="9377" y="3358"/>
                  </a:lnTo>
                  <a:lnTo>
                    <a:pt x="9356" y="3316"/>
                  </a:lnTo>
                  <a:lnTo>
                    <a:pt x="9325" y="3274"/>
                  </a:lnTo>
                  <a:lnTo>
                    <a:pt x="9293" y="3242"/>
                  </a:lnTo>
                  <a:lnTo>
                    <a:pt x="9251" y="3211"/>
                  </a:lnTo>
                  <a:lnTo>
                    <a:pt x="9198" y="3190"/>
                  </a:lnTo>
                  <a:lnTo>
                    <a:pt x="9156" y="3169"/>
                  </a:lnTo>
                  <a:lnTo>
                    <a:pt x="9093" y="3158"/>
                  </a:lnTo>
                  <a:lnTo>
                    <a:pt x="6294" y="2748"/>
                  </a:lnTo>
                  <a:lnTo>
                    <a:pt x="5041" y="211"/>
                  </a:lnTo>
                  <a:lnTo>
                    <a:pt x="5010" y="159"/>
                  </a:lnTo>
                  <a:lnTo>
                    <a:pt x="4978" y="117"/>
                  </a:lnTo>
                  <a:lnTo>
                    <a:pt x="4947" y="85"/>
                  </a:lnTo>
                  <a:lnTo>
                    <a:pt x="4904" y="53"/>
                  </a:lnTo>
                  <a:lnTo>
                    <a:pt x="4852" y="32"/>
                  </a:lnTo>
                  <a:lnTo>
                    <a:pt x="4810" y="11"/>
                  </a:lnTo>
                  <a:lnTo>
                    <a:pt x="475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Título 1">
            <a:extLst>
              <a:ext uri="{FF2B5EF4-FFF2-40B4-BE49-F238E27FC236}">
                <a16:creationId xmlns:a16="http://schemas.microsoft.com/office/drawing/2014/main" id="{97A6D094-B2D7-43DD-A950-CDF0151A387C}"/>
              </a:ext>
            </a:extLst>
          </p:cNvPr>
          <p:cNvSpPr txBox="1">
            <a:spLocks/>
          </p:cNvSpPr>
          <p:nvPr/>
        </p:nvSpPr>
        <p:spPr>
          <a:xfrm>
            <a:off x="822597" y="56829"/>
            <a:ext cx="10515600" cy="720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2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702338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9966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30090" y="671676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7030A0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902515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6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792596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Transversales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634907" y="1546152"/>
            <a:ext cx="5765893" cy="5277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Financiación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Liderar la gestión permanente en conjunto con el SUE y entidades del orden nacional, regional y local para la gestión de nuevos recursos, conservación de los existentes y análisis de impacto sobre normatividad y disposiciones administrativas y financieras, especialmente frente al modelo de financiación de la educación superior.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Gestión Estratégica del Campus y tecnológica 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fortaleciendo las adecuaciones tecnológicas para la oferta de programas virtuales y PREMTIC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con la gestión de recursos externos para la construcción de nuevos espacios académicos de aulas y laboratorios para el aumento de cobertura.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Adecuación y mejoramiento de los espacios académicos, administrativos, de investigación y deportivos; procurando la garantía del acceso a población con movilidad reducida.</a:t>
            </a: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Sedes Alternas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Adecuación de las sedes alternas para fortalecer los programas académicos en formación, investigación, extensión y promoción de la interculturalidad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567186" y="808059"/>
            <a:ext cx="5460690" cy="6351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Transformación Digital y Ciberseguridad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Implementar políticas e infraestructura para la transformación Digital y Ciberseguridad, y mejorar los sistemas de información de la UTP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Optimización y mejoramiento de procesos administrativos.</a:t>
            </a: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Paz e Interculturalidad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Definir lineamientos para la construcción de manuales o políticas de convivencia al interior de la Universidad.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Avanzar en la construcción del campus como un espacio seguro, de paz, de respeto a la diferencia donde prime la seguridad de todos los estamentos.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Democracia Universitaria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Brindar todas las garantías democráticas en los diferentes procesos electorales de la Universidad donde prime el respeto a la diferencia y el diálogo constructivo.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Realizar espacios permanentes de diálogo con todos los estamentos universitarios.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Google Shape;1273;p30">
            <a:extLst>
              <a:ext uri="{FF2B5EF4-FFF2-40B4-BE49-F238E27FC236}">
                <a16:creationId xmlns:a16="http://schemas.microsoft.com/office/drawing/2014/main" id="{F278B198-2D7A-44A2-B5FF-2914E8697976}"/>
              </a:ext>
            </a:extLst>
          </p:cNvPr>
          <p:cNvSpPr txBox="1"/>
          <p:nvPr/>
        </p:nvSpPr>
        <p:spPr>
          <a:xfrm>
            <a:off x="6088198" y="953379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4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grpSp>
        <p:nvGrpSpPr>
          <p:cNvPr id="41" name="Google Shape;4595;p90">
            <a:extLst>
              <a:ext uri="{FF2B5EF4-FFF2-40B4-BE49-F238E27FC236}">
                <a16:creationId xmlns:a16="http://schemas.microsoft.com/office/drawing/2014/main" id="{17AB15BA-2E06-4DF4-89CD-ED6599B6E1F6}"/>
              </a:ext>
            </a:extLst>
          </p:cNvPr>
          <p:cNvGrpSpPr/>
          <p:nvPr/>
        </p:nvGrpSpPr>
        <p:grpSpPr>
          <a:xfrm>
            <a:off x="-99886" y="4414145"/>
            <a:ext cx="898919" cy="2268008"/>
            <a:chOff x="2535251" y="972997"/>
            <a:chExt cx="2057375" cy="3759071"/>
          </a:xfrm>
        </p:grpSpPr>
        <p:grpSp>
          <p:nvGrpSpPr>
            <p:cNvPr id="42" name="Google Shape;4596;p90">
              <a:extLst>
                <a:ext uri="{FF2B5EF4-FFF2-40B4-BE49-F238E27FC236}">
                  <a16:creationId xmlns:a16="http://schemas.microsoft.com/office/drawing/2014/main" id="{F401BF80-B547-4F9B-B7A4-491A455AC02B}"/>
                </a:ext>
              </a:extLst>
            </p:cNvPr>
            <p:cNvGrpSpPr/>
            <p:nvPr/>
          </p:nvGrpSpPr>
          <p:grpSpPr>
            <a:xfrm>
              <a:off x="2535251" y="972997"/>
              <a:ext cx="2057375" cy="3759071"/>
              <a:chOff x="664925" y="1664025"/>
              <a:chExt cx="1250000" cy="2283900"/>
            </a:xfrm>
          </p:grpSpPr>
          <p:sp>
            <p:nvSpPr>
              <p:cNvPr id="45" name="Google Shape;4597;p90">
                <a:extLst>
                  <a:ext uri="{FF2B5EF4-FFF2-40B4-BE49-F238E27FC236}">
                    <a16:creationId xmlns:a16="http://schemas.microsoft.com/office/drawing/2014/main" id="{20AF94B5-B63C-431A-843A-374A211C0031}"/>
                  </a:ext>
                </a:extLst>
              </p:cNvPr>
              <p:cNvSpPr/>
              <p:nvPr/>
            </p:nvSpPr>
            <p:spPr>
              <a:xfrm>
                <a:off x="745175" y="3868750"/>
                <a:ext cx="1169750" cy="79175"/>
              </a:xfrm>
              <a:custGeom>
                <a:avLst/>
                <a:gdLst/>
                <a:ahLst/>
                <a:cxnLst/>
                <a:rect l="l" t="t" r="r" b="b"/>
                <a:pathLst>
                  <a:path w="46790" h="3167" extrusionOk="0">
                    <a:moveTo>
                      <a:pt x="23391" y="1"/>
                    </a:moveTo>
                    <a:lnTo>
                      <a:pt x="21001" y="9"/>
                    </a:lnTo>
                    <a:lnTo>
                      <a:pt x="18681" y="36"/>
                    </a:lnTo>
                    <a:lnTo>
                      <a:pt x="16441" y="71"/>
                    </a:lnTo>
                    <a:lnTo>
                      <a:pt x="14289" y="124"/>
                    </a:lnTo>
                    <a:lnTo>
                      <a:pt x="12242" y="195"/>
                    </a:lnTo>
                    <a:lnTo>
                      <a:pt x="10311" y="274"/>
                    </a:lnTo>
                    <a:lnTo>
                      <a:pt x="8512" y="362"/>
                    </a:lnTo>
                    <a:lnTo>
                      <a:pt x="6854" y="468"/>
                    </a:lnTo>
                    <a:lnTo>
                      <a:pt x="6077" y="521"/>
                    </a:lnTo>
                    <a:lnTo>
                      <a:pt x="5345" y="574"/>
                    </a:lnTo>
                    <a:lnTo>
                      <a:pt x="4649" y="636"/>
                    </a:lnTo>
                    <a:lnTo>
                      <a:pt x="3996" y="697"/>
                    </a:lnTo>
                    <a:lnTo>
                      <a:pt x="3387" y="768"/>
                    </a:lnTo>
                    <a:lnTo>
                      <a:pt x="2823" y="830"/>
                    </a:lnTo>
                    <a:lnTo>
                      <a:pt x="2311" y="900"/>
                    </a:lnTo>
                    <a:lnTo>
                      <a:pt x="1835" y="971"/>
                    </a:lnTo>
                    <a:lnTo>
                      <a:pt x="1421" y="1041"/>
                    </a:lnTo>
                    <a:lnTo>
                      <a:pt x="1050" y="1112"/>
                    </a:lnTo>
                    <a:lnTo>
                      <a:pt x="741" y="1191"/>
                    </a:lnTo>
                    <a:lnTo>
                      <a:pt x="477" y="1262"/>
                    </a:lnTo>
                    <a:lnTo>
                      <a:pt x="362" y="1306"/>
                    </a:lnTo>
                    <a:lnTo>
                      <a:pt x="274" y="1341"/>
                    </a:lnTo>
                    <a:lnTo>
                      <a:pt x="186" y="1385"/>
                    </a:lnTo>
                    <a:lnTo>
                      <a:pt x="124" y="1421"/>
                    </a:lnTo>
                    <a:lnTo>
                      <a:pt x="71" y="1465"/>
                    </a:lnTo>
                    <a:lnTo>
                      <a:pt x="27" y="1500"/>
                    </a:lnTo>
                    <a:lnTo>
                      <a:pt x="9" y="1544"/>
                    </a:lnTo>
                    <a:lnTo>
                      <a:pt x="1" y="1579"/>
                    </a:lnTo>
                    <a:lnTo>
                      <a:pt x="9" y="1623"/>
                    </a:lnTo>
                    <a:lnTo>
                      <a:pt x="27" y="1668"/>
                    </a:lnTo>
                    <a:lnTo>
                      <a:pt x="71" y="1703"/>
                    </a:lnTo>
                    <a:lnTo>
                      <a:pt x="124" y="1747"/>
                    </a:lnTo>
                    <a:lnTo>
                      <a:pt x="186" y="1782"/>
                    </a:lnTo>
                    <a:lnTo>
                      <a:pt x="274" y="1826"/>
                    </a:lnTo>
                    <a:lnTo>
                      <a:pt x="362" y="1862"/>
                    </a:lnTo>
                    <a:lnTo>
                      <a:pt x="477" y="1906"/>
                    </a:lnTo>
                    <a:lnTo>
                      <a:pt x="741" y="1976"/>
                    </a:lnTo>
                    <a:lnTo>
                      <a:pt x="1050" y="2056"/>
                    </a:lnTo>
                    <a:lnTo>
                      <a:pt x="1421" y="2126"/>
                    </a:lnTo>
                    <a:lnTo>
                      <a:pt x="1835" y="2197"/>
                    </a:lnTo>
                    <a:lnTo>
                      <a:pt x="2311" y="2267"/>
                    </a:lnTo>
                    <a:lnTo>
                      <a:pt x="2823" y="2338"/>
                    </a:lnTo>
                    <a:lnTo>
                      <a:pt x="3387" y="2400"/>
                    </a:lnTo>
                    <a:lnTo>
                      <a:pt x="3996" y="2470"/>
                    </a:lnTo>
                    <a:lnTo>
                      <a:pt x="4649" y="2532"/>
                    </a:lnTo>
                    <a:lnTo>
                      <a:pt x="5345" y="2594"/>
                    </a:lnTo>
                    <a:lnTo>
                      <a:pt x="6077" y="2647"/>
                    </a:lnTo>
                    <a:lnTo>
                      <a:pt x="6854" y="2699"/>
                    </a:lnTo>
                    <a:lnTo>
                      <a:pt x="8512" y="2805"/>
                    </a:lnTo>
                    <a:lnTo>
                      <a:pt x="10311" y="2894"/>
                    </a:lnTo>
                    <a:lnTo>
                      <a:pt x="12242" y="2973"/>
                    </a:lnTo>
                    <a:lnTo>
                      <a:pt x="14289" y="3043"/>
                    </a:lnTo>
                    <a:lnTo>
                      <a:pt x="16441" y="3096"/>
                    </a:lnTo>
                    <a:lnTo>
                      <a:pt x="18681" y="3132"/>
                    </a:lnTo>
                    <a:lnTo>
                      <a:pt x="21001" y="3158"/>
                    </a:lnTo>
                    <a:lnTo>
                      <a:pt x="23391" y="3167"/>
                    </a:lnTo>
                    <a:lnTo>
                      <a:pt x="25790" y="3158"/>
                    </a:lnTo>
                    <a:lnTo>
                      <a:pt x="28109" y="3132"/>
                    </a:lnTo>
                    <a:lnTo>
                      <a:pt x="30349" y="3096"/>
                    </a:lnTo>
                    <a:lnTo>
                      <a:pt x="32502" y="3043"/>
                    </a:lnTo>
                    <a:lnTo>
                      <a:pt x="34548" y="2973"/>
                    </a:lnTo>
                    <a:lnTo>
                      <a:pt x="36470" y="2894"/>
                    </a:lnTo>
                    <a:lnTo>
                      <a:pt x="38278" y="2805"/>
                    </a:lnTo>
                    <a:lnTo>
                      <a:pt x="39937" y="2699"/>
                    </a:lnTo>
                    <a:lnTo>
                      <a:pt x="40713" y="2647"/>
                    </a:lnTo>
                    <a:lnTo>
                      <a:pt x="41445" y="2594"/>
                    </a:lnTo>
                    <a:lnTo>
                      <a:pt x="42142" y="2532"/>
                    </a:lnTo>
                    <a:lnTo>
                      <a:pt x="42794" y="2470"/>
                    </a:lnTo>
                    <a:lnTo>
                      <a:pt x="43403" y="2400"/>
                    </a:lnTo>
                    <a:lnTo>
                      <a:pt x="43967" y="2338"/>
                    </a:lnTo>
                    <a:lnTo>
                      <a:pt x="44479" y="2267"/>
                    </a:lnTo>
                    <a:lnTo>
                      <a:pt x="44946" y="2197"/>
                    </a:lnTo>
                    <a:lnTo>
                      <a:pt x="45370" y="2126"/>
                    </a:lnTo>
                    <a:lnTo>
                      <a:pt x="45740" y="2056"/>
                    </a:lnTo>
                    <a:lnTo>
                      <a:pt x="46049" y="1976"/>
                    </a:lnTo>
                    <a:lnTo>
                      <a:pt x="46313" y="1906"/>
                    </a:lnTo>
                    <a:lnTo>
                      <a:pt x="46419" y="1862"/>
                    </a:lnTo>
                    <a:lnTo>
                      <a:pt x="46516" y="1826"/>
                    </a:lnTo>
                    <a:lnTo>
                      <a:pt x="46604" y="1782"/>
                    </a:lnTo>
                    <a:lnTo>
                      <a:pt x="46666" y="1747"/>
                    </a:lnTo>
                    <a:lnTo>
                      <a:pt x="46719" y="1703"/>
                    </a:lnTo>
                    <a:lnTo>
                      <a:pt x="46754" y="1668"/>
                    </a:lnTo>
                    <a:lnTo>
                      <a:pt x="46781" y="1623"/>
                    </a:lnTo>
                    <a:lnTo>
                      <a:pt x="46790" y="1579"/>
                    </a:lnTo>
                    <a:lnTo>
                      <a:pt x="46781" y="1544"/>
                    </a:lnTo>
                    <a:lnTo>
                      <a:pt x="46754" y="1500"/>
                    </a:lnTo>
                    <a:lnTo>
                      <a:pt x="46719" y="1465"/>
                    </a:lnTo>
                    <a:lnTo>
                      <a:pt x="46666" y="1421"/>
                    </a:lnTo>
                    <a:lnTo>
                      <a:pt x="46604" y="1385"/>
                    </a:lnTo>
                    <a:lnTo>
                      <a:pt x="46516" y="1341"/>
                    </a:lnTo>
                    <a:lnTo>
                      <a:pt x="46419" y="1306"/>
                    </a:lnTo>
                    <a:lnTo>
                      <a:pt x="46313" y="1262"/>
                    </a:lnTo>
                    <a:lnTo>
                      <a:pt x="46049" y="1191"/>
                    </a:lnTo>
                    <a:lnTo>
                      <a:pt x="45740" y="1112"/>
                    </a:lnTo>
                    <a:lnTo>
                      <a:pt x="45370" y="1041"/>
                    </a:lnTo>
                    <a:lnTo>
                      <a:pt x="44946" y="971"/>
                    </a:lnTo>
                    <a:lnTo>
                      <a:pt x="44479" y="900"/>
                    </a:lnTo>
                    <a:lnTo>
                      <a:pt x="43967" y="830"/>
                    </a:lnTo>
                    <a:lnTo>
                      <a:pt x="43403" y="768"/>
                    </a:lnTo>
                    <a:lnTo>
                      <a:pt x="42794" y="697"/>
                    </a:lnTo>
                    <a:lnTo>
                      <a:pt x="42142" y="636"/>
                    </a:lnTo>
                    <a:lnTo>
                      <a:pt x="41445" y="574"/>
                    </a:lnTo>
                    <a:lnTo>
                      <a:pt x="40713" y="521"/>
                    </a:lnTo>
                    <a:lnTo>
                      <a:pt x="39937" y="468"/>
                    </a:lnTo>
                    <a:lnTo>
                      <a:pt x="38278" y="362"/>
                    </a:lnTo>
                    <a:lnTo>
                      <a:pt x="36470" y="274"/>
                    </a:lnTo>
                    <a:lnTo>
                      <a:pt x="34548" y="195"/>
                    </a:lnTo>
                    <a:lnTo>
                      <a:pt x="32502" y="124"/>
                    </a:lnTo>
                    <a:lnTo>
                      <a:pt x="30349" y="71"/>
                    </a:lnTo>
                    <a:lnTo>
                      <a:pt x="28109" y="36"/>
                    </a:lnTo>
                    <a:lnTo>
                      <a:pt x="25790" y="9"/>
                    </a:lnTo>
                    <a:lnTo>
                      <a:pt x="23391" y="1"/>
                    </a:lnTo>
                    <a:close/>
                  </a:path>
                </a:pathLst>
              </a:custGeom>
              <a:solidFill>
                <a:srgbClr val="EDEEF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598;p90">
                <a:extLst>
                  <a:ext uri="{FF2B5EF4-FFF2-40B4-BE49-F238E27FC236}">
                    <a16:creationId xmlns:a16="http://schemas.microsoft.com/office/drawing/2014/main" id="{7FBEFF1E-AA7C-4F71-A3E6-3084575E5123}"/>
                  </a:ext>
                </a:extLst>
              </p:cNvPr>
              <p:cNvSpPr/>
              <p:nvPr/>
            </p:nvSpPr>
            <p:spPr>
              <a:xfrm>
                <a:off x="1190800" y="3626200"/>
                <a:ext cx="83375" cy="212375"/>
              </a:xfrm>
              <a:custGeom>
                <a:avLst/>
                <a:gdLst/>
                <a:ahLst/>
                <a:cxnLst/>
                <a:rect l="l" t="t" r="r" b="b"/>
                <a:pathLst>
                  <a:path w="3335" h="8495" extrusionOk="0">
                    <a:moveTo>
                      <a:pt x="3334" y="1"/>
                    </a:moveTo>
                    <a:lnTo>
                      <a:pt x="0" y="601"/>
                    </a:lnTo>
                    <a:lnTo>
                      <a:pt x="18" y="8494"/>
                    </a:lnTo>
                    <a:lnTo>
                      <a:pt x="3078" y="7568"/>
                    </a:lnTo>
                    <a:lnTo>
                      <a:pt x="333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599;p90">
                <a:extLst>
                  <a:ext uri="{FF2B5EF4-FFF2-40B4-BE49-F238E27FC236}">
                    <a16:creationId xmlns:a16="http://schemas.microsoft.com/office/drawing/2014/main" id="{4C2F76C4-06AB-4EC7-B0AA-3806D844C170}"/>
                  </a:ext>
                </a:extLst>
              </p:cNvPr>
              <p:cNvSpPr/>
              <p:nvPr/>
            </p:nvSpPr>
            <p:spPr>
              <a:xfrm>
                <a:off x="1380875" y="3626200"/>
                <a:ext cx="93500" cy="212375"/>
              </a:xfrm>
              <a:custGeom>
                <a:avLst/>
                <a:gdLst/>
                <a:ahLst/>
                <a:cxnLst/>
                <a:rect l="l" t="t" r="r" b="b"/>
                <a:pathLst>
                  <a:path w="3740" h="8495" extrusionOk="0">
                    <a:moveTo>
                      <a:pt x="0" y="1"/>
                    </a:moveTo>
                    <a:lnTo>
                      <a:pt x="370" y="7568"/>
                    </a:lnTo>
                    <a:lnTo>
                      <a:pt x="3431" y="8494"/>
                    </a:lnTo>
                    <a:lnTo>
                      <a:pt x="3740" y="49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600;p90">
                <a:extLst>
                  <a:ext uri="{FF2B5EF4-FFF2-40B4-BE49-F238E27FC236}">
                    <a16:creationId xmlns:a16="http://schemas.microsoft.com/office/drawing/2014/main" id="{641A3EFF-CE10-486F-BA64-20E1D54101CD}"/>
                  </a:ext>
                </a:extLst>
              </p:cNvPr>
              <p:cNvSpPr/>
              <p:nvPr/>
            </p:nvSpPr>
            <p:spPr>
              <a:xfrm>
                <a:off x="1097975" y="2798250"/>
                <a:ext cx="232200" cy="951250"/>
              </a:xfrm>
              <a:custGeom>
                <a:avLst/>
                <a:gdLst/>
                <a:ahLst/>
                <a:cxnLst/>
                <a:rect l="l" t="t" r="r" b="b"/>
                <a:pathLst>
                  <a:path w="9288" h="38050" extrusionOk="0">
                    <a:moveTo>
                      <a:pt x="0" y="0"/>
                    </a:moveTo>
                    <a:lnTo>
                      <a:pt x="3158" y="38049"/>
                    </a:lnTo>
                    <a:lnTo>
                      <a:pt x="7180" y="38049"/>
                    </a:lnTo>
                    <a:lnTo>
                      <a:pt x="9287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4601;p90">
                <a:extLst>
                  <a:ext uri="{FF2B5EF4-FFF2-40B4-BE49-F238E27FC236}">
                    <a16:creationId xmlns:a16="http://schemas.microsoft.com/office/drawing/2014/main" id="{1436C82E-4E1E-4CB7-857F-E12C731CE2FB}"/>
                  </a:ext>
                </a:extLst>
              </p:cNvPr>
              <p:cNvSpPr/>
              <p:nvPr/>
            </p:nvSpPr>
            <p:spPr>
              <a:xfrm>
                <a:off x="1330150" y="2798250"/>
                <a:ext cx="232200" cy="951675"/>
              </a:xfrm>
              <a:custGeom>
                <a:avLst/>
                <a:gdLst/>
                <a:ahLst/>
                <a:cxnLst/>
                <a:rect l="l" t="t" r="r" b="b"/>
                <a:pathLst>
                  <a:path w="9288" h="38067" extrusionOk="0">
                    <a:moveTo>
                      <a:pt x="0" y="0"/>
                    </a:moveTo>
                    <a:lnTo>
                      <a:pt x="2108" y="38049"/>
                    </a:lnTo>
                    <a:lnTo>
                      <a:pt x="6412" y="38067"/>
                    </a:lnTo>
                    <a:lnTo>
                      <a:pt x="9288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4602;p90">
                <a:extLst>
                  <a:ext uri="{FF2B5EF4-FFF2-40B4-BE49-F238E27FC236}">
                    <a16:creationId xmlns:a16="http://schemas.microsoft.com/office/drawing/2014/main" id="{947C2AB2-5713-469E-BF2A-847D3E358FFB}"/>
                  </a:ext>
                </a:extLst>
              </p:cNvPr>
              <p:cNvSpPr/>
              <p:nvPr/>
            </p:nvSpPr>
            <p:spPr>
              <a:xfrm>
                <a:off x="1387925" y="3809650"/>
                <a:ext cx="265500" cy="80950"/>
              </a:xfrm>
              <a:custGeom>
                <a:avLst/>
                <a:gdLst/>
                <a:ahLst/>
                <a:cxnLst/>
                <a:rect l="l" t="t" r="r" b="b"/>
                <a:pathLst>
                  <a:path w="10620" h="3238" extrusionOk="0">
                    <a:moveTo>
                      <a:pt x="3193" y="1"/>
                    </a:moveTo>
                    <a:lnTo>
                      <a:pt x="0" y="54"/>
                    </a:lnTo>
                    <a:lnTo>
                      <a:pt x="415" y="3238"/>
                    </a:lnTo>
                    <a:lnTo>
                      <a:pt x="10619" y="3238"/>
                    </a:lnTo>
                    <a:lnTo>
                      <a:pt x="319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4603;p90">
                <a:extLst>
                  <a:ext uri="{FF2B5EF4-FFF2-40B4-BE49-F238E27FC236}">
                    <a16:creationId xmlns:a16="http://schemas.microsoft.com/office/drawing/2014/main" id="{75DAA6DE-2B77-4B31-9542-C308E954A64B}"/>
                  </a:ext>
                </a:extLst>
              </p:cNvPr>
              <p:cNvSpPr/>
              <p:nvPr/>
            </p:nvSpPr>
            <p:spPr>
              <a:xfrm>
                <a:off x="1017275" y="3809650"/>
                <a:ext cx="265500" cy="80950"/>
              </a:xfrm>
              <a:custGeom>
                <a:avLst/>
                <a:gdLst/>
                <a:ahLst/>
                <a:cxnLst/>
                <a:rect l="l" t="t" r="r" b="b"/>
                <a:pathLst>
                  <a:path w="10620" h="3238" extrusionOk="0">
                    <a:moveTo>
                      <a:pt x="6941" y="1"/>
                    </a:moveTo>
                    <a:lnTo>
                      <a:pt x="0" y="3238"/>
                    </a:lnTo>
                    <a:lnTo>
                      <a:pt x="10205" y="3238"/>
                    </a:lnTo>
                    <a:lnTo>
                      <a:pt x="10619" y="54"/>
                    </a:lnTo>
                    <a:lnTo>
                      <a:pt x="694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4604;p90">
                <a:extLst>
                  <a:ext uri="{FF2B5EF4-FFF2-40B4-BE49-F238E27FC236}">
                    <a16:creationId xmlns:a16="http://schemas.microsoft.com/office/drawing/2014/main" id="{E573EC55-B2F1-43F9-93EC-3BE4652ED589}"/>
                  </a:ext>
                </a:extLst>
              </p:cNvPr>
              <p:cNvSpPr/>
              <p:nvPr/>
            </p:nvSpPr>
            <p:spPr>
              <a:xfrm>
                <a:off x="664925" y="2763850"/>
                <a:ext cx="195825" cy="272775"/>
              </a:xfrm>
              <a:custGeom>
                <a:avLst/>
                <a:gdLst/>
                <a:ahLst/>
                <a:cxnLst/>
                <a:rect l="l" t="t" r="r" b="b"/>
                <a:pathLst>
                  <a:path w="7833" h="10911" extrusionOk="0">
                    <a:moveTo>
                      <a:pt x="6024" y="1"/>
                    </a:moveTo>
                    <a:lnTo>
                      <a:pt x="5936" y="18"/>
                    </a:lnTo>
                    <a:lnTo>
                      <a:pt x="5865" y="45"/>
                    </a:lnTo>
                    <a:lnTo>
                      <a:pt x="5812" y="80"/>
                    </a:lnTo>
                    <a:lnTo>
                      <a:pt x="4992" y="671"/>
                    </a:lnTo>
                    <a:lnTo>
                      <a:pt x="4242" y="1209"/>
                    </a:lnTo>
                    <a:lnTo>
                      <a:pt x="3387" y="1844"/>
                    </a:lnTo>
                    <a:lnTo>
                      <a:pt x="2523" y="2497"/>
                    </a:lnTo>
                    <a:lnTo>
                      <a:pt x="2117" y="2805"/>
                    </a:lnTo>
                    <a:lnTo>
                      <a:pt x="1746" y="3105"/>
                    </a:lnTo>
                    <a:lnTo>
                      <a:pt x="1411" y="3378"/>
                    </a:lnTo>
                    <a:lnTo>
                      <a:pt x="1138" y="3625"/>
                    </a:lnTo>
                    <a:lnTo>
                      <a:pt x="935" y="3819"/>
                    </a:lnTo>
                    <a:lnTo>
                      <a:pt x="865" y="3908"/>
                    </a:lnTo>
                    <a:lnTo>
                      <a:pt x="812" y="3978"/>
                    </a:lnTo>
                    <a:lnTo>
                      <a:pt x="767" y="4040"/>
                    </a:lnTo>
                    <a:lnTo>
                      <a:pt x="741" y="4093"/>
                    </a:lnTo>
                    <a:lnTo>
                      <a:pt x="723" y="4155"/>
                    </a:lnTo>
                    <a:lnTo>
                      <a:pt x="706" y="4208"/>
                    </a:lnTo>
                    <a:lnTo>
                      <a:pt x="697" y="4260"/>
                    </a:lnTo>
                    <a:lnTo>
                      <a:pt x="706" y="4313"/>
                    </a:lnTo>
                    <a:lnTo>
                      <a:pt x="715" y="4366"/>
                    </a:lnTo>
                    <a:lnTo>
                      <a:pt x="723" y="4410"/>
                    </a:lnTo>
                    <a:lnTo>
                      <a:pt x="750" y="4455"/>
                    </a:lnTo>
                    <a:lnTo>
                      <a:pt x="776" y="4490"/>
                    </a:lnTo>
                    <a:lnTo>
                      <a:pt x="812" y="4525"/>
                    </a:lnTo>
                    <a:lnTo>
                      <a:pt x="847" y="4560"/>
                    </a:lnTo>
                    <a:lnTo>
                      <a:pt x="891" y="4587"/>
                    </a:lnTo>
                    <a:lnTo>
                      <a:pt x="944" y="4604"/>
                    </a:lnTo>
                    <a:lnTo>
                      <a:pt x="997" y="4631"/>
                    </a:lnTo>
                    <a:lnTo>
                      <a:pt x="1059" y="4640"/>
                    </a:lnTo>
                    <a:lnTo>
                      <a:pt x="1191" y="4657"/>
                    </a:lnTo>
                    <a:lnTo>
                      <a:pt x="1332" y="4657"/>
                    </a:lnTo>
                    <a:lnTo>
                      <a:pt x="1491" y="4631"/>
                    </a:lnTo>
                    <a:lnTo>
                      <a:pt x="1658" y="4587"/>
                    </a:lnTo>
                    <a:lnTo>
                      <a:pt x="1835" y="4516"/>
                    </a:lnTo>
                    <a:lnTo>
                      <a:pt x="1923" y="4472"/>
                    </a:lnTo>
                    <a:lnTo>
                      <a:pt x="2011" y="4428"/>
                    </a:lnTo>
                    <a:lnTo>
                      <a:pt x="2099" y="4366"/>
                    </a:lnTo>
                    <a:lnTo>
                      <a:pt x="2196" y="4305"/>
                    </a:lnTo>
                    <a:lnTo>
                      <a:pt x="2285" y="4234"/>
                    </a:lnTo>
                    <a:lnTo>
                      <a:pt x="2382" y="4155"/>
                    </a:lnTo>
                    <a:lnTo>
                      <a:pt x="2725" y="3837"/>
                    </a:lnTo>
                    <a:lnTo>
                      <a:pt x="3025" y="3546"/>
                    </a:lnTo>
                    <a:lnTo>
                      <a:pt x="3290" y="3290"/>
                    </a:lnTo>
                    <a:lnTo>
                      <a:pt x="3510" y="3079"/>
                    </a:lnTo>
                    <a:lnTo>
                      <a:pt x="3599" y="2999"/>
                    </a:lnTo>
                    <a:lnTo>
                      <a:pt x="3687" y="2938"/>
                    </a:lnTo>
                    <a:lnTo>
                      <a:pt x="3757" y="2885"/>
                    </a:lnTo>
                    <a:lnTo>
                      <a:pt x="3819" y="2858"/>
                    </a:lnTo>
                    <a:lnTo>
                      <a:pt x="3863" y="2849"/>
                    </a:lnTo>
                    <a:lnTo>
                      <a:pt x="3890" y="2858"/>
                    </a:lnTo>
                    <a:lnTo>
                      <a:pt x="3907" y="2867"/>
                    </a:lnTo>
                    <a:lnTo>
                      <a:pt x="3925" y="2885"/>
                    </a:lnTo>
                    <a:lnTo>
                      <a:pt x="3934" y="2902"/>
                    </a:lnTo>
                    <a:lnTo>
                      <a:pt x="3951" y="2973"/>
                    </a:lnTo>
                    <a:lnTo>
                      <a:pt x="3352" y="3872"/>
                    </a:lnTo>
                    <a:lnTo>
                      <a:pt x="2734" y="4816"/>
                    </a:lnTo>
                    <a:lnTo>
                      <a:pt x="2020" y="5919"/>
                    </a:lnTo>
                    <a:lnTo>
                      <a:pt x="1306" y="7039"/>
                    </a:lnTo>
                    <a:lnTo>
                      <a:pt x="970" y="7577"/>
                    </a:lnTo>
                    <a:lnTo>
                      <a:pt x="670" y="8071"/>
                    </a:lnTo>
                    <a:lnTo>
                      <a:pt x="415" y="8503"/>
                    </a:lnTo>
                    <a:lnTo>
                      <a:pt x="212" y="8873"/>
                    </a:lnTo>
                    <a:lnTo>
                      <a:pt x="71" y="9147"/>
                    </a:lnTo>
                    <a:lnTo>
                      <a:pt x="27" y="9252"/>
                    </a:lnTo>
                    <a:lnTo>
                      <a:pt x="9" y="9323"/>
                    </a:lnTo>
                    <a:lnTo>
                      <a:pt x="0" y="9429"/>
                    </a:lnTo>
                    <a:lnTo>
                      <a:pt x="9" y="9526"/>
                    </a:lnTo>
                    <a:lnTo>
                      <a:pt x="35" y="9614"/>
                    </a:lnTo>
                    <a:lnTo>
                      <a:pt x="80" y="9685"/>
                    </a:lnTo>
                    <a:lnTo>
                      <a:pt x="132" y="9738"/>
                    </a:lnTo>
                    <a:lnTo>
                      <a:pt x="203" y="9782"/>
                    </a:lnTo>
                    <a:lnTo>
                      <a:pt x="282" y="9799"/>
                    </a:lnTo>
                    <a:lnTo>
                      <a:pt x="371" y="9799"/>
                    </a:lnTo>
                    <a:lnTo>
                      <a:pt x="468" y="9791"/>
                    </a:lnTo>
                    <a:lnTo>
                      <a:pt x="573" y="9746"/>
                    </a:lnTo>
                    <a:lnTo>
                      <a:pt x="688" y="9693"/>
                    </a:lnTo>
                    <a:lnTo>
                      <a:pt x="803" y="9614"/>
                    </a:lnTo>
                    <a:lnTo>
                      <a:pt x="917" y="9508"/>
                    </a:lnTo>
                    <a:lnTo>
                      <a:pt x="1032" y="9385"/>
                    </a:lnTo>
                    <a:lnTo>
                      <a:pt x="1156" y="9235"/>
                    </a:lnTo>
                    <a:lnTo>
                      <a:pt x="1270" y="9058"/>
                    </a:lnTo>
                    <a:lnTo>
                      <a:pt x="1394" y="8847"/>
                    </a:lnTo>
                    <a:lnTo>
                      <a:pt x="1561" y="8591"/>
                    </a:lnTo>
                    <a:lnTo>
                      <a:pt x="1949" y="8009"/>
                    </a:lnTo>
                    <a:lnTo>
                      <a:pt x="2390" y="7356"/>
                    </a:lnTo>
                    <a:lnTo>
                      <a:pt x="2849" y="6695"/>
                    </a:lnTo>
                    <a:lnTo>
                      <a:pt x="3634" y="5575"/>
                    </a:lnTo>
                    <a:lnTo>
                      <a:pt x="3978" y="5107"/>
                    </a:lnTo>
                    <a:lnTo>
                      <a:pt x="3537" y="5910"/>
                    </a:lnTo>
                    <a:lnTo>
                      <a:pt x="3096" y="6748"/>
                    </a:lnTo>
                    <a:lnTo>
                      <a:pt x="2593" y="7718"/>
                    </a:lnTo>
                    <a:lnTo>
                      <a:pt x="2099" y="8706"/>
                    </a:lnTo>
                    <a:lnTo>
                      <a:pt x="1879" y="9164"/>
                    </a:lnTo>
                    <a:lnTo>
                      <a:pt x="1676" y="9596"/>
                    </a:lnTo>
                    <a:lnTo>
                      <a:pt x="1517" y="9967"/>
                    </a:lnTo>
                    <a:lnTo>
                      <a:pt x="1394" y="10267"/>
                    </a:lnTo>
                    <a:lnTo>
                      <a:pt x="1358" y="10390"/>
                    </a:lnTo>
                    <a:lnTo>
                      <a:pt x="1332" y="10496"/>
                    </a:lnTo>
                    <a:lnTo>
                      <a:pt x="1323" y="10567"/>
                    </a:lnTo>
                    <a:lnTo>
                      <a:pt x="1332" y="10620"/>
                    </a:lnTo>
                    <a:lnTo>
                      <a:pt x="1358" y="10690"/>
                    </a:lnTo>
                    <a:lnTo>
                      <a:pt x="1403" y="10752"/>
                    </a:lnTo>
                    <a:lnTo>
                      <a:pt x="1455" y="10805"/>
                    </a:lnTo>
                    <a:lnTo>
                      <a:pt x="1508" y="10849"/>
                    </a:lnTo>
                    <a:lnTo>
                      <a:pt x="1570" y="10884"/>
                    </a:lnTo>
                    <a:lnTo>
                      <a:pt x="1641" y="10902"/>
                    </a:lnTo>
                    <a:lnTo>
                      <a:pt x="1711" y="10911"/>
                    </a:lnTo>
                    <a:lnTo>
                      <a:pt x="1791" y="10911"/>
                    </a:lnTo>
                    <a:lnTo>
                      <a:pt x="1861" y="10893"/>
                    </a:lnTo>
                    <a:lnTo>
                      <a:pt x="1941" y="10867"/>
                    </a:lnTo>
                    <a:lnTo>
                      <a:pt x="2020" y="10822"/>
                    </a:lnTo>
                    <a:lnTo>
                      <a:pt x="2099" y="10761"/>
                    </a:lnTo>
                    <a:lnTo>
                      <a:pt x="2170" y="10690"/>
                    </a:lnTo>
                    <a:lnTo>
                      <a:pt x="2240" y="10593"/>
                    </a:lnTo>
                    <a:lnTo>
                      <a:pt x="2302" y="10487"/>
                    </a:lnTo>
                    <a:lnTo>
                      <a:pt x="2364" y="10355"/>
                    </a:lnTo>
                    <a:lnTo>
                      <a:pt x="2443" y="10187"/>
                    </a:lnTo>
                    <a:lnTo>
                      <a:pt x="2558" y="9967"/>
                    </a:lnTo>
                    <a:lnTo>
                      <a:pt x="2867" y="9411"/>
                    </a:lnTo>
                    <a:lnTo>
                      <a:pt x="3255" y="8741"/>
                    </a:lnTo>
                    <a:lnTo>
                      <a:pt x="3669" y="8044"/>
                    </a:lnTo>
                    <a:lnTo>
                      <a:pt x="4410" y="6818"/>
                    </a:lnTo>
                    <a:lnTo>
                      <a:pt x="4736" y="6289"/>
                    </a:lnTo>
                    <a:lnTo>
                      <a:pt x="4534" y="6801"/>
                    </a:lnTo>
                    <a:lnTo>
                      <a:pt x="4331" y="7330"/>
                    </a:lnTo>
                    <a:lnTo>
                      <a:pt x="4093" y="7965"/>
                    </a:lnTo>
                    <a:lnTo>
                      <a:pt x="3854" y="8635"/>
                    </a:lnTo>
                    <a:lnTo>
                      <a:pt x="3643" y="9270"/>
                    </a:lnTo>
                    <a:lnTo>
                      <a:pt x="3555" y="9561"/>
                    </a:lnTo>
                    <a:lnTo>
                      <a:pt x="3475" y="9817"/>
                    </a:lnTo>
                    <a:lnTo>
                      <a:pt x="3422" y="10029"/>
                    </a:lnTo>
                    <a:lnTo>
                      <a:pt x="3396" y="10196"/>
                    </a:lnTo>
                    <a:lnTo>
                      <a:pt x="3396" y="10320"/>
                    </a:lnTo>
                    <a:lnTo>
                      <a:pt x="3396" y="10373"/>
                    </a:lnTo>
                    <a:lnTo>
                      <a:pt x="3405" y="10417"/>
                    </a:lnTo>
                    <a:lnTo>
                      <a:pt x="3422" y="10452"/>
                    </a:lnTo>
                    <a:lnTo>
                      <a:pt x="3440" y="10478"/>
                    </a:lnTo>
                    <a:lnTo>
                      <a:pt x="3466" y="10496"/>
                    </a:lnTo>
                    <a:lnTo>
                      <a:pt x="3484" y="10514"/>
                    </a:lnTo>
                    <a:lnTo>
                      <a:pt x="3519" y="10523"/>
                    </a:lnTo>
                    <a:lnTo>
                      <a:pt x="3546" y="10523"/>
                    </a:lnTo>
                    <a:lnTo>
                      <a:pt x="3616" y="10514"/>
                    </a:lnTo>
                    <a:lnTo>
                      <a:pt x="3696" y="10478"/>
                    </a:lnTo>
                    <a:lnTo>
                      <a:pt x="3775" y="10426"/>
                    </a:lnTo>
                    <a:lnTo>
                      <a:pt x="3863" y="10355"/>
                    </a:lnTo>
                    <a:lnTo>
                      <a:pt x="3951" y="10276"/>
                    </a:lnTo>
                    <a:lnTo>
                      <a:pt x="4040" y="10179"/>
                    </a:lnTo>
                    <a:lnTo>
                      <a:pt x="4128" y="10064"/>
                    </a:lnTo>
                    <a:lnTo>
                      <a:pt x="4207" y="9949"/>
                    </a:lnTo>
                    <a:lnTo>
                      <a:pt x="4278" y="9826"/>
                    </a:lnTo>
                    <a:lnTo>
                      <a:pt x="4340" y="9693"/>
                    </a:lnTo>
                    <a:lnTo>
                      <a:pt x="4392" y="9561"/>
                    </a:lnTo>
                    <a:lnTo>
                      <a:pt x="4516" y="9208"/>
                    </a:lnTo>
                    <a:lnTo>
                      <a:pt x="4701" y="8732"/>
                    </a:lnTo>
                    <a:lnTo>
                      <a:pt x="5151" y="7612"/>
                    </a:lnTo>
                    <a:lnTo>
                      <a:pt x="5733" y="6192"/>
                    </a:lnTo>
                    <a:lnTo>
                      <a:pt x="5707" y="6607"/>
                    </a:lnTo>
                    <a:lnTo>
                      <a:pt x="5671" y="7039"/>
                    </a:lnTo>
                    <a:lnTo>
                      <a:pt x="5645" y="7550"/>
                    </a:lnTo>
                    <a:lnTo>
                      <a:pt x="5627" y="8071"/>
                    </a:lnTo>
                    <a:lnTo>
                      <a:pt x="5627" y="8326"/>
                    </a:lnTo>
                    <a:lnTo>
                      <a:pt x="5627" y="8565"/>
                    </a:lnTo>
                    <a:lnTo>
                      <a:pt x="5636" y="8767"/>
                    </a:lnTo>
                    <a:lnTo>
                      <a:pt x="5654" y="8953"/>
                    </a:lnTo>
                    <a:lnTo>
                      <a:pt x="5680" y="9094"/>
                    </a:lnTo>
                    <a:lnTo>
                      <a:pt x="5698" y="9147"/>
                    </a:lnTo>
                    <a:lnTo>
                      <a:pt x="5715" y="9182"/>
                    </a:lnTo>
                    <a:lnTo>
                      <a:pt x="5751" y="9252"/>
                    </a:lnTo>
                    <a:lnTo>
                      <a:pt x="5795" y="9297"/>
                    </a:lnTo>
                    <a:lnTo>
                      <a:pt x="5839" y="9332"/>
                    </a:lnTo>
                    <a:lnTo>
                      <a:pt x="5874" y="9358"/>
                    </a:lnTo>
                    <a:lnTo>
                      <a:pt x="5918" y="9376"/>
                    </a:lnTo>
                    <a:lnTo>
                      <a:pt x="5998" y="9376"/>
                    </a:lnTo>
                    <a:lnTo>
                      <a:pt x="6042" y="9358"/>
                    </a:lnTo>
                    <a:lnTo>
                      <a:pt x="6077" y="9332"/>
                    </a:lnTo>
                    <a:lnTo>
                      <a:pt x="6121" y="9305"/>
                    </a:lnTo>
                    <a:lnTo>
                      <a:pt x="6156" y="9270"/>
                    </a:lnTo>
                    <a:lnTo>
                      <a:pt x="6183" y="9226"/>
                    </a:lnTo>
                    <a:lnTo>
                      <a:pt x="6245" y="9129"/>
                    </a:lnTo>
                    <a:lnTo>
                      <a:pt x="6280" y="9014"/>
                    </a:lnTo>
                    <a:lnTo>
                      <a:pt x="6306" y="8917"/>
                    </a:lnTo>
                    <a:lnTo>
                      <a:pt x="6324" y="8776"/>
                    </a:lnTo>
                    <a:lnTo>
                      <a:pt x="6368" y="8353"/>
                    </a:lnTo>
                    <a:lnTo>
                      <a:pt x="6421" y="7815"/>
                    </a:lnTo>
                    <a:lnTo>
                      <a:pt x="6474" y="7233"/>
                    </a:lnTo>
                    <a:lnTo>
                      <a:pt x="6562" y="6166"/>
                    </a:lnTo>
                    <a:lnTo>
                      <a:pt x="6597" y="5689"/>
                    </a:lnTo>
                    <a:lnTo>
                      <a:pt x="6668" y="5583"/>
                    </a:lnTo>
                    <a:lnTo>
                      <a:pt x="6853" y="5301"/>
                    </a:lnTo>
                    <a:lnTo>
                      <a:pt x="6968" y="5107"/>
                    </a:lnTo>
                    <a:lnTo>
                      <a:pt x="7100" y="4869"/>
                    </a:lnTo>
                    <a:lnTo>
                      <a:pt x="7232" y="4613"/>
                    </a:lnTo>
                    <a:lnTo>
                      <a:pt x="7365" y="4322"/>
                    </a:lnTo>
                    <a:lnTo>
                      <a:pt x="7497" y="4014"/>
                    </a:lnTo>
                    <a:lnTo>
                      <a:pt x="7612" y="3696"/>
                    </a:lnTo>
                    <a:lnTo>
                      <a:pt x="7665" y="3528"/>
                    </a:lnTo>
                    <a:lnTo>
                      <a:pt x="7709" y="3361"/>
                    </a:lnTo>
                    <a:lnTo>
                      <a:pt x="7744" y="3184"/>
                    </a:lnTo>
                    <a:lnTo>
                      <a:pt x="7779" y="3017"/>
                    </a:lnTo>
                    <a:lnTo>
                      <a:pt x="7806" y="2840"/>
                    </a:lnTo>
                    <a:lnTo>
                      <a:pt x="7823" y="2664"/>
                    </a:lnTo>
                    <a:lnTo>
                      <a:pt x="7832" y="2488"/>
                    </a:lnTo>
                    <a:lnTo>
                      <a:pt x="7832" y="2320"/>
                    </a:lnTo>
                    <a:lnTo>
                      <a:pt x="7815" y="2144"/>
                    </a:lnTo>
                    <a:lnTo>
                      <a:pt x="7797" y="1976"/>
                    </a:lnTo>
                    <a:lnTo>
                      <a:pt x="7762" y="1809"/>
                    </a:lnTo>
                    <a:lnTo>
                      <a:pt x="7717" y="1641"/>
                    </a:lnTo>
                    <a:lnTo>
                      <a:pt x="7656" y="1482"/>
                    </a:lnTo>
                    <a:lnTo>
                      <a:pt x="7603" y="1332"/>
                    </a:lnTo>
                    <a:lnTo>
                      <a:pt x="7541" y="1191"/>
                    </a:lnTo>
                    <a:lnTo>
                      <a:pt x="7479" y="1059"/>
                    </a:lnTo>
                    <a:lnTo>
                      <a:pt x="7409" y="935"/>
                    </a:lnTo>
                    <a:lnTo>
                      <a:pt x="7347" y="821"/>
                    </a:lnTo>
                    <a:lnTo>
                      <a:pt x="7277" y="724"/>
                    </a:lnTo>
                    <a:lnTo>
                      <a:pt x="7206" y="627"/>
                    </a:lnTo>
                    <a:lnTo>
                      <a:pt x="7135" y="539"/>
                    </a:lnTo>
                    <a:lnTo>
                      <a:pt x="7065" y="459"/>
                    </a:lnTo>
                    <a:lnTo>
                      <a:pt x="6994" y="389"/>
                    </a:lnTo>
                    <a:lnTo>
                      <a:pt x="6924" y="327"/>
                    </a:lnTo>
                    <a:lnTo>
                      <a:pt x="6783" y="212"/>
                    </a:lnTo>
                    <a:lnTo>
                      <a:pt x="6633" y="133"/>
                    </a:lnTo>
                    <a:lnTo>
                      <a:pt x="6500" y="71"/>
                    </a:lnTo>
                    <a:lnTo>
                      <a:pt x="6368" y="27"/>
                    </a:lnTo>
                    <a:lnTo>
                      <a:pt x="6245" y="9"/>
                    </a:lnTo>
                    <a:lnTo>
                      <a:pt x="6130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4605;p90">
                <a:extLst>
                  <a:ext uri="{FF2B5EF4-FFF2-40B4-BE49-F238E27FC236}">
                    <a16:creationId xmlns:a16="http://schemas.microsoft.com/office/drawing/2014/main" id="{F0167CFE-73C8-4977-80C7-EEABFC1C2E9A}"/>
                  </a:ext>
                </a:extLst>
              </p:cNvPr>
              <p:cNvSpPr/>
              <p:nvPr/>
            </p:nvSpPr>
            <p:spPr>
              <a:xfrm>
                <a:off x="887400" y="2086500"/>
                <a:ext cx="954100" cy="1021575"/>
              </a:xfrm>
              <a:custGeom>
                <a:avLst/>
                <a:gdLst/>
                <a:ahLst/>
                <a:cxnLst/>
                <a:rect l="l" t="t" r="r" b="b"/>
                <a:pathLst>
                  <a:path w="38164" h="40863" extrusionOk="0">
                    <a:moveTo>
                      <a:pt x="19201" y="0"/>
                    </a:moveTo>
                    <a:lnTo>
                      <a:pt x="12375" y="1429"/>
                    </a:lnTo>
                    <a:lnTo>
                      <a:pt x="12180" y="1473"/>
                    </a:lnTo>
                    <a:lnTo>
                      <a:pt x="11978" y="1517"/>
                    </a:lnTo>
                    <a:lnTo>
                      <a:pt x="11784" y="1579"/>
                    </a:lnTo>
                    <a:lnTo>
                      <a:pt x="11590" y="1641"/>
                    </a:lnTo>
                    <a:lnTo>
                      <a:pt x="11396" y="1702"/>
                    </a:lnTo>
                    <a:lnTo>
                      <a:pt x="11201" y="1773"/>
                    </a:lnTo>
                    <a:lnTo>
                      <a:pt x="11016" y="1852"/>
                    </a:lnTo>
                    <a:lnTo>
                      <a:pt x="10831" y="1932"/>
                    </a:lnTo>
                    <a:lnTo>
                      <a:pt x="10646" y="2020"/>
                    </a:lnTo>
                    <a:lnTo>
                      <a:pt x="10461" y="2108"/>
                    </a:lnTo>
                    <a:lnTo>
                      <a:pt x="10284" y="2205"/>
                    </a:lnTo>
                    <a:lnTo>
                      <a:pt x="10108" y="2302"/>
                    </a:lnTo>
                    <a:lnTo>
                      <a:pt x="9940" y="2408"/>
                    </a:lnTo>
                    <a:lnTo>
                      <a:pt x="9764" y="2514"/>
                    </a:lnTo>
                    <a:lnTo>
                      <a:pt x="9605" y="2628"/>
                    </a:lnTo>
                    <a:lnTo>
                      <a:pt x="9438" y="2752"/>
                    </a:lnTo>
                    <a:lnTo>
                      <a:pt x="9279" y="2866"/>
                    </a:lnTo>
                    <a:lnTo>
                      <a:pt x="9120" y="2999"/>
                    </a:lnTo>
                    <a:lnTo>
                      <a:pt x="8970" y="3131"/>
                    </a:lnTo>
                    <a:lnTo>
                      <a:pt x="8820" y="3263"/>
                    </a:lnTo>
                    <a:lnTo>
                      <a:pt x="8670" y="3404"/>
                    </a:lnTo>
                    <a:lnTo>
                      <a:pt x="8529" y="3546"/>
                    </a:lnTo>
                    <a:lnTo>
                      <a:pt x="8388" y="3687"/>
                    </a:lnTo>
                    <a:lnTo>
                      <a:pt x="8256" y="3845"/>
                    </a:lnTo>
                    <a:lnTo>
                      <a:pt x="8123" y="3995"/>
                    </a:lnTo>
                    <a:lnTo>
                      <a:pt x="8000" y="4154"/>
                    </a:lnTo>
                    <a:lnTo>
                      <a:pt x="7876" y="4313"/>
                    </a:lnTo>
                    <a:lnTo>
                      <a:pt x="7753" y="4481"/>
                    </a:lnTo>
                    <a:lnTo>
                      <a:pt x="7638" y="4648"/>
                    </a:lnTo>
                    <a:lnTo>
                      <a:pt x="7532" y="4824"/>
                    </a:lnTo>
                    <a:lnTo>
                      <a:pt x="7427" y="5001"/>
                    </a:lnTo>
                    <a:lnTo>
                      <a:pt x="7321" y="5177"/>
                    </a:lnTo>
                    <a:lnTo>
                      <a:pt x="0" y="18575"/>
                    </a:lnTo>
                    <a:lnTo>
                      <a:pt x="6068" y="20427"/>
                    </a:lnTo>
                    <a:lnTo>
                      <a:pt x="10461" y="13688"/>
                    </a:lnTo>
                    <a:lnTo>
                      <a:pt x="10461" y="13688"/>
                    </a:lnTo>
                    <a:lnTo>
                      <a:pt x="6227" y="40862"/>
                    </a:lnTo>
                    <a:lnTo>
                      <a:pt x="28074" y="40862"/>
                    </a:lnTo>
                    <a:lnTo>
                      <a:pt x="29353" y="13283"/>
                    </a:lnTo>
                    <a:lnTo>
                      <a:pt x="33807" y="22094"/>
                    </a:lnTo>
                    <a:lnTo>
                      <a:pt x="38164" y="16511"/>
                    </a:lnTo>
                    <a:lnTo>
                      <a:pt x="33242" y="6527"/>
                    </a:lnTo>
                    <a:lnTo>
                      <a:pt x="33154" y="6350"/>
                    </a:lnTo>
                    <a:lnTo>
                      <a:pt x="33057" y="6174"/>
                    </a:lnTo>
                    <a:lnTo>
                      <a:pt x="32854" y="5830"/>
                    </a:lnTo>
                    <a:lnTo>
                      <a:pt x="32634" y="5504"/>
                    </a:lnTo>
                    <a:lnTo>
                      <a:pt x="32395" y="5186"/>
                    </a:lnTo>
                    <a:lnTo>
                      <a:pt x="32140" y="4886"/>
                    </a:lnTo>
                    <a:lnTo>
                      <a:pt x="31875" y="4595"/>
                    </a:lnTo>
                    <a:lnTo>
                      <a:pt x="31593" y="4322"/>
                    </a:lnTo>
                    <a:lnTo>
                      <a:pt x="31302" y="4066"/>
                    </a:lnTo>
                    <a:lnTo>
                      <a:pt x="30993" y="3819"/>
                    </a:lnTo>
                    <a:lnTo>
                      <a:pt x="30676" y="3599"/>
                    </a:lnTo>
                    <a:lnTo>
                      <a:pt x="30340" y="3387"/>
                    </a:lnTo>
                    <a:lnTo>
                      <a:pt x="29996" y="3193"/>
                    </a:lnTo>
                    <a:lnTo>
                      <a:pt x="29644" y="3016"/>
                    </a:lnTo>
                    <a:lnTo>
                      <a:pt x="29282" y="2866"/>
                    </a:lnTo>
                    <a:lnTo>
                      <a:pt x="28912" y="2725"/>
                    </a:lnTo>
                    <a:lnTo>
                      <a:pt x="28718" y="2664"/>
                    </a:lnTo>
                    <a:lnTo>
                      <a:pt x="28524" y="2611"/>
                    </a:lnTo>
                    <a:lnTo>
                      <a:pt x="19201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4606;p90">
                <a:extLst>
                  <a:ext uri="{FF2B5EF4-FFF2-40B4-BE49-F238E27FC236}">
                    <a16:creationId xmlns:a16="http://schemas.microsoft.com/office/drawing/2014/main" id="{73101421-DFC7-4230-A1C5-5FDB9CA4F696}"/>
                  </a:ext>
                </a:extLst>
              </p:cNvPr>
              <p:cNvSpPr/>
              <p:nvPr/>
            </p:nvSpPr>
            <p:spPr>
              <a:xfrm>
                <a:off x="1329925" y="2649850"/>
                <a:ext cx="69050" cy="68825"/>
              </a:xfrm>
              <a:custGeom>
                <a:avLst/>
                <a:gdLst/>
                <a:ahLst/>
                <a:cxnLst/>
                <a:rect l="l" t="t" r="r" b="b"/>
                <a:pathLst>
                  <a:path w="2762" h="2753" extrusionOk="0">
                    <a:moveTo>
                      <a:pt x="1385" y="1"/>
                    </a:moveTo>
                    <a:lnTo>
                      <a:pt x="1244" y="9"/>
                    </a:lnTo>
                    <a:lnTo>
                      <a:pt x="1103" y="27"/>
                    </a:lnTo>
                    <a:lnTo>
                      <a:pt x="971" y="62"/>
                    </a:lnTo>
                    <a:lnTo>
                      <a:pt x="847" y="107"/>
                    </a:lnTo>
                    <a:lnTo>
                      <a:pt x="724" y="168"/>
                    </a:lnTo>
                    <a:lnTo>
                      <a:pt x="609" y="230"/>
                    </a:lnTo>
                    <a:lnTo>
                      <a:pt x="503" y="309"/>
                    </a:lnTo>
                    <a:lnTo>
                      <a:pt x="406" y="406"/>
                    </a:lnTo>
                    <a:lnTo>
                      <a:pt x="318" y="503"/>
                    </a:lnTo>
                    <a:lnTo>
                      <a:pt x="239" y="609"/>
                    </a:lnTo>
                    <a:lnTo>
                      <a:pt x="168" y="715"/>
                    </a:lnTo>
                    <a:lnTo>
                      <a:pt x="115" y="839"/>
                    </a:lnTo>
                    <a:lnTo>
                      <a:pt x="62" y="971"/>
                    </a:lnTo>
                    <a:lnTo>
                      <a:pt x="36" y="1094"/>
                    </a:lnTo>
                    <a:lnTo>
                      <a:pt x="9" y="1235"/>
                    </a:lnTo>
                    <a:lnTo>
                      <a:pt x="1" y="1377"/>
                    </a:lnTo>
                    <a:lnTo>
                      <a:pt x="9" y="1518"/>
                    </a:lnTo>
                    <a:lnTo>
                      <a:pt x="36" y="1650"/>
                    </a:lnTo>
                    <a:lnTo>
                      <a:pt x="62" y="1782"/>
                    </a:lnTo>
                    <a:lnTo>
                      <a:pt x="115" y="1915"/>
                    </a:lnTo>
                    <a:lnTo>
                      <a:pt x="168" y="2029"/>
                    </a:lnTo>
                    <a:lnTo>
                      <a:pt x="239" y="2144"/>
                    </a:lnTo>
                    <a:lnTo>
                      <a:pt x="318" y="2250"/>
                    </a:lnTo>
                    <a:lnTo>
                      <a:pt x="406" y="2347"/>
                    </a:lnTo>
                    <a:lnTo>
                      <a:pt x="503" y="2444"/>
                    </a:lnTo>
                    <a:lnTo>
                      <a:pt x="609" y="2514"/>
                    </a:lnTo>
                    <a:lnTo>
                      <a:pt x="724" y="2585"/>
                    </a:lnTo>
                    <a:lnTo>
                      <a:pt x="847" y="2647"/>
                    </a:lnTo>
                    <a:lnTo>
                      <a:pt x="971" y="2691"/>
                    </a:lnTo>
                    <a:lnTo>
                      <a:pt x="1103" y="2726"/>
                    </a:lnTo>
                    <a:lnTo>
                      <a:pt x="1244" y="2744"/>
                    </a:lnTo>
                    <a:lnTo>
                      <a:pt x="1385" y="2752"/>
                    </a:lnTo>
                    <a:lnTo>
                      <a:pt x="1527" y="2744"/>
                    </a:lnTo>
                    <a:lnTo>
                      <a:pt x="1659" y="2726"/>
                    </a:lnTo>
                    <a:lnTo>
                      <a:pt x="1791" y="2691"/>
                    </a:lnTo>
                    <a:lnTo>
                      <a:pt x="1915" y="2647"/>
                    </a:lnTo>
                    <a:lnTo>
                      <a:pt x="2038" y="2585"/>
                    </a:lnTo>
                    <a:lnTo>
                      <a:pt x="2153" y="2514"/>
                    </a:lnTo>
                    <a:lnTo>
                      <a:pt x="2259" y="2444"/>
                    </a:lnTo>
                    <a:lnTo>
                      <a:pt x="2356" y="2347"/>
                    </a:lnTo>
                    <a:lnTo>
                      <a:pt x="2444" y="2250"/>
                    </a:lnTo>
                    <a:lnTo>
                      <a:pt x="2523" y="2144"/>
                    </a:lnTo>
                    <a:lnTo>
                      <a:pt x="2594" y="2029"/>
                    </a:lnTo>
                    <a:lnTo>
                      <a:pt x="2655" y="1915"/>
                    </a:lnTo>
                    <a:lnTo>
                      <a:pt x="2700" y="1782"/>
                    </a:lnTo>
                    <a:lnTo>
                      <a:pt x="2735" y="1650"/>
                    </a:lnTo>
                    <a:lnTo>
                      <a:pt x="2752" y="1518"/>
                    </a:lnTo>
                    <a:lnTo>
                      <a:pt x="2761" y="1377"/>
                    </a:lnTo>
                    <a:lnTo>
                      <a:pt x="2752" y="1235"/>
                    </a:lnTo>
                    <a:lnTo>
                      <a:pt x="2735" y="1094"/>
                    </a:lnTo>
                    <a:lnTo>
                      <a:pt x="2700" y="971"/>
                    </a:lnTo>
                    <a:lnTo>
                      <a:pt x="2655" y="839"/>
                    </a:lnTo>
                    <a:lnTo>
                      <a:pt x="2594" y="715"/>
                    </a:lnTo>
                    <a:lnTo>
                      <a:pt x="2523" y="609"/>
                    </a:lnTo>
                    <a:lnTo>
                      <a:pt x="2444" y="503"/>
                    </a:lnTo>
                    <a:lnTo>
                      <a:pt x="2356" y="406"/>
                    </a:lnTo>
                    <a:lnTo>
                      <a:pt x="2259" y="309"/>
                    </a:lnTo>
                    <a:lnTo>
                      <a:pt x="2153" y="230"/>
                    </a:lnTo>
                    <a:lnTo>
                      <a:pt x="2038" y="168"/>
                    </a:lnTo>
                    <a:lnTo>
                      <a:pt x="1915" y="107"/>
                    </a:lnTo>
                    <a:lnTo>
                      <a:pt x="1791" y="62"/>
                    </a:lnTo>
                    <a:lnTo>
                      <a:pt x="1659" y="27"/>
                    </a:lnTo>
                    <a:lnTo>
                      <a:pt x="1527" y="9"/>
                    </a:lnTo>
                    <a:lnTo>
                      <a:pt x="1385" y="1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4607;p90">
                <a:extLst>
                  <a:ext uri="{FF2B5EF4-FFF2-40B4-BE49-F238E27FC236}">
                    <a16:creationId xmlns:a16="http://schemas.microsoft.com/office/drawing/2014/main" id="{AEAB85CB-7FC7-49D5-82D5-2B6238788931}"/>
                  </a:ext>
                </a:extLst>
              </p:cNvPr>
              <p:cNvSpPr/>
              <p:nvPr/>
            </p:nvSpPr>
            <p:spPr>
              <a:xfrm>
                <a:off x="1316925" y="2778400"/>
                <a:ext cx="69025" cy="69050"/>
              </a:xfrm>
              <a:custGeom>
                <a:avLst/>
                <a:gdLst/>
                <a:ahLst/>
                <a:cxnLst/>
                <a:rect l="l" t="t" r="r" b="b"/>
                <a:pathLst>
                  <a:path w="2761" h="2762" extrusionOk="0">
                    <a:moveTo>
                      <a:pt x="1376" y="1"/>
                    </a:moveTo>
                    <a:lnTo>
                      <a:pt x="1235" y="9"/>
                    </a:lnTo>
                    <a:lnTo>
                      <a:pt x="1103" y="27"/>
                    </a:lnTo>
                    <a:lnTo>
                      <a:pt x="970" y="62"/>
                    </a:lnTo>
                    <a:lnTo>
                      <a:pt x="847" y="106"/>
                    </a:lnTo>
                    <a:lnTo>
                      <a:pt x="724" y="168"/>
                    </a:lnTo>
                    <a:lnTo>
                      <a:pt x="609" y="239"/>
                    </a:lnTo>
                    <a:lnTo>
                      <a:pt x="503" y="318"/>
                    </a:lnTo>
                    <a:lnTo>
                      <a:pt x="406" y="406"/>
                    </a:lnTo>
                    <a:lnTo>
                      <a:pt x="318" y="503"/>
                    </a:lnTo>
                    <a:lnTo>
                      <a:pt x="238" y="609"/>
                    </a:lnTo>
                    <a:lnTo>
                      <a:pt x="168" y="724"/>
                    </a:lnTo>
                    <a:lnTo>
                      <a:pt x="106" y="847"/>
                    </a:lnTo>
                    <a:lnTo>
                      <a:pt x="62" y="971"/>
                    </a:lnTo>
                    <a:lnTo>
                      <a:pt x="27" y="1103"/>
                    </a:lnTo>
                    <a:lnTo>
                      <a:pt x="9" y="1235"/>
                    </a:lnTo>
                    <a:lnTo>
                      <a:pt x="0" y="1377"/>
                    </a:lnTo>
                    <a:lnTo>
                      <a:pt x="9" y="1518"/>
                    </a:lnTo>
                    <a:lnTo>
                      <a:pt x="27" y="1659"/>
                    </a:lnTo>
                    <a:lnTo>
                      <a:pt x="62" y="1791"/>
                    </a:lnTo>
                    <a:lnTo>
                      <a:pt x="106" y="1915"/>
                    </a:lnTo>
                    <a:lnTo>
                      <a:pt x="168" y="2038"/>
                    </a:lnTo>
                    <a:lnTo>
                      <a:pt x="238" y="2153"/>
                    </a:lnTo>
                    <a:lnTo>
                      <a:pt x="318" y="2258"/>
                    </a:lnTo>
                    <a:lnTo>
                      <a:pt x="406" y="2356"/>
                    </a:lnTo>
                    <a:lnTo>
                      <a:pt x="503" y="2444"/>
                    </a:lnTo>
                    <a:lnTo>
                      <a:pt x="609" y="2523"/>
                    </a:lnTo>
                    <a:lnTo>
                      <a:pt x="724" y="2594"/>
                    </a:lnTo>
                    <a:lnTo>
                      <a:pt x="847" y="2647"/>
                    </a:lnTo>
                    <a:lnTo>
                      <a:pt x="970" y="2699"/>
                    </a:lnTo>
                    <a:lnTo>
                      <a:pt x="1103" y="2726"/>
                    </a:lnTo>
                    <a:lnTo>
                      <a:pt x="1235" y="2752"/>
                    </a:lnTo>
                    <a:lnTo>
                      <a:pt x="1376" y="2761"/>
                    </a:lnTo>
                    <a:lnTo>
                      <a:pt x="1517" y="2752"/>
                    </a:lnTo>
                    <a:lnTo>
                      <a:pt x="1658" y="2726"/>
                    </a:lnTo>
                    <a:lnTo>
                      <a:pt x="1791" y="2699"/>
                    </a:lnTo>
                    <a:lnTo>
                      <a:pt x="1914" y="2647"/>
                    </a:lnTo>
                    <a:lnTo>
                      <a:pt x="2038" y="2594"/>
                    </a:lnTo>
                    <a:lnTo>
                      <a:pt x="2152" y="2523"/>
                    </a:lnTo>
                    <a:lnTo>
                      <a:pt x="2258" y="2444"/>
                    </a:lnTo>
                    <a:lnTo>
                      <a:pt x="2355" y="2356"/>
                    </a:lnTo>
                    <a:lnTo>
                      <a:pt x="2443" y="2258"/>
                    </a:lnTo>
                    <a:lnTo>
                      <a:pt x="2523" y="2153"/>
                    </a:lnTo>
                    <a:lnTo>
                      <a:pt x="2593" y="2038"/>
                    </a:lnTo>
                    <a:lnTo>
                      <a:pt x="2646" y="1915"/>
                    </a:lnTo>
                    <a:lnTo>
                      <a:pt x="2699" y="1791"/>
                    </a:lnTo>
                    <a:lnTo>
                      <a:pt x="2726" y="1659"/>
                    </a:lnTo>
                    <a:lnTo>
                      <a:pt x="2752" y="1518"/>
                    </a:lnTo>
                    <a:lnTo>
                      <a:pt x="2761" y="1377"/>
                    </a:lnTo>
                    <a:lnTo>
                      <a:pt x="2752" y="1235"/>
                    </a:lnTo>
                    <a:lnTo>
                      <a:pt x="2726" y="1103"/>
                    </a:lnTo>
                    <a:lnTo>
                      <a:pt x="2699" y="971"/>
                    </a:lnTo>
                    <a:lnTo>
                      <a:pt x="2646" y="847"/>
                    </a:lnTo>
                    <a:lnTo>
                      <a:pt x="2593" y="724"/>
                    </a:lnTo>
                    <a:lnTo>
                      <a:pt x="2523" y="609"/>
                    </a:lnTo>
                    <a:lnTo>
                      <a:pt x="2443" y="503"/>
                    </a:lnTo>
                    <a:lnTo>
                      <a:pt x="2355" y="406"/>
                    </a:lnTo>
                    <a:lnTo>
                      <a:pt x="2258" y="318"/>
                    </a:lnTo>
                    <a:lnTo>
                      <a:pt x="2152" y="239"/>
                    </a:lnTo>
                    <a:lnTo>
                      <a:pt x="2038" y="168"/>
                    </a:lnTo>
                    <a:lnTo>
                      <a:pt x="1914" y="106"/>
                    </a:lnTo>
                    <a:lnTo>
                      <a:pt x="1791" y="62"/>
                    </a:lnTo>
                    <a:lnTo>
                      <a:pt x="1658" y="27"/>
                    </a:lnTo>
                    <a:lnTo>
                      <a:pt x="1517" y="9"/>
                    </a:lnTo>
                    <a:lnTo>
                      <a:pt x="1376" y="1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4608;p90">
                <a:extLst>
                  <a:ext uri="{FF2B5EF4-FFF2-40B4-BE49-F238E27FC236}">
                    <a16:creationId xmlns:a16="http://schemas.microsoft.com/office/drawing/2014/main" id="{A10EAAAE-8082-42FA-AC81-4AF65021BF4F}"/>
                  </a:ext>
                </a:extLst>
              </p:cNvPr>
              <p:cNvSpPr/>
              <p:nvPr/>
            </p:nvSpPr>
            <p:spPr>
              <a:xfrm>
                <a:off x="762825" y="2348000"/>
                <a:ext cx="339350" cy="514875"/>
              </a:xfrm>
              <a:custGeom>
                <a:avLst/>
                <a:gdLst/>
                <a:ahLst/>
                <a:cxnLst/>
                <a:rect l="l" t="t" r="r" b="b"/>
                <a:pathLst>
                  <a:path w="13574" h="20595" extrusionOk="0">
                    <a:moveTo>
                      <a:pt x="9323" y="0"/>
                    </a:moveTo>
                    <a:lnTo>
                      <a:pt x="0" y="17446"/>
                    </a:lnTo>
                    <a:lnTo>
                      <a:pt x="4384" y="20595"/>
                    </a:lnTo>
                    <a:lnTo>
                      <a:pt x="13574" y="5936"/>
                    </a:lnTo>
                    <a:lnTo>
                      <a:pt x="9323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4609;p90">
                <a:extLst>
                  <a:ext uri="{FF2B5EF4-FFF2-40B4-BE49-F238E27FC236}">
                    <a16:creationId xmlns:a16="http://schemas.microsoft.com/office/drawing/2014/main" id="{45B6CBFA-B4EF-4D24-867E-5D8299CA54E8}"/>
                  </a:ext>
                </a:extLst>
              </p:cNvPr>
              <p:cNvSpPr/>
              <p:nvPr/>
            </p:nvSpPr>
            <p:spPr>
              <a:xfrm>
                <a:off x="1523525" y="2895050"/>
                <a:ext cx="198025" cy="121525"/>
              </a:xfrm>
              <a:custGeom>
                <a:avLst/>
                <a:gdLst/>
                <a:ahLst/>
                <a:cxnLst/>
                <a:rect l="l" t="t" r="r" b="b"/>
                <a:pathLst>
                  <a:path w="7921" h="4861" extrusionOk="0">
                    <a:moveTo>
                      <a:pt x="1659" y="477"/>
                    </a:moveTo>
                    <a:lnTo>
                      <a:pt x="1764" y="485"/>
                    </a:lnTo>
                    <a:lnTo>
                      <a:pt x="1870" y="503"/>
                    </a:lnTo>
                    <a:lnTo>
                      <a:pt x="6659" y="1535"/>
                    </a:lnTo>
                    <a:lnTo>
                      <a:pt x="6756" y="1561"/>
                    </a:lnTo>
                    <a:lnTo>
                      <a:pt x="6845" y="1597"/>
                    </a:lnTo>
                    <a:lnTo>
                      <a:pt x="6933" y="1641"/>
                    </a:lnTo>
                    <a:lnTo>
                      <a:pt x="7012" y="1685"/>
                    </a:lnTo>
                    <a:lnTo>
                      <a:pt x="7083" y="1747"/>
                    </a:lnTo>
                    <a:lnTo>
                      <a:pt x="7153" y="1808"/>
                    </a:lnTo>
                    <a:lnTo>
                      <a:pt x="7224" y="1888"/>
                    </a:lnTo>
                    <a:lnTo>
                      <a:pt x="7277" y="1967"/>
                    </a:lnTo>
                    <a:lnTo>
                      <a:pt x="7330" y="2046"/>
                    </a:lnTo>
                    <a:lnTo>
                      <a:pt x="7365" y="2144"/>
                    </a:lnTo>
                    <a:lnTo>
                      <a:pt x="7400" y="2232"/>
                    </a:lnTo>
                    <a:lnTo>
                      <a:pt x="7418" y="2320"/>
                    </a:lnTo>
                    <a:lnTo>
                      <a:pt x="7436" y="2417"/>
                    </a:lnTo>
                    <a:lnTo>
                      <a:pt x="7436" y="2514"/>
                    </a:lnTo>
                    <a:lnTo>
                      <a:pt x="7427" y="2611"/>
                    </a:lnTo>
                    <a:lnTo>
                      <a:pt x="7418" y="2708"/>
                    </a:lnTo>
                    <a:lnTo>
                      <a:pt x="7224" y="3599"/>
                    </a:lnTo>
                    <a:lnTo>
                      <a:pt x="7197" y="3696"/>
                    </a:lnTo>
                    <a:lnTo>
                      <a:pt x="7162" y="3793"/>
                    </a:lnTo>
                    <a:lnTo>
                      <a:pt x="7118" y="3872"/>
                    </a:lnTo>
                    <a:lnTo>
                      <a:pt x="7065" y="3960"/>
                    </a:lnTo>
                    <a:lnTo>
                      <a:pt x="7003" y="4031"/>
                    </a:lnTo>
                    <a:lnTo>
                      <a:pt x="6942" y="4102"/>
                    </a:lnTo>
                    <a:lnTo>
                      <a:pt x="6871" y="4163"/>
                    </a:lnTo>
                    <a:lnTo>
                      <a:pt x="6792" y="4216"/>
                    </a:lnTo>
                    <a:lnTo>
                      <a:pt x="6712" y="4269"/>
                    </a:lnTo>
                    <a:lnTo>
                      <a:pt x="6624" y="4304"/>
                    </a:lnTo>
                    <a:lnTo>
                      <a:pt x="6536" y="4340"/>
                    </a:lnTo>
                    <a:lnTo>
                      <a:pt x="6439" y="4357"/>
                    </a:lnTo>
                    <a:lnTo>
                      <a:pt x="6342" y="4375"/>
                    </a:lnTo>
                    <a:lnTo>
                      <a:pt x="6148" y="4375"/>
                    </a:lnTo>
                    <a:lnTo>
                      <a:pt x="6051" y="4357"/>
                    </a:lnTo>
                    <a:lnTo>
                      <a:pt x="1262" y="3325"/>
                    </a:lnTo>
                    <a:lnTo>
                      <a:pt x="1165" y="3299"/>
                    </a:lnTo>
                    <a:lnTo>
                      <a:pt x="1076" y="3264"/>
                    </a:lnTo>
                    <a:lnTo>
                      <a:pt x="988" y="3220"/>
                    </a:lnTo>
                    <a:lnTo>
                      <a:pt x="909" y="3167"/>
                    </a:lnTo>
                    <a:lnTo>
                      <a:pt x="830" y="3114"/>
                    </a:lnTo>
                    <a:lnTo>
                      <a:pt x="759" y="3043"/>
                    </a:lnTo>
                    <a:lnTo>
                      <a:pt x="697" y="2973"/>
                    </a:lnTo>
                    <a:lnTo>
                      <a:pt x="644" y="2893"/>
                    </a:lnTo>
                    <a:lnTo>
                      <a:pt x="591" y="2805"/>
                    </a:lnTo>
                    <a:lnTo>
                      <a:pt x="556" y="2717"/>
                    </a:lnTo>
                    <a:lnTo>
                      <a:pt x="521" y="2629"/>
                    </a:lnTo>
                    <a:lnTo>
                      <a:pt x="503" y="2532"/>
                    </a:lnTo>
                    <a:lnTo>
                      <a:pt x="486" y="2443"/>
                    </a:lnTo>
                    <a:lnTo>
                      <a:pt x="486" y="2346"/>
                    </a:lnTo>
                    <a:lnTo>
                      <a:pt x="486" y="2249"/>
                    </a:lnTo>
                    <a:lnTo>
                      <a:pt x="503" y="2152"/>
                    </a:lnTo>
                    <a:lnTo>
                      <a:pt x="697" y="1262"/>
                    </a:lnTo>
                    <a:lnTo>
                      <a:pt x="724" y="1173"/>
                    </a:lnTo>
                    <a:lnTo>
                      <a:pt x="750" y="1094"/>
                    </a:lnTo>
                    <a:lnTo>
                      <a:pt x="785" y="1015"/>
                    </a:lnTo>
                    <a:lnTo>
                      <a:pt x="830" y="944"/>
                    </a:lnTo>
                    <a:lnTo>
                      <a:pt x="874" y="873"/>
                    </a:lnTo>
                    <a:lnTo>
                      <a:pt x="927" y="812"/>
                    </a:lnTo>
                    <a:lnTo>
                      <a:pt x="988" y="750"/>
                    </a:lnTo>
                    <a:lnTo>
                      <a:pt x="1050" y="697"/>
                    </a:lnTo>
                    <a:lnTo>
                      <a:pt x="1112" y="644"/>
                    </a:lnTo>
                    <a:lnTo>
                      <a:pt x="1182" y="609"/>
                    </a:lnTo>
                    <a:lnTo>
                      <a:pt x="1253" y="565"/>
                    </a:lnTo>
                    <a:lnTo>
                      <a:pt x="1332" y="538"/>
                    </a:lnTo>
                    <a:lnTo>
                      <a:pt x="1412" y="512"/>
                    </a:lnTo>
                    <a:lnTo>
                      <a:pt x="1491" y="494"/>
                    </a:lnTo>
                    <a:lnTo>
                      <a:pt x="1579" y="485"/>
                    </a:lnTo>
                    <a:lnTo>
                      <a:pt x="1659" y="477"/>
                    </a:lnTo>
                    <a:close/>
                    <a:moveTo>
                      <a:pt x="1535" y="0"/>
                    </a:moveTo>
                    <a:lnTo>
                      <a:pt x="1385" y="27"/>
                    </a:lnTo>
                    <a:lnTo>
                      <a:pt x="1253" y="53"/>
                    </a:lnTo>
                    <a:lnTo>
                      <a:pt x="1112" y="106"/>
                    </a:lnTo>
                    <a:lnTo>
                      <a:pt x="988" y="159"/>
                    </a:lnTo>
                    <a:lnTo>
                      <a:pt x="865" y="230"/>
                    </a:lnTo>
                    <a:lnTo>
                      <a:pt x="750" y="318"/>
                    </a:lnTo>
                    <a:lnTo>
                      <a:pt x="644" y="406"/>
                    </a:lnTo>
                    <a:lnTo>
                      <a:pt x="547" y="512"/>
                    </a:lnTo>
                    <a:lnTo>
                      <a:pt x="459" y="627"/>
                    </a:lnTo>
                    <a:lnTo>
                      <a:pt x="380" y="741"/>
                    </a:lnTo>
                    <a:lnTo>
                      <a:pt x="318" y="873"/>
                    </a:lnTo>
                    <a:lnTo>
                      <a:pt x="265" y="1015"/>
                    </a:lnTo>
                    <a:lnTo>
                      <a:pt x="230" y="1156"/>
                    </a:lnTo>
                    <a:lnTo>
                      <a:pt x="36" y="2046"/>
                    </a:lnTo>
                    <a:lnTo>
                      <a:pt x="9" y="2196"/>
                    </a:lnTo>
                    <a:lnTo>
                      <a:pt x="0" y="2338"/>
                    </a:lnTo>
                    <a:lnTo>
                      <a:pt x="0" y="2479"/>
                    </a:lnTo>
                    <a:lnTo>
                      <a:pt x="27" y="2620"/>
                    </a:lnTo>
                    <a:lnTo>
                      <a:pt x="53" y="2761"/>
                    </a:lnTo>
                    <a:lnTo>
                      <a:pt x="106" y="2893"/>
                    </a:lnTo>
                    <a:lnTo>
                      <a:pt x="159" y="3025"/>
                    </a:lnTo>
                    <a:lnTo>
                      <a:pt x="239" y="3158"/>
                    </a:lnTo>
                    <a:lnTo>
                      <a:pt x="318" y="3272"/>
                    </a:lnTo>
                    <a:lnTo>
                      <a:pt x="415" y="3387"/>
                    </a:lnTo>
                    <a:lnTo>
                      <a:pt x="521" y="3484"/>
                    </a:lnTo>
                    <a:lnTo>
                      <a:pt x="635" y="3572"/>
                    </a:lnTo>
                    <a:lnTo>
                      <a:pt x="759" y="3643"/>
                    </a:lnTo>
                    <a:lnTo>
                      <a:pt x="882" y="3705"/>
                    </a:lnTo>
                    <a:lnTo>
                      <a:pt x="1015" y="3758"/>
                    </a:lnTo>
                    <a:lnTo>
                      <a:pt x="1156" y="3793"/>
                    </a:lnTo>
                    <a:lnTo>
                      <a:pt x="5945" y="4825"/>
                    </a:lnTo>
                    <a:lnTo>
                      <a:pt x="6104" y="4851"/>
                    </a:lnTo>
                    <a:lnTo>
                      <a:pt x="6254" y="4860"/>
                    </a:lnTo>
                    <a:lnTo>
                      <a:pt x="6386" y="4860"/>
                    </a:lnTo>
                    <a:lnTo>
                      <a:pt x="6509" y="4842"/>
                    </a:lnTo>
                    <a:lnTo>
                      <a:pt x="6633" y="4816"/>
                    </a:lnTo>
                    <a:lnTo>
                      <a:pt x="6748" y="4781"/>
                    </a:lnTo>
                    <a:lnTo>
                      <a:pt x="6862" y="4728"/>
                    </a:lnTo>
                    <a:lnTo>
                      <a:pt x="6968" y="4675"/>
                    </a:lnTo>
                    <a:lnTo>
                      <a:pt x="7074" y="4613"/>
                    </a:lnTo>
                    <a:lnTo>
                      <a:pt x="7171" y="4543"/>
                    </a:lnTo>
                    <a:lnTo>
                      <a:pt x="7268" y="4463"/>
                    </a:lnTo>
                    <a:lnTo>
                      <a:pt x="7356" y="4375"/>
                    </a:lnTo>
                    <a:lnTo>
                      <a:pt x="7436" y="4278"/>
                    </a:lnTo>
                    <a:lnTo>
                      <a:pt x="7506" y="4172"/>
                    </a:lnTo>
                    <a:lnTo>
                      <a:pt x="7568" y="4066"/>
                    </a:lnTo>
                    <a:lnTo>
                      <a:pt x="7621" y="3952"/>
                    </a:lnTo>
                    <a:lnTo>
                      <a:pt x="7665" y="3828"/>
                    </a:lnTo>
                    <a:lnTo>
                      <a:pt x="7691" y="3705"/>
                    </a:lnTo>
                    <a:lnTo>
                      <a:pt x="7885" y="2814"/>
                    </a:lnTo>
                    <a:lnTo>
                      <a:pt x="7912" y="2664"/>
                    </a:lnTo>
                    <a:lnTo>
                      <a:pt x="7921" y="2523"/>
                    </a:lnTo>
                    <a:lnTo>
                      <a:pt x="7912" y="2382"/>
                    </a:lnTo>
                    <a:lnTo>
                      <a:pt x="7894" y="2241"/>
                    </a:lnTo>
                    <a:lnTo>
                      <a:pt x="7859" y="2099"/>
                    </a:lnTo>
                    <a:lnTo>
                      <a:pt x="7815" y="1958"/>
                    </a:lnTo>
                    <a:lnTo>
                      <a:pt x="7753" y="1826"/>
                    </a:lnTo>
                    <a:lnTo>
                      <a:pt x="7682" y="1703"/>
                    </a:lnTo>
                    <a:lnTo>
                      <a:pt x="7594" y="1588"/>
                    </a:lnTo>
                    <a:lnTo>
                      <a:pt x="7506" y="1473"/>
                    </a:lnTo>
                    <a:lnTo>
                      <a:pt x="7400" y="1376"/>
                    </a:lnTo>
                    <a:lnTo>
                      <a:pt x="7286" y="1288"/>
                    </a:lnTo>
                    <a:lnTo>
                      <a:pt x="7162" y="1217"/>
                    </a:lnTo>
                    <a:lnTo>
                      <a:pt x="7039" y="1156"/>
                    </a:lnTo>
                    <a:lnTo>
                      <a:pt x="6898" y="1103"/>
                    </a:lnTo>
                    <a:lnTo>
                      <a:pt x="6756" y="1059"/>
                    </a:lnTo>
                    <a:lnTo>
                      <a:pt x="1967" y="27"/>
                    </a:lnTo>
                    <a:lnTo>
                      <a:pt x="1826" y="9"/>
                    </a:lnTo>
                    <a:lnTo>
                      <a:pt x="167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4610;p90">
                <a:extLst>
                  <a:ext uri="{FF2B5EF4-FFF2-40B4-BE49-F238E27FC236}">
                    <a16:creationId xmlns:a16="http://schemas.microsoft.com/office/drawing/2014/main" id="{E88E09BC-9328-499E-8223-F92D7F0B3F36}"/>
                  </a:ext>
                </a:extLst>
              </p:cNvPr>
              <p:cNvSpPr/>
              <p:nvPr/>
            </p:nvSpPr>
            <p:spPr>
              <a:xfrm>
                <a:off x="1242825" y="2920850"/>
                <a:ext cx="668350" cy="526350"/>
              </a:xfrm>
              <a:custGeom>
                <a:avLst/>
                <a:gdLst/>
                <a:ahLst/>
                <a:cxnLst/>
                <a:rect l="l" t="t" r="r" b="b"/>
                <a:pathLst>
                  <a:path w="26734" h="21054" extrusionOk="0">
                    <a:moveTo>
                      <a:pt x="3458" y="0"/>
                    </a:moveTo>
                    <a:lnTo>
                      <a:pt x="1" y="16035"/>
                    </a:lnTo>
                    <a:lnTo>
                      <a:pt x="23276" y="21053"/>
                    </a:lnTo>
                    <a:lnTo>
                      <a:pt x="26734" y="5019"/>
                    </a:lnTo>
                    <a:lnTo>
                      <a:pt x="3458" y="0"/>
                    </a:lnTo>
                    <a:close/>
                  </a:path>
                </a:pathLst>
              </a:custGeom>
              <a:solidFill>
                <a:srgbClr val="9E9C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4611;p90">
                <a:extLst>
                  <a:ext uri="{FF2B5EF4-FFF2-40B4-BE49-F238E27FC236}">
                    <a16:creationId xmlns:a16="http://schemas.microsoft.com/office/drawing/2014/main" id="{57712B3A-C55F-48FF-84D6-FFC55328BFB6}"/>
                  </a:ext>
                </a:extLst>
              </p:cNvPr>
              <p:cNvSpPr/>
              <p:nvPr/>
            </p:nvSpPr>
            <p:spPr>
              <a:xfrm>
                <a:off x="1294200" y="2903425"/>
                <a:ext cx="620725" cy="306075"/>
              </a:xfrm>
              <a:custGeom>
                <a:avLst/>
                <a:gdLst/>
                <a:ahLst/>
                <a:cxnLst/>
                <a:rect l="l" t="t" r="r" b="b"/>
                <a:pathLst>
                  <a:path w="24829" h="12243" extrusionOk="0">
                    <a:moveTo>
                      <a:pt x="1553" y="0"/>
                    </a:moveTo>
                    <a:lnTo>
                      <a:pt x="1" y="7224"/>
                    </a:lnTo>
                    <a:lnTo>
                      <a:pt x="23267" y="12242"/>
                    </a:lnTo>
                    <a:lnTo>
                      <a:pt x="24829" y="5019"/>
                    </a:lnTo>
                    <a:lnTo>
                      <a:pt x="155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4612;p90">
                <a:extLst>
                  <a:ext uri="{FF2B5EF4-FFF2-40B4-BE49-F238E27FC236}">
                    <a16:creationId xmlns:a16="http://schemas.microsoft.com/office/drawing/2014/main" id="{6527F0A0-4A33-44CD-A5D9-D4D2A3F5DA67}"/>
                  </a:ext>
                </a:extLst>
              </p:cNvPr>
              <p:cNvSpPr/>
              <p:nvPr/>
            </p:nvSpPr>
            <p:spPr>
              <a:xfrm>
                <a:off x="1563225" y="3113325"/>
                <a:ext cx="43675" cy="66850"/>
              </a:xfrm>
              <a:custGeom>
                <a:avLst/>
                <a:gdLst/>
                <a:ahLst/>
                <a:cxnLst/>
                <a:rect l="l" t="t" r="r" b="b"/>
                <a:pathLst>
                  <a:path w="1747" h="2674" extrusionOk="0">
                    <a:moveTo>
                      <a:pt x="820" y="1"/>
                    </a:moveTo>
                    <a:lnTo>
                      <a:pt x="767" y="10"/>
                    </a:lnTo>
                    <a:lnTo>
                      <a:pt x="662" y="45"/>
                    </a:lnTo>
                    <a:lnTo>
                      <a:pt x="573" y="89"/>
                    </a:lnTo>
                    <a:lnTo>
                      <a:pt x="485" y="151"/>
                    </a:lnTo>
                    <a:lnTo>
                      <a:pt x="423" y="239"/>
                    </a:lnTo>
                    <a:lnTo>
                      <a:pt x="388" y="283"/>
                    </a:lnTo>
                    <a:lnTo>
                      <a:pt x="370" y="327"/>
                    </a:lnTo>
                    <a:lnTo>
                      <a:pt x="344" y="380"/>
                    </a:lnTo>
                    <a:lnTo>
                      <a:pt x="335" y="433"/>
                    </a:lnTo>
                    <a:lnTo>
                      <a:pt x="9" y="1932"/>
                    </a:lnTo>
                    <a:lnTo>
                      <a:pt x="0" y="1985"/>
                    </a:lnTo>
                    <a:lnTo>
                      <a:pt x="0" y="2047"/>
                    </a:lnTo>
                    <a:lnTo>
                      <a:pt x="0" y="2100"/>
                    </a:lnTo>
                    <a:lnTo>
                      <a:pt x="9" y="2153"/>
                    </a:lnTo>
                    <a:lnTo>
                      <a:pt x="35" y="2250"/>
                    </a:lnTo>
                    <a:lnTo>
                      <a:pt x="88" y="2347"/>
                    </a:lnTo>
                    <a:lnTo>
                      <a:pt x="150" y="2426"/>
                    </a:lnTo>
                    <a:lnTo>
                      <a:pt x="229" y="2497"/>
                    </a:lnTo>
                    <a:lnTo>
                      <a:pt x="273" y="2523"/>
                    </a:lnTo>
                    <a:lnTo>
                      <a:pt x="326" y="2550"/>
                    </a:lnTo>
                    <a:lnTo>
                      <a:pt x="370" y="2567"/>
                    </a:lnTo>
                    <a:lnTo>
                      <a:pt x="432" y="2585"/>
                    </a:lnTo>
                    <a:lnTo>
                      <a:pt x="759" y="2656"/>
                    </a:lnTo>
                    <a:lnTo>
                      <a:pt x="820" y="2665"/>
                    </a:lnTo>
                    <a:lnTo>
                      <a:pt x="873" y="2673"/>
                    </a:lnTo>
                    <a:lnTo>
                      <a:pt x="926" y="2665"/>
                    </a:lnTo>
                    <a:lnTo>
                      <a:pt x="979" y="2656"/>
                    </a:lnTo>
                    <a:lnTo>
                      <a:pt x="1076" y="2629"/>
                    </a:lnTo>
                    <a:lnTo>
                      <a:pt x="1173" y="2585"/>
                    </a:lnTo>
                    <a:lnTo>
                      <a:pt x="1252" y="2515"/>
                    </a:lnTo>
                    <a:lnTo>
                      <a:pt x="1323" y="2435"/>
                    </a:lnTo>
                    <a:lnTo>
                      <a:pt x="1358" y="2391"/>
                    </a:lnTo>
                    <a:lnTo>
                      <a:pt x="1376" y="2347"/>
                    </a:lnTo>
                    <a:lnTo>
                      <a:pt x="1394" y="2294"/>
                    </a:lnTo>
                    <a:lnTo>
                      <a:pt x="1411" y="2241"/>
                    </a:lnTo>
                    <a:lnTo>
                      <a:pt x="1738" y="733"/>
                    </a:lnTo>
                    <a:lnTo>
                      <a:pt x="1746" y="680"/>
                    </a:lnTo>
                    <a:lnTo>
                      <a:pt x="1746" y="627"/>
                    </a:lnTo>
                    <a:lnTo>
                      <a:pt x="1746" y="574"/>
                    </a:lnTo>
                    <a:lnTo>
                      <a:pt x="1738" y="521"/>
                    </a:lnTo>
                    <a:lnTo>
                      <a:pt x="1711" y="415"/>
                    </a:lnTo>
                    <a:lnTo>
                      <a:pt x="1658" y="327"/>
                    </a:lnTo>
                    <a:lnTo>
                      <a:pt x="1596" y="239"/>
                    </a:lnTo>
                    <a:lnTo>
                      <a:pt x="1517" y="168"/>
                    </a:lnTo>
                    <a:lnTo>
                      <a:pt x="1473" y="142"/>
                    </a:lnTo>
                    <a:lnTo>
                      <a:pt x="1420" y="116"/>
                    </a:lnTo>
                    <a:lnTo>
                      <a:pt x="1367" y="98"/>
                    </a:lnTo>
                    <a:lnTo>
                      <a:pt x="1314" y="89"/>
                    </a:lnTo>
                    <a:lnTo>
                      <a:pt x="979" y="10"/>
                    </a:lnTo>
                    <a:lnTo>
                      <a:pt x="92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4613;p90">
                <a:extLst>
                  <a:ext uri="{FF2B5EF4-FFF2-40B4-BE49-F238E27FC236}">
                    <a16:creationId xmlns:a16="http://schemas.microsoft.com/office/drawing/2014/main" id="{AE6F7F95-7595-4135-9B70-FEF9B7D79F4F}"/>
                  </a:ext>
                </a:extLst>
              </p:cNvPr>
              <p:cNvSpPr/>
              <p:nvPr/>
            </p:nvSpPr>
            <p:spPr>
              <a:xfrm>
                <a:off x="1548225" y="2801325"/>
                <a:ext cx="187000" cy="161425"/>
              </a:xfrm>
              <a:custGeom>
                <a:avLst/>
                <a:gdLst/>
                <a:ahLst/>
                <a:cxnLst/>
                <a:rect l="l" t="t" r="r" b="b"/>
                <a:pathLst>
                  <a:path w="7480" h="6457" extrusionOk="0">
                    <a:moveTo>
                      <a:pt x="5045" y="1"/>
                    </a:moveTo>
                    <a:lnTo>
                      <a:pt x="4490" y="636"/>
                    </a:lnTo>
                    <a:lnTo>
                      <a:pt x="3660" y="1527"/>
                    </a:lnTo>
                    <a:lnTo>
                      <a:pt x="3555" y="1641"/>
                    </a:lnTo>
                    <a:lnTo>
                      <a:pt x="3440" y="1738"/>
                    </a:lnTo>
                    <a:lnTo>
                      <a:pt x="3325" y="1844"/>
                    </a:lnTo>
                    <a:lnTo>
                      <a:pt x="3211" y="1932"/>
                    </a:lnTo>
                    <a:lnTo>
                      <a:pt x="3087" y="2021"/>
                    </a:lnTo>
                    <a:lnTo>
                      <a:pt x="2964" y="2109"/>
                    </a:lnTo>
                    <a:lnTo>
                      <a:pt x="2831" y="2179"/>
                    </a:lnTo>
                    <a:lnTo>
                      <a:pt x="2708" y="2259"/>
                    </a:lnTo>
                    <a:lnTo>
                      <a:pt x="2567" y="2320"/>
                    </a:lnTo>
                    <a:lnTo>
                      <a:pt x="2435" y="2382"/>
                    </a:lnTo>
                    <a:lnTo>
                      <a:pt x="2293" y="2435"/>
                    </a:lnTo>
                    <a:lnTo>
                      <a:pt x="2152" y="2488"/>
                    </a:lnTo>
                    <a:lnTo>
                      <a:pt x="2011" y="2532"/>
                    </a:lnTo>
                    <a:lnTo>
                      <a:pt x="1861" y="2567"/>
                    </a:lnTo>
                    <a:lnTo>
                      <a:pt x="1711" y="2603"/>
                    </a:lnTo>
                    <a:lnTo>
                      <a:pt x="1561" y="2629"/>
                    </a:lnTo>
                    <a:lnTo>
                      <a:pt x="1332" y="2664"/>
                    </a:lnTo>
                    <a:lnTo>
                      <a:pt x="1103" y="2709"/>
                    </a:lnTo>
                    <a:lnTo>
                      <a:pt x="882" y="2761"/>
                    </a:lnTo>
                    <a:lnTo>
                      <a:pt x="671" y="2823"/>
                    </a:lnTo>
                    <a:lnTo>
                      <a:pt x="485" y="2885"/>
                    </a:lnTo>
                    <a:lnTo>
                      <a:pt x="327" y="2956"/>
                    </a:lnTo>
                    <a:lnTo>
                      <a:pt x="265" y="2991"/>
                    </a:lnTo>
                    <a:lnTo>
                      <a:pt x="203" y="3035"/>
                    </a:lnTo>
                    <a:lnTo>
                      <a:pt x="159" y="3079"/>
                    </a:lnTo>
                    <a:lnTo>
                      <a:pt x="124" y="3123"/>
                    </a:lnTo>
                    <a:lnTo>
                      <a:pt x="53" y="3238"/>
                    </a:lnTo>
                    <a:lnTo>
                      <a:pt x="18" y="3335"/>
                    </a:lnTo>
                    <a:lnTo>
                      <a:pt x="0" y="3388"/>
                    </a:lnTo>
                    <a:lnTo>
                      <a:pt x="0" y="3432"/>
                    </a:lnTo>
                    <a:lnTo>
                      <a:pt x="0" y="3467"/>
                    </a:lnTo>
                    <a:lnTo>
                      <a:pt x="9" y="3511"/>
                    </a:lnTo>
                    <a:lnTo>
                      <a:pt x="27" y="3582"/>
                    </a:lnTo>
                    <a:lnTo>
                      <a:pt x="71" y="3643"/>
                    </a:lnTo>
                    <a:lnTo>
                      <a:pt x="124" y="3688"/>
                    </a:lnTo>
                    <a:lnTo>
                      <a:pt x="185" y="3732"/>
                    </a:lnTo>
                    <a:lnTo>
                      <a:pt x="247" y="3767"/>
                    </a:lnTo>
                    <a:lnTo>
                      <a:pt x="318" y="3793"/>
                    </a:lnTo>
                    <a:lnTo>
                      <a:pt x="441" y="3837"/>
                    </a:lnTo>
                    <a:lnTo>
                      <a:pt x="538" y="3855"/>
                    </a:lnTo>
                    <a:lnTo>
                      <a:pt x="574" y="3855"/>
                    </a:lnTo>
                    <a:lnTo>
                      <a:pt x="600" y="3864"/>
                    </a:lnTo>
                    <a:lnTo>
                      <a:pt x="662" y="3890"/>
                    </a:lnTo>
                    <a:lnTo>
                      <a:pt x="768" y="3908"/>
                    </a:lnTo>
                    <a:lnTo>
                      <a:pt x="926" y="3917"/>
                    </a:lnTo>
                    <a:lnTo>
                      <a:pt x="1015" y="3917"/>
                    </a:lnTo>
                    <a:lnTo>
                      <a:pt x="1120" y="3908"/>
                    </a:lnTo>
                    <a:lnTo>
                      <a:pt x="1244" y="3890"/>
                    </a:lnTo>
                    <a:lnTo>
                      <a:pt x="1367" y="3873"/>
                    </a:lnTo>
                    <a:lnTo>
                      <a:pt x="1508" y="3837"/>
                    </a:lnTo>
                    <a:lnTo>
                      <a:pt x="1658" y="3785"/>
                    </a:lnTo>
                    <a:lnTo>
                      <a:pt x="1817" y="3723"/>
                    </a:lnTo>
                    <a:lnTo>
                      <a:pt x="1994" y="3652"/>
                    </a:lnTo>
                    <a:lnTo>
                      <a:pt x="1976" y="3732"/>
                    </a:lnTo>
                    <a:lnTo>
                      <a:pt x="1932" y="3952"/>
                    </a:lnTo>
                    <a:lnTo>
                      <a:pt x="1905" y="4102"/>
                    </a:lnTo>
                    <a:lnTo>
                      <a:pt x="1879" y="4270"/>
                    </a:lnTo>
                    <a:lnTo>
                      <a:pt x="1861" y="4455"/>
                    </a:lnTo>
                    <a:lnTo>
                      <a:pt x="1852" y="4649"/>
                    </a:lnTo>
                    <a:lnTo>
                      <a:pt x="1861" y="4843"/>
                    </a:lnTo>
                    <a:lnTo>
                      <a:pt x="1879" y="5037"/>
                    </a:lnTo>
                    <a:lnTo>
                      <a:pt x="1914" y="5222"/>
                    </a:lnTo>
                    <a:lnTo>
                      <a:pt x="1932" y="5310"/>
                    </a:lnTo>
                    <a:lnTo>
                      <a:pt x="1967" y="5399"/>
                    </a:lnTo>
                    <a:lnTo>
                      <a:pt x="2002" y="5478"/>
                    </a:lnTo>
                    <a:lnTo>
                      <a:pt x="2046" y="5557"/>
                    </a:lnTo>
                    <a:lnTo>
                      <a:pt x="2091" y="5628"/>
                    </a:lnTo>
                    <a:lnTo>
                      <a:pt x="2152" y="5690"/>
                    </a:lnTo>
                    <a:lnTo>
                      <a:pt x="2214" y="5751"/>
                    </a:lnTo>
                    <a:lnTo>
                      <a:pt x="2285" y="5804"/>
                    </a:lnTo>
                    <a:lnTo>
                      <a:pt x="2364" y="5840"/>
                    </a:lnTo>
                    <a:lnTo>
                      <a:pt x="2452" y="5875"/>
                    </a:lnTo>
                    <a:lnTo>
                      <a:pt x="2893" y="6007"/>
                    </a:lnTo>
                    <a:lnTo>
                      <a:pt x="3449" y="6157"/>
                    </a:lnTo>
                    <a:lnTo>
                      <a:pt x="3749" y="6228"/>
                    </a:lnTo>
                    <a:lnTo>
                      <a:pt x="4066" y="6298"/>
                    </a:lnTo>
                    <a:lnTo>
                      <a:pt x="4393" y="6351"/>
                    </a:lnTo>
                    <a:lnTo>
                      <a:pt x="4710" y="6404"/>
                    </a:lnTo>
                    <a:lnTo>
                      <a:pt x="5028" y="6439"/>
                    </a:lnTo>
                    <a:lnTo>
                      <a:pt x="5327" y="6457"/>
                    </a:lnTo>
                    <a:lnTo>
                      <a:pt x="5601" y="6457"/>
                    </a:lnTo>
                    <a:lnTo>
                      <a:pt x="5733" y="6448"/>
                    </a:lnTo>
                    <a:lnTo>
                      <a:pt x="5857" y="6431"/>
                    </a:lnTo>
                    <a:lnTo>
                      <a:pt x="5971" y="6413"/>
                    </a:lnTo>
                    <a:lnTo>
                      <a:pt x="6086" y="6378"/>
                    </a:lnTo>
                    <a:lnTo>
                      <a:pt x="6183" y="6342"/>
                    </a:lnTo>
                    <a:lnTo>
                      <a:pt x="6271" y="6298"/>
                    </a:lnTo>
                    <a:lnTo>
                      <a:pt x="6342" y="6245"/>
                    </a:lnTo>
                    <a:lnTo>
                      <a:pt x="6412" y="6192"/>
                    </a:lnTo>
                    <a:lnTo>
                      <a:pt x="6465" y="6122"/>
                    </a:lnTo>
                    <a:lnTo>
                      <a:pt x="6500" y="6042"/>
                    </a:lnTo>
                    <a:lnTo>
                      <a:pt x="6562" y="5875"/>
                    </a:lnTo>
                    <a:lnTo>
                      <a:pt x="6624" y="5690"/>
                    </a:lnTo>
                    <a:lnTo>
                      <a:pt x="6677" y="5496"/>
                    </a:lnTo>
                    <a:lnTo>
                      <a:pt x="6730" y="5293"/>
                    </a:lnTo>
                    <a:lnTo>
                      <a:pt x="6765" y="5090"/>
                    </a:lnTo>
                    <a:lnTo>
                      <a:pt x="6800" y="4878"/>
                    </a:lnTo>
                    <a:lnTo>
                      <a:pt x="6836" y="4675"/>
                    </a:lnTo>
                    <a:lnTo>
                      <a:pt x="6853" y="4473"/>
                    </a:lnTo>
                    <a:lnTo>
                      <a:pt x="6862" y="4270"/>
                    </a:lnTo>
                    <a:lnTo>
                      <a:pt x="6871" y="4076"/>
                    </a:lnTo>
                    <a:lnTo>
                      <a:pt x="6871" y="3890"/>
                    </a:lnTo>
                    <a:lnTo>
                      <a:pt x="6862" y="3714"/>
                    </a:lnTo>
                    <a:lnTo>
                      <a:pt x="6836" y="3555"/>
                    </a:lnTo>
                    <a:lnTo>
                      <a:pt x="6809" y="3414"/>
                    </a:lnTo>
                    <a:lnTo>
                      <a:pt x="6765" y="3291"/>
                    </a:lnTo>
                    <a:lnTo>
                      <a:pt x="6721" y="3185"/>
                    </a:lnTo>
                    <a:lnTo>
                      <a:pt x="7479" y="530"/>
                    </a:lnTo>
                    <a:lnTo>
                      <a:pt x="5045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4614;p90">
                <a:extLst>
                  <a:ext uri="{FF2B5EF4-FFF2-40B4-BE49-F238E27FC236}">
                    <a16:creationId xmlns:a16="http://schemas.microsoft.com/office/drawing/2014/main" id="{DF8AB711-8E70-4C84-BCDF-ED7E533F5EC8}"/>
                  </a:ext>
                </a:extLst>
              </p:cNvPr>
              <p:cNvSpPr/>
              <p:nvPr/>
            </p:nvSpPr>
            <p:spPr>
              <a:xfrm>
                <a:off x="1627600" y="2376875"/>
                <a:ext cx="256025" cy="496150"/>
              </a:xfrm>
              <a:custGeom>
                <a:avLst/>
                <a:gdLst/>
                <a:ahLst/>
                <a:cxnLst/>
                <a:rect l="l" t="t" r="r" b="b"/>
                <a:pathLst>
                  <a:path w="10241" h="19846" extrusionOk="0">
                    <a:moveTo>
                      <a:pt x="0" y="1"/>
                    </a:moveTo>
                    <a:lnTo>
                      <a:pt x="4013" y="8450"/>
                    </a:lnTo>
                    <a:lnTo>
                      <a:pt x="556" y="16979"/>
                    </a:lnTo>
                    <a:lnTo>
                      <a:pt x="5116" y="19845"/>
                    </a:lnTo>
                    <a:lnTo>
                      <a:pt x="10240" y="9138"/>
                    </a:lnTo>
                    <a:lnTo>
                      <a:pt x="7982" y="336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4615;p90">
                <a:extLst>
                  <a:ext uri="{FF2B5EF4-FFF2-40B4-BE49-F238E27FC236}">
                    <a16:creationId xmlns:a16="http://schemas.microsoft.com/office/drawing/2014/main" id="{29CF0FBA-A692-45C5-A1D8-8B3A719C657E}"/>
                  </a:ext>
                </a:extLst>
              </p:cNvPr>
              <p:cNvSpPr/>
              <p:nvPr/>
            </p:nvSpPr>
            <p:spPr>
              <a:xfrm>
                <a:off x="1242825" y="2086500"/>
                <a:ext cx="286025" cy="510675"/>
              </a:xfrm>
              <a:custGeom>
                <a:avLst/>
                <a:gdLst/>
                <a:ahLst/>
                <a:cxnLst/>
                <a:rect l="l" t="t" r="r" b="b"/>
                <a:pathLst>
                  <a:path w="11441" h="20427" extrusionOk="0">
                    <a:moveTo>
                      <a:pt x="4984" y="0"/>
                    </a:moveTo>
                    <a:lnTo>
                      <a:pt x="1" y="1693"/>
                    </a:lnTo>
                    <a:lnTo>
                      <a:pt x="5116" y="20427"/>
                    </a:lnTo>
                    <a:lnTo>
                      <a:pt x="11440" y="2602"/>
                    </a:lnTo>
                    <a:lnTo>
                      <a:pt x="49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4616;p90">
                <a:extLst>
                  <a:ext uri="{FF2B5EF4-FFF2-40B4-BE49-F238E27FC236}">
                    <a16:creationId xmlns:a16="http://schemas.microsoft.com/office/drawing/2014/main" id="{A0EAEED1-2DAD-4ABC-83A9-8F8CFFB41641}"/>
                  </a:ext>
                </a:extLst>
              </p:cNvPr>
              <p:cNvSpPr/>
              <p:nvPr/>
            </p:nvSpPr>
            <p:spPr>
              <a:xfrm>
                <a:off x="1271050" y="1701500"/>
                <a:ext cx="320850" cy="503650"/>
              </a:xfrm>
              <a:custGeom>
                <a:avLst/>
                <a:gdLst/>
                <a:ahLst/>
                <a:cxnLst/>
                <a:rect l="l" t="t" r="r" b="b"/>
                <a:pathLst>
                  <a:path w="12834" h="20146" extrusionOk="0">
                    <a:moveTo>
                      <a:pt x="5892" y="1"/>
                    </a:moveTo>
                    <a:lnTo>
                      <a:pt x="5496" y="9"/>
                    </a:lnTo>
                    <a:lnTo>
                      <a:pt x="5107" y="36"/>
                    </a:lnTo>
                    <a:lnTo>
                      <a:pt x="4728" y="80"/>
                    </a:lnTo>
                    <a:lnTo>
                      <a:pt x="4349" y="142"/>
                    </a:lnTo>
                    <a:lnTo>
                      <a:pt x="3987" y="221"/>
                    </a:lnTo>
                    <a:lnTo>
                      <a:pt x="3811" y="265"/>
                    </a:lnTo>
                    <a:lnTo>
                      <a:pt x="3643" y="318"/>
                    </a:lnTo>
                    <a:lnTo>
                      <a:pt x="3467" y="380"/>
                    </a:lnTo>
                    <a:lnTo>
                      <a:pt x="3299" y="442"/>
                    </a:lnTo>
                    <a:lnTo>
                      <a:pt x="3141" y="503"/>
                    </a:lnTo>
                    <a:lnTo>
                      <a:pt x="2973" y="583"/>
                    </a:lnTo>
                    <a:lnTo>
                      <a:pt x="2814" y="653"/>
                    </a:lnTo>
                    <a:lnTo>
                      <a:pt x="2664" y="733"/>
                    </a:lnTo>
                    <a:lnTo>
                      <a:pt x="2514" y="821"/>
                    </a:lnTo>
                    <a:lnTo>
                      <a:pt x="2364" y="918"/>
                    </a:lnTo>
                    <a:lnTo>
                      <a:pt x="2223" y="1015"/>
                    </a:lnTo>
                    <a:lnTo>
                      <a:pt x="2082" y="1112"/>
                    </a:lnTo>
                    <a:lnTo>
                      <a:pt x="1941" y="1218"/>
                    </a:lnTo>
                    <a:lnTo>
                      <a:pt x="1809" y="1332"/>
                    </a:lnTo>
                    <a:lnTo>
                      <a:pt x="1685" y="1447"/>
                    </a:lnTo>
                    <a:lnTo>
                      <a:pt x="1553" y="1571"/>
                    </a:lnTo>
                    <a:lnTo>
                      <a:pt x="1438" y="1703"/>
                    </a:lnTo>
                    <a:lnTo>
                      <a:pt x="1324" y="1835"/>
                    </a:lnTo>
                    <a:lnTo>
                      <a:pt x="1209" y="1976"/>
                    </a:lnTo>
                    <a:lnTo>
                      <a:pt x="1103" y="2117"/>
                    </a:lnTo>
                    <a:lnTo>
                      <a:pt x="997" y="2267"/>
                    </a:lnTo>
                    <a:lnTo>
                      <a:pt x="900" y="2426"/>
                    </a:lnTo>
                    <a:lnTo>
                      <a:pt x="803" y="2585"/>
                    </a:lnTo>
                    <a:lnTo>
                      <a:pt x="715" y="2752"/>
                    </a:lnTo>
                    <a:lnTo>
                      <a:pt x="627" y="2920"/>
                    </a:lnTo>
                    <a:lnTo>
                      <a:pt x="548" y="3096"/>
                    </a:lnTo>
                    <a:lnTo>
                      <a:pt x="477" y="3282"/>
                    </a:lnTo>
                    <a:lnTo>
                      <a:pt x="407" y="3467"/>
                    </a:lnTo>
                    <a:lnTo>
                      <a:pt x="345" y="3661"/>
                    </a:lnTo>
                    <a:lnTo>
                      <a:pt x="283" y="3864"/>
                    </a:lnTo>
                    <a:lnTo>
                      <a:pt x="230" y="4067"/>
                    </a:lnTo>
                    <a:lnTo>
                      <a:pt x="186" y="4278"/>
                    </a:lnTo>
                    <a:lnTo>
                      <a:pt x="142" y="4499"/>
                    </a:lnTo>
                    <a:lnTo>
                      <a:pt x="98" y="4719"/>
                    </a:lnTo>
                    <a:lnTo>
                      <a:pt x="71" y="4949"/>
                    </a:lnTo>
                    <a:lnTo>
                      <a:pt x="45" y="5187"/>
                    </a:lnTo>
                    <a:lnTo>
                      <a:pt x="27" y="5425"/>
                    </a:lnTo>
                    <a:lnTo>
                      <a:pt x="10" y="5672"/>
                    </a:lnTo>
                    <a:lnTo>
                      <a:pt x="1" y="5919"/>
                    </a:lnTo>
                    <a:lnTo>
                      <a:pt x="1" y="6183"/>
                    </a:lnTo>
                    <a:lnTo>
                      <a:pt x="10" y="6448"/>
                    </a:lnTo>
                    <a:lnTo>
                      <a:pt x="18" y="6713"/>
                    </a:lnTo>
                    <a:lnTo>
                      <a:pt x="36" y="6995"/>
                    </a:lnTo>
                    <a:lnTo>
                      <a:pt x="54" y="7277"/>
                    </a:lnTo>
                    <a:lnTo>
                      <a:pt x="89" y="7568"/>
                    </a:lnTo>
                    <a:lnTo>
                      <a:pt x="124" y="7859"/>
                    </a:lnTo>
                    <a:lnTo>
                      <a:pt x="257" y="8847"/>
                    </a:lnTo>
                    <a:lnTo>
                      <a:pt x="389" y="9755"/>
                    </a:lnTo>
                    <a:lnTo>
                      <a:pt x="521" y="10576"/>
                    </a:lnTo>
                    <a:lnTo>
                      <a:pt x="645" y="11334"/>
                    </a:lnTo>
                    <a:lnTo>
                      <a:pt x="874" y="12675"/>
                    </a:lnTo>
                    <a:lnTo>
                      <a:pt x="1068" y="13821"/>
                    </a:lnTo>
                    <a:lnTo>
                      <a:pt x="1147" y="14350"/>
                    </a:lnTo>
                    <a:lnTo>
                      <a:pt x="1218" y="14853"/>
                    </a:lnTo>
                    <a:lnTo>
                      <a:pt x="1280" y="15347"/>
                    </a:lnTo>
                    <a:lnTo>
                      <a:pt x="1315" y="15832"/>
                    </a:lnTo>
                    <a:lnTo>
                      <a:pt x="1341" y="16308"/>
                    </a:lnTo>
                    <a:lnTo>
                      <a:pt x="1350" y="16802"/>
                    </a:lnTo>
                    <a:lnTo>
                      <a:pt x="1341" y="17305"/>
                    </a:lnTo>
                    <a:lnTo>
                      <a:pt x="1315" y="17843"/>
                    </a:lnTo>
                    <a:lnTo>
                      <a:pt x="1315" y="17923"/>
                    </a:lnTo>
                    <a:lnTo>
                      <a:pt x="1315" y="18002"/>
                    </a:lnTo>
                    <a:lnTo>
                      <a:pt x="1333" y="18161"/>
                    </a:lnTo>
                    <a:lnTo>
                      <a:pt x="1377" y="18328"/>
                    </a:lnTo>
                    <a:lnTo>
                      <a:pt x="1430" y="18487"/>
                    </a:lnTo>
                    <a:lnTo>
                      <a:pt x="1509" y="18646"/>
                    </a:lnTo>
                    <a:lnTo>
                      <a:pt x="1597" y="18796"/>
                    </a:lnTo>
                    <a:lnTo>
                      <a:pt x="1694" y="18946"/>
                    </a:lnTo>
                    <a:lnTo>
                      <a:pt x="1809" y="19087"/>
                    </a:lnTo>
                    <a:lnTo>
                      <a:pt x="1941" y="19228"/>
                    </a:lnTo>
                    <a:lnTo>
                      <a:pt x="2073" y="19351"/>
                    </a:lnTo>
                    <a:lnTo>
                      <a:pt x="2215" y="19466"/>
                    </a:lnTo>
                    <a:lnTo>
                      <a:pt x="2356" y="19572"/>
                    </a:lnTo>
                    <a:lnTo>
                      <a:pt x="2514" y="19669"/>
                    </a:lnTo>
                    <a:lnTo>
                      <a:pt x="2664" y="19748"/>
                    </a:lnTo>
                    <a:lnTo>
                      <a:pt x="2823" y="19810"/>
                    </a:lnTo>
                    <a:lnTo>
                      <a:pt x="2973" y="19854"/>
                    </a:lnTo>
                    <a:lnTo>
                      <a:pt x="3273" y="19925"/>
                    </a:lnTo>
                    <a:lnTo>
                      <a:pt x="3582" y="19986"/>
                    </a:lnTo>
                    <a:lnTo>
                      <a:pt x="3882" y="20039"/>
                    </a:lnTo>
                    <a:lnTo>
                      <a:pt x="4190" y="20083"/>
                    </a:lnTo>
                    <a:lnTo>
                      <a:pt x="4499" y="20119"/>
                    </a:lnTo>
                    <a:lnTo>
                      <a:pt x="4799" y="20136"/>
                    </a:lnTo>
                    <a:lnTo>
                      <a:pt x="5107" y="20145"/>
                    </a:lnTo>
                    <a:lnTo>
                      <a:pt x="5416" y="20136"/>
                    </a:lnTo>
                    <a:lnTo>
                      <a:pt x="5716" y="20101"/>
                    </a:lnTo>
                    <a:lnTo>
                      <a:pt x="6016" y="20057"/>
                    </a:lnTo>
                    <a:lnTo>
                      <a:pt x="6166" y="20022"/>
                    </a:lnTo>
                    <a:lnTo>
                      <a:pt x="6316" y="19986"/>
                    </a:lnTo>
                    <a:lnTo>
                      <a:pt x="6466" y="19942"/>
                    </a:lnTo>
                    <a:lnTo>
                      <a:pt x="6616" y="19889"/>
                    </a:lnTo>
                    <a:lnTo>
                      <a:pt x="6766" y="19836"/>
                    </a:lnTo>
                    <a:lnTo>
                      <a:pt x="6907" y="19775"/>
                    </a:lnTo>
                    <a:lnTo>
                      <a:pt x="7048" y="19704"/>
                    </a:lnTo>
                    <a:lnTo>
                      <a:pt x="7198" y="19625"/>
                    </a:lnTo>
                    <a:lnTo>
                      <a:pt x="7339" y="19545"/>
                    </a:lnTo>
                    <a:lnTo>
                      <a:pt x="7480" y="19457"/>
                    </a:lnTo>
                    <a:lnTo>
                      <a:pt x="7621" y="19360"/>
                    </a:lnTo>
                    <a:lnTo>
                      <a:pt x="7762" y="19254"/>
                    </a:lnTo>
                    <a:lnTo>
                      <a:pt x="7806" y="19210"/>
                    </a:lnTo>
                    <a:lnTo>
                      <a:pt x="7850" y="19166"/>
                    </a:lnTo>
                    <a:lnTo>
                      <a:pt x="7886" y="19113"/>
                    </a:lnTo>
                    <a:lnTo>
                      <a:pt x="7921" y="19069"/>
                    </a:lnTo>
                    <a:lnTo>
                      <a:pt x="7974" y="18954"/>
                    </a:lnTo>
                    <a:lnTo>
                      <a:pt x="8009" y="18840"/>
                    </a:lnTo>
                    <a:lnTo>
                      <a:pt x="8027" y="18716"/>
                    </a:lnTo>
                    <a:lnTo>
                      <a:pt x="8018" y="18593"/>
                    </a:lnTo>
                    <a:lnTo>
                      <a:pt x="8000" y="18461"/>
                    </a:lnTo>
                    <a:lnTo>
                      <a:pt x="7965" y="18346"/>
                    </a:lnTo>
                    <a:lnTo>
                      <a:pt x="7833" y="18011"/>
                    </a:lnTo>
                    <a:lnTo>
                      <a:pt x="7727" y="17755"/>
                    </a:lnTo>
                    <a:lnTo>
                      <a:pt x="7639" y="17552"/>
                    </a:lnTo>
                    <a:lnTo>
                      <a:pt x="7577" y="17384"/>
                    </a:lnTo>
                    <a:lnTo>
                      <a:pt x="7533" y="17226"/>
                    </a:lnTo>
                    <a:lnTo>
                      <a:pt x="7515" y="17058"/>
                    </a:lnTo>
                    <a:lnTo>
                      <a:pt x="7506" y="16864"/>
                    </a:lnTo>
                    <a:lnTo>
                      <a:pt x="7515" y="16626"/>
                    </a:lnTo>
                    <a:lnTo>
                      <a:pt x="7533" y="16485"/>
                    </a:lnTo>
                    <a:lnTo>
                      <a:pt x="7577" y="16353"/>
                    </a:lnTo>
                    <a:lnTo>
                      <a:pt x="7630" y="16229"/>
                    </a:lnTo>
                    <a:lnTo>
                      <a:pt x="7700" y="16106"/>
                    </a:lnTo>
                    <a:lnTo>
                      <a:pt x="7789" y="15991"/>
                    </a:lnTo>
                    <a:lnTo>
                      <a:pt x="7895" y="15876"/>
                    </a:lnTo>
                    <a:lnTo>
                      <a:pt x="8009" y="15770"/>
                    </a:lnTo>
                    <a:lnTo>
                      <a:pt x="8141" y="15656"/>
                    </a:lnTo>
                    <a:lnTo>
                      <a:pt x="8283" y="15559"/>
                    </a:lnTo>
                    <a:lnTo>
                      <a:pt x="8441" y="15453"/>
                    </a:lnTo>
                    <a:lnTo>
                      <a:pt x="8768" y="15250"/>
                    </a:lnTo>
                    <a:lnTo>
                      <a:pt x="9138" y="15038"/>
                    </a:lnTo>
                    <a:lnTo>
                      <a:pt x="9517" y="14827"/>
                    </a:lnTo>
                    <a:lnTo>
                      <a:pt x="9923" y="14597"/>
                    </a:lnTo>
                    <a:lnTo>
                      <a:pt x="10329" y="14350"/>
                    </a:lnTo>
                    <a:lnTo>
                      <a:pt x="10523" y="14227"/>
                    </a:lnTo>
                    <a:lnTo>
                      <a:pt x="10726" y="14086"/>
                    </a:lnTo>
                    <a:lnTo>
                      <a:pt x="10929" y="13945"/>
                    </a:lnTo>
                    <a:lnTo>
                      <a:pt x="11123" y="13795"/>
                    </a:lnTo>
                    <a:lnTo>
                      <a:pt x="11308" y="13636"/>
                    </a:lnTo>
                    <a:lnTo>
                      <a:pt x="11493" y="13468"/>
                    </a:lnTo>
                    <a:lnTo>
                      <a:pt x="11669" y="13301"/>
                    </a:lnTo>
                    <a:lnTo>
                      <a:pt x="11837" y="13107"/>
                    </a:lnTo>
                    <a:lnTo>
                      <a:pt x="11996" y="12913"/>
                    </a:lnTo>
                    <a:lnTo>
                      <a:pt x="12146" y="12710"/>
                    </a:lnTo>
                    <a:lnTo>
                      <a:pt x="12278" y="12489"/>
                    </a:lnTo>
                    <a:lnTo>
                      <a:pt x="12410" y="12260"/>
                    </a:lnTo>
                    <a:lnTo>
                      <a:pt x="12463" y="12137"/>
                    </a:lnTo>
                    <a:lnTo>
                      <a:pt x="12516" y="12004"/>
                    </a:lnTo>
                    <a:lnTo>
                      <a:pt x="12569" y="11863"/>
                    </a:lnTo>
                    <a:lnTo>
                      <a:pt x="12613" y="11713"/>
                    </a:lnTo>
                    <a:lnTo>
                      <a:pt x="12657" y="11555"/>
                    </a:lnTo>
                    <a:lnTo>
                      <a:pt x="12692" y="11387"/>
                    </a:lnTo>
                    <a:lnTo>
                      <a:pt x="12728" y="11219"/>
                    </a:lnTo>
                    <a:lnTo>
                      <a:pt x="12754" y="11043"/>
                    </a:lnTo>
                    <a:lnTo>
                      <a:pt x="12798" y="10664"/>
                    </a:lnTo>
                    <a:lnTo>
                      <a:pt x="12825" y="10267"/>
                    </a:lnTo>
                    <a:lnTo>
                      <a:pt x="12834" y="9844"/>
                    </a:lnTo>
                    <a:lnTo>
                      <a:pt x="12834" y="9403"/>
                    </a:lnTo>
                    <a:lnTo>
                      <a:pt x="12807" y="8944"/>
                    </a:lnTo>
                    <a:lnTo>
                      <a:pt x="12772" y="8476"/>
                    </a:lnTo>
                    <a:lnTo>
                      <a:pt x="12710" y="8000"/>
                    </a:lnTo>
                    <a:lnTo>
                      <a:pt x="12640" y="7515"/>
                    </a:lnTo>
                    <a:lnTo>
                      <a:pt x="12551" y="7021"/>
                    </a:lnTo>
                    <a:lnTo>
                      <a:pt x="12446" y="6527"/>
                    </a:lnTo>
                    <a:lnTo>
                      <a:pt x="12322" y="6033"/>
                    </a:lnTo>
                    <a:lnTo>
                      <a:pt x="12181" y="5539"/>
                    </a:lnTo>
                    <a:lnTo>
                      <a:pt x="12022" y="5046"/>
                    </a:lnTo>
                    <a:lnTo>
                      <a:pt x="11846" y="4569"/>
                    </a:lnTo>
                    <a:lnTo>
                      <a:pt x="11652" y="4102"/>
                    </a:lnTo>
                    <a:lnTo>
                      <a:pt x="11546" y="3873"/>
                    </a:lnTo>
                    <a:lnTo>
                      <a:pt x="11440" y="3643"/>
                    </a:lnTo>
                    <a:lnTo>
                      <a:pt x="11325" y="3423"/>
                    </a:lnTo>
                    <a:lnTo>
                      <a:pt x="11211" y="3202"/>
                    </a:lnTo>
                    <a:lnTo>
                      <a:pt x="11096" y="2991"/>
                    </a:lnTo>
                    <a:lnTo>
                      <a:pt x="10973" y="2788"/>
                    </a:lnTo>
                    <a:lnTo>
                      <a:pt x="10840" y="2576"/>
                    </a:lnTo>
                    <a:lnTo>
                      <a:pt x="10708" y="2382"/>
                    </a:lnTo>
                    <a:lnTo>
                      <a:pt x="10567" y="2188"/>
                    </a:lnTo>
                    <a:lnTo>
                      <a:pt x="10426" y="2003"/>
                    </a:lnTo>
                    <a:lnTo>
                      <a:pt x="10285" y="1826"/>
                    </a:lnTo>
                    <a:lnTo>
                      <a:pt x="10135" y="1650"/>
                    </a:lnTo>
                    <a:lnTo>
                      <a:pt x="9976" y="1491"/>
                    </a:lnTo>
                    <a:lnTo>
                      <a:pt x="9817" y="1332"/>
                    </a:lnTo>
                    <a:lnTo>
                      <a:pt x="9650" y="1182"/>
                    </a:lnTo>
                    <a:lnTo>
                      <a:pt x="9482" y="1041"/>
                    </a:lnTo>
                    <a:lnTo>
                      <a:pt x="9314" y="909"/>
                    </a:lnTo>
                    <a:lnTo>
                      <a:pt x="9138" y="786"/>
                    </a:lnTo>
                    <a:lnTo>
                      <a:pt x="8953" y="671"/>
                    </a:lnTo>
                    <a:lnTo>
                      <a:pt x="8768" y="565"/>
                    </a:lnTo>
                    <a:lnTo>
                      <a:pt x="8582" y="468"/>
                    </a:lnTo>
                    <a:lnTo>
                      <a:pt x="8388" y="380"/>
                    </a:lnTo>
                    <a:lnTo>
                      <a:pt x="8186" y="309"/>
                    </a:lnTo>
                    <a:lnTo>
                      <a:pt x="7983" y="248"/>
                    </a:lnTo>
                    <a:lnTo>
                      <a:pt x="7771" y="195"/>
                    </a:lnTo>
                    <a:lnTo>
                      <a:pt x="7559" y="151"/>
                    </a:lnTo>
                    <a:lnTo>
                      <a:pt x="7136" y="89"/>
                    </a:lnTo>
                    <a:lnTo>
                      <a:pt x="6721" y="45"/>
                    </a:lnTo>
                    <a:lnTo>
                      <a:pt x="6307" y="18"/>
                    </a:lnTo>
                    <a:lnTo>
                      <a:pt x="5892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4617;p90">
                <a:extLst>
                  <a:ext uri="{FF2B5EF4-FFF2-40B4-BE49-F238E27FC236}">
                    <a16:creationId xmlns:a16="http://schemas.microsoft.com/office/drawing/2014/main" id="{E47C50DB-F376-47AC-80AC-592DDADEE2DF}"/>
                  </a:ext>
                </a:extLst>
              </p:cNvPr>
              <p:cNvSpPr/>
              <p:nvPr/>
            </p:nvSpPr>
            <p:spPr>
              <a:xfrm>
                <a:off x="1228275" y="1864900"/>
                <a:ext cx="113575" cy="113575"/>
              </a:xfrm>
              <a:custGeom>
                <a:avLst/>
                <a:gdLst/>
                <a:ahLst/>
                <a:cxnLst/>
                <a:rect l="l" t="t" r="r" b="b"/>
                <a:pathLst>
                  <a:path w="4543" h="4543" extrusionOk="0">
                    <a:moveTo>
                      <a:pt x="2153" y="0"/>
                    </a:moveTo>
                    <a:lnTo>
                      <a:pt x="2038" y="9"/>
                    </a:lnTo>
                    <a:lnTo>
                      <a:pt x="1923" y="27"/>
                    </a:lnTo>
                    <a:lnTo>
                      <a:pt x="1809" y="44"/>
                    </a:lnTo>
                    <a:lnTo>
                      <a:pt x="1703" y="71"/>
                    </a:lnTo>
                    <a:lnTo>
                      <a:pt x="1597" y="106"/>
                    </a:lnTo>
                    <a:lnTo>
                      <a:pt x="1491" y="141"/>
                    </a:lnTo>
                    <a:lnTo>
                      <a:pt x="1385" y="177"/>
                    </a:lnTo>
                    <a:lnTo>
                      <a:pt x="1288" y="221"/>
                    </a:lnTo>
                    <a:lnTo>
                      <a:pt x="1191" y="274"/>
                    </a:lnTo>
                    <a:lnTo>
                      <a:pt x="1094" y="326"/>
                    </a:lnTo>
                    <a:lnTo>
                      <a:pt x="997" y="388"/>
                    </a:lnTo>
                    <a:lnTo>
                      <a:pt x="821" y="520"/>
                    </a:lnTo>
                    <a:lnTo>
                      <a:pt x="662" y="662"/>
                    </a:lnTo>
                    <a:lnTo>
                      <a:pt x="521" y="829"/>
                    </a:lnTo>
                    <a:lnTo>
                      <a:pt x="389" y="997"/>
                    </a:lnTo>
                    <a:lnTo>
                      <a:pt x="327" y="1094"/>
                    </a:lnTo>
                    <a:lnTo>
                      <a:pt x="274" y="1191"/>
                    </a:lnTo>
                    <a:lnTo>
                      <a:pt x="221" y="1288"/>
                    </a:lnTo>
                    <a:lnTo>
                      <a:pt x="177" y="1385"/>
                    </a:lnTo>
                    <a:lnTo>
                      <a:pt x="133" y="1491"/>
                    </a:lnTo>
                    <a:lnTo>
                      <a:pt x="98" y="1597"/>
                    </a:lnTo>
                    <a:lnTo>
                      <a:pt x="71" y="1702"/>
                    </a:lnTo>
                    <a:lnTo>
                      <a:pt x="45" y="1817"/>
                    </a:lnTo>
                    <a:lnTo>
                      <a:pt x="27" y="1923"/>
                    </a:lnTo>
                    <a:lnTo>
                      <a:pt x="10" y="2037"/>
                    </a:lnTo>
                    <a:lnTo>
                      <a:pt x="1" y="2152"/>
                    </a:lnTo>
                    <a:lnTo>
                      <a:pt x="1" y="2267"/>
                    </a:lnTo>
                    <a:lnTo>
                      <a:pt x="1" y="2390"/>
                    </a:lnTo>
                    <a:lnTo>
                      <a:pt x="10" y="2505"/>
                    </a:lnTo>
                    <a:lnTo>
                      <a:pt x="27" y="2620"/>
                    </a:lnTo>
                    <a:lnTo>
                      <a:pt x="45" y="2725"/>
                    </a:lnTo>
                    <a:lnTo>
                      <a:pt x="71" y="2840"/>
                    </a:lnTo>
                    <a:lnTo>
                      <a:pt x="98" y="2946"/>
                    </a:lnTo>
                    <a:lnTo>
                      <a:pt x="133" y="3052"/>
                    </a:lnTo>
                    <a:lnTo>
                      <a:pt x="177" y="3158"/>
                    </a:lnTo>
                    <a:lnTo>
                      <a:pt x="221" y="3255"/>
                    </a:lnTo>
                    <a:lnTo>
                      <a:pt x="274" y="3352"/>
                    </a:lnTo>
                    <a:lnTo>
                      <a:pt x="327" y="3449"/>
                    </a:lnTo>
                    <a:lnTo>
                      <a:pt x="389" y="3537"/>
                    </a:lnTo>
                    <a:lnTo>
                      <a:pt x="521" y="3713"/>
                    </a:lnTo>
                    <a:lnTo>
                      <a:pt x="662" y="3872"/>
                    </a:lnTo>
                    <a:lnTo>
                      <a:pt x="821" y="4022"/>
                    </a:lnTo>
                    <a:lnTo>
                      <a:pt x="997" y="4154"/>
                    </a:lnTo>
                    <a:lnTo>
                      <a:pt x="1094" y="4216"/>
                    </a:lnTo>
                    <a:lnTo>
                      <a:pt x="1191" y="4269"/>
                    </a:lnTo>
                    <a:lnTo>
                      <a:pt x="1288" y="4322"/>
                    </a:lnTo>
                    <a:lnTo>
                      <a:pt x="1385" y="4366"/>
                    </a:lnTo>
                    <a:lnTo>
                      <a:pt x="1491" y="4401"/>
                    </a:lnTo>
                    <a:lnTo>
                      <a:pt x="1597" y="4436"/>
                    </a:lnTo>
                    <a:lnTo>
                      <a:pt x="1703" y="4472"/>
                    </a:lnTo>
                    <a:lnTo>
                      <a:pt x="1809" y="4498"/>
                    </a:lnTo>
                    <a:lnTo>
                      <a:pt x="1923" y="4516"/>
                    </a:lnTo>
                    <a:lnTo>
                      <a:pt x="2038" y="4534"/>
                    </a:lnTo>
                    <a:lnTo>
                      <a:pt x="2153" y="4542"/>
                    </a:lnTo>
                    <a:lnTo>
                      <a:pt x="2391" y="4542"/>
                    </a:lnTo>
                    <a:lnTo>
                      <a:pt x="2506" y="4534"/>
                    </a:lnTo>
                    <a:lnTo>
                      <a:pt x="2611" y="4516"/>
                    </a:lnTo>
                    <a:lnTo>
                      <a:pt x="2726" y="4498"/>
                    </a:lnTo>
                    <a:lnTo>
                      <a:pt x="2841" y="4472"/>
                    </a:lnTo>
                    <a:lnTo>
                      <a:pt x="2947" y="4436"/>
                    </a:lnTo>
                    <a:lnTo>
                      <a:pt x="3052" y="4401"/>
                    </a:lnTo>
                    <a:lnTo>
                      <a:pt x="3149" y="4366"/>
                    </a:lnTo>
                    <a:lnTo>
                      <a:pt x="3255" y="4322"/>
                    </a:lnTo>
                    <a:lnTo>
                      <a:pt x="3352" y="4269"/>
                    </a:lnTo>
                    <a:lnTo>
                      <a:pt x="3449" y="4216"/>
                    </a:lnTo>
                    <a:lnTo>
                      <a:pt x="3537" y="4154"/>
                    </a:lnTo>
                    <a:lnTo>
                      <a:pt x="3714" y="4022"/>
                    </a:lnTo>
                    <a:lnTo>
                      <a:pt x="3873" y="3872"/>
                    </a:lnTo>
                    <a:lnTo>
                      <a:pt x="4023" y="3713"/>
                    </a:lnTo>
                    <a:lnTo>
                      <a:pt x="4155" y="3537"/>
                    </a:lnTo>
                    <a:lnTo>
                      <a:pt x="4208" y="3449"/>
                    </a:lnTo>
                    <a:lnTo>
                      <a:pt x="4270" y="3352"/>
                    </a:lnTo>
                    <a:lnTo>
                      <a:pt x="4314" y="3255"/>
                    </a:lnTo>
                    <a:lnTo>
                      <a:pt x="4367" y="3158"/>
                    </a:lnTo>
                    <a:lnTo>
                      <a:pt x="4402" y="3052"/>
                    </a:lnTo>
                    <a:lnTo>
                      <a:pt x="4437" y="2946"/>
                    </a:lnTo>
                    <a:lnTo>
                      <a:pt x="4472" y="2840"/>
                    </a:lnTo>
                    <a:lnTo>
                      <a:pt x="4499" y="2725"/>
                    </a:lnTo>
                    <a:lnTo>
                      <a:pt x="4516" y="2620"/>
                    </a:lnTo>
                    <a:lnTo>
                      <a:pt x="4525" y="2505"/>
                    </a:lnTo>
                    <a:lnTo>
                      <a:pt x="4534" y="2390"/>
                    </a:lnTo>
                    <a:lnTo>
                      <a:pt x="4543" y="2267"/>
                    </a:lnTo>
                    <a:lnTo>
                      <a:pt x="4534" y="2152"/>
                    </a:lnTo>
                    <a:lnTo>
                      <a:pt x="4525" y="2037"/>
                    </a:lnTo>
                    <a:lnTo>
                      <a:pt x="4516" y="1923"/>
                    </a:lnTo>
                    <a:lnTo>
                      <a:pt x="4499" y="1817"/>
                    </a:lnTo>
                    <a:lnTo>
                      <a:pt x="4472" y="1702"/>
                    </a:lnTo>
                    <a:lnTo>
                      <a:pt x="4437" y="1597"/>
                    </a:lnTo>
                    <a:lnTo>
                      <a:pt x="4402" y="1491"/>
                    </a:lnTo>
                    <a:lnTo>
                      <a:pt x="4367" y="1385"/>
                    </a:lnTo>
                    <a:lnTo>
                      <a:pt x="4314" y="1288"/>
                    </a:lnTo>
                    <a:lnTo>
                      <a:pt x="4270" y="1191"/>
                    </a:lnTo>
                    <a:lnTo>
                      <a:pt x="4208" y="1094"/>
                    </a:lnTo>
                    <a:lnTo>
                      <a:pt x="4155" y="997"/>
                    </a:lnTo>
                    <a:lnTo>
                      <a:pt x="4023" y="829"/>
                    </a:lnTo>
                    <a:lnTo>
                      <a:pt x="3873" y="662"/>
                    </a:lnTo>
                    <a:lnTo>
                      <a:pt x="3714" y="520"/>
                    </a:lnTo>
                    <a:lnTo>
                      <a:pt x="3537" y="388"/>
                    </a:lnTo>
                    <a:lnTo>
                      <a:pt x="3449" y="326"/>
                    </a:lnTo>
                    <a:lnTo>
                      <a:pt x="3352" y="274"/>
                    </a:lnTo>
                    <a:lnTo>
                      <a:pt x="3255" y="221"/>
                    </a:lnTo>
                    <a:lnTo>
                      <a:pt x="3149" y="177"/>
                    </a:lnTo>
                    <a:lnTo>
                      <a:pt x="3052" y="141"/>
                    </a:lnTo>
                    <a:lnTo>
                      <a:pt x="2947" y="106"/>
                    </a:lnTo>
                    <a:lnTo>
                      <a:pt x="2841" y="71"/>
                    </a:lnTo>
                    <a:lnTo>
                      <a:pt x="2726" y="44"/>
                    </a:lnTo>
                    <a:lnTo>
                      <a:pt x="2611" y="27"/>
                    </a:lnTo>
                    <a:lnTo>
                      <a:pt x="2506" y="9"/>
                    </a:lnTo>
                    <a:lnTo>
                      <a:pt x="2391" y="0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4618;p90">
                <a:extLst>
                  <a:ext uri="{FF2B5EF4-FFF2-40B4-BE49-F238E27FC236}">
                    <a16:creationId xmlns:a16="http://schemas.microsoft.com/office/drawing/2014/main" id="{BA9DEC70-0367-4141-AAF3-05544B3D57C8}"/>
                  </a:ext>
                </a:extLst>
              </p:cNvPr>
              <p:cNvSpPr/>
              <p:nvPr/>
            </p:nvSpPr>
            <p:spPr>
              <a:xfrm>
                <a:off x="1394975" y="1921550"/>
                <a:ext cx="140925" cy="90650"/>
              </a:xfrm>
              <a:custGeom>
                <a:avLst/>
                <a:gdLst/>
                <a:ahLst/>
                <a:cxnLst/>
                <a:rect l="l" t="t" r="r" b="b"/>
                <a:pathLst>
                  <a:path w="5637" h="3626" extrusionOk="0">
                    <a:moveTo>
                      <a:pt x="944" y="1"/>
                    </a:moveTo>
                    <a:lnTo>
                      <a:pt x="847" y="10"/>
                    </a:lnTo>
                    <a:lnTo>
                      <a:pt x="759" y="27"/>
                    </a:lnTo>
                    <a:lnTo>
                      <a:pt x="662" y="45"/>
                    </a:lnTo>
                    <a:lnTo>
                      <a:pt x="574" y="80"/>
                    </a:lnTo>
                    <a:lnTo>
                      <a:pt x="494" y="124"/>
                    </a:lnTo>
                    <a:lnTo>
                      <a:pt x="406" y="177"/>
                    </a:lnTo>
                    <a:lnTo>
                      <a:pt x="327" y="239"/>
                    </a:lnTo>
                    <a:lnTo>
                      <a:pt x="256" y="318"/>
                    </a:lnTo>
                    <a:lnTo>
                      <a:pt x="186" y="407"/>
                    </a:lnTo>
                    <a:lnTo>
                      <a:pt x="115" y="512"/>
                    </a:lnTo>
                    <a:lnTo>
                      <a:pt x="62" y="627"/>
                    </a:lnTo>
                    <a:lnTo>
                      <a:pt x="27" y="742"/>
                    </a:lnTo>
                    <a:lnTo>
                      <a:pt x="1" y="856"/>
                    </a:lnTo>
                    <a:lnTo>
                      <a:pt x="1" y="971"/>
                    </a:lnTo>
                    <a:lnTo>
                      <a:pt x="9" y="1094"/>
                    </a:lnTo>
                    <a:lnTo>
                      <a:pt x="27" y="1218"/>
                    </a:lnTo>
                    <a:lnTo>
                      <a:pt x="62" y="1341"/>
                    </a:lnTo>
                    <a:lnTo>
                      <a:pt x="115" y="1465"/>
                    </a:lnTo>
                    <a:lnTo>
                      <a:pt x="168" y="1588"/>
                    </a:lnTo>
                    <a:lnTo>
                      <a:pt x="239" y="1721"/>
                    </a:lnTo>
                    <a:lnTo>
                      <a:pt x="318" y="1844"/>
                    </a:lnTo>
                    <a:lnTo>
                      <a:pt x="406" y="1968"/>
                    </a:lnTo>
                    <a:lnTo>
                      <a:pt x="503" y="2100"/>
                    </a:lnTo>
                    <a:lnTo>
                      <a:pt x="600" y="2223"/>
                    </a:lnTo>
                    <a:lnTo>
                      <a:pt x="821" y="2479"/>
                    </a:lnTo>
                    <a:lnTo>
                      <a:pt x="900" y="2559"/>
                    </a:lnTo>
                    <a:lnTo>
                      <a:pt x="997" y="2647"/>
                    </a:lnTo>
                    <a:lnTo>
                      <a:pt x="1121" y="2735"/>
                    </a:lnTo>
                    <a:lnTo>
                      <a:pt x="1262" y="2832"/>
                    </a:lnTo>
                    <a:lnTo>
                      <a:pt x="1412" y="2938"/>
                    </a:lnTo>
                    <a:lnTo>
                      <a:pt x="1579" y="3035"/>
                    </a:lnTo>
                    <a:lnTo>
                      <a:pt x="1764" y="3132"/>
                    </a:lnTo>
                    <a:lnTo>
                      <a:pt x="1950" y="3229"/>
                    </a:lnTo>
                    <a:lnTo>
                      <a:pt x="2144" y="3317"/>
                    </a:lnTo>
                    <a:lnTo>
                      <a:pt x="2347" y="3396"/>
                    </a:lnTo>
                    <a:lnTo>
                      <a:pt x="2549" y="3476"/>
                    </a:lnTo>
                    <a:lnTo>
                      <a:pt x="2761" y="3529"/>
                    </a:lnTo>
                    <a:lnTo>
                      <a:pt x="2964" y="3582"/>
                    </a:lnTo>
                    <a:lnTo>
                      <a:pt x="3158" y="3608"/>
                    </a:lnTo>
                    <a:lnTo>
                      <a:pt x="3352" y="3626"/>
                    </a:lnTo>
                    <a:lnTo>
                      <a:pt x="3537" y="3626"/>
                    </a:lnTo>
                    <a:lnTo>
                      <a:pt x="3881" y="3590"/>
                    </a:lnTo>
                    <a:lnTo>
                      <a:pt x="4181" y="3546"/>
                    </a:lnTo>
                    <a:lnTo>
                      <a:pt x="4455" y="3485"/>
                    </a:lnTo>
                    <a:lnTo>
                      <a:pt x="4578" y="3458"/>
                    </a:lnTo>
                    <a:lnTo>
                      <a:pt x="4701" y="3414"/>
                    </a:lnTo>
                    <a:lnTo>
                      <a:pt x="4807" y="3370"/>
                    </a:lnTo>
                    <a:lnTo>
                      <a:pt x="4913" y="3326"/>
                    </a:lnTo>
                    <a:lnTo>
                      <a:pt x="5019" y="3273"/>
                    </a:lnTo>
                    <a:lnTo>
                      <a:pt x="5107" y="3211"/>
                    </a:lnTo>
                    <a:lnTo>
                      <a:pt x="5195" y="3149"/>
                    </a:lnTo>
                    <a:lnTo>
                      <a:pt x="5275" y="3079"/>
                    </a:lnTo>
                    <a:lnTo>
                      <a:pt x="5354" y="3000"/>
                    </a:lnTo>
                    <a:lnTo>
                      <a:pt x="5434" y="2911"/>
                    </a:lnTo>
                    <a:lnTo>
                      <a:pt x="5495" y="2814"/>
                    </a:lnTo>
                    <a:lnTo>
                      <a:pt x="5548" y="2717"/>
                    </a:lnTo>
                    <a:lnTo>
                      <a:pt x="5592" y="2620"/>
                    </a:lnTo>
                    <a:lnTo>
                      <a:pt x="5619" y="2514"/>
                    </a:lnTo>
                    <a:lnTo>
                      <a:pt x="5628" y="2409"/>
                    </a:lnTo>
                    <a:lnTo>
                      <a:pt x="5636" y="2303"/>
                    </a:lnTo>
                    <a:lnTo>
                      <a:pt x="5628" y="2188"/>
                    </a:lnTo>
                    <a:lnTo>
                      <a:pt x="5619" y="2082"/>
                    </a:lnTo>
                    <a:lnTo>
                      <a:pt x="5592" y="1985"/>
                    </a:lnTo>
                    <a:lnTo>
                      <a:pt x="5557" y="1879"/>
                    </a:lnTo>
                    <a:lnTo>
                      <a:pt x="5513" y="1782"/>
                    </a:lnTo>
                    <a:lnTo>
                      <a:pt x="5469" y="1685"/>
                    </a:lnTo>
                    <a:lnTo>
                      <a:pt x="5416" y="1597"/>
                    </a:lnTo>
                    <a:lnTo>
                      <a:pt x="5354" y="1518"/>
                    </a:lnTo>
                    <a:lnTo>
                      <a:pt x="5292" y="1447"/>
                    </a:lnTo>
                    <a:lnTo>
                      <a:pt x="5222" y="1377"/>
                    </a:lnTo>
                    <a:lnTo>
                      <a:pt x="5151" y="1324"/>
                    </a:lnTo>
                    <a:lnTo>
                      <a:pt x="5081" y="1271"/>
                    </a:lnTo>
                    <a:lnTo>
                      <a:pt x="5001" y="1236"/>
                    </a:lnTo>
                    <a:lnTo>
                      <a:pt x="4922" y="1200"/>
                    </a:lnTo>
                    <a:lnTo>
                      <a:pt x="4843" y="1174"/>
                    </a:lnTo>
                    <a:lnTo>
                      <a:pt x="4763" y="1147"/>
                    </a:lnTo>
                    <a:lnTo>
                      <a:pt x="4684" y="1139"/>
                    </a:lnTo>
                    <a:lnTo>
                      <a:pt x="4604" y="1130"/>
                    </a:lnTo>
                    <a:lnTo>
                      <a:pt x="4446" y="1121"/>
                    </a:lnTo>
                    <a:lnTo>
                      <a:pt x="4296" y="1130"/>
                    </a:lnTo>
                    <a:lnTo>
                      <a:pt x="4163" y="1156"/>
                    </a:lnTo>
                    <a:lnTo>
                      <a:pt x="4049" y="1183"/>
                    </a:lnTo>
                    <a:lnTo>
                      <a:pt x="3934" y="1218"/>
                    </a:lnTo>
                    <a:lnTo>
                      <a:pt x="3784" y="1253"/>
                    </a:lnTo>
                    <a:lnTo>
                      <a:pt x="3599" y="1280"/>
                    </a:lnTo>
                    <a:lnTo>
                      <a:pt x="3502" y="1289"/>
                    </a:lnTo>
                    <a:lnTo>
                      <a:pt x="3396" y="1289"/>
                    </a:lnTo>
                    <a:lnTo>
                      <a:pt x="3290" y="1280"/>
                    </a:lnTo>
                    <a:lnTo>
                      <a:pt x="3184" y="1262"/>
                    </a:lnTo>
                    <a:lnTo>
                      <a:pt x="3070" y="1236"/>
                    </a:lnTo>
                    <a:lnTo>
                      <a:pt x="2946" y="1191"/>
                    </a:lnTo>
                    <a:lnTo>
                      <a:pt x="2832" y="1139"/>
                    </a:lnTo>
                    <a:lnTo>
                      <a:pt x="2708" y="1068"/>
                    </a:lnTo>
                    <a:lnTo>
                      <a:pt x="2585" y="980"/>
                    </a:lnTo>
                    <a:lnTo>
                      <a:pt x="2461" y="883"/>
                    </a:lnTo>
                    <a:lnTo>
                      <a:pt x="2382" y="786"/>
                    </a:lnTo>
                    <a:lnTo>
                      <a:pt x="2294" y="689"/>
                    </a:lnTo>
                    <a:lnTo>
                      <a:pt x="2179" y="574"/>
                    </a:lnTo>
                    <a:lnTo>
                      <a:pt x="2029" y="451"/>
                    </a:lnTo>
                    <a:lnTo>
                      <a:pt x="1870" y="327"/>
                    </a:lnTo>
                    <a:lnTo>
                      <a:pt x="1782" y="265"/>
                    </a:lnTo>
                    <a:lnTo>
                      <a:pt x="1694" y="212"/>
                    </a:lnTo>
                    <a:lnTo>
                      <a:pt x="1606" y="160"/>
                    </a:lnTo>
                    <a:lnTo>
                      <a:pt x="1509" y="124"/>
                    </a:lnTo>
                    <a:lnTo>
                      <a:pt x="1323" y="63"/>
                    </a:lnTo>
                    <a:lnTo>
                      <a:pt x="1226" y="36"/>
                    </a:lnTo>
                    <a:lnTo>
                      <a:pt x="1129" y="18"/>
                    </a:lnTo>
                    <a:lnTo>
                      <a:pt x="1032" y="10"/>
                    </a:lnTo>
                    <a:lnTo>
                      <a:pt x="94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4619;p90">
                <a:extLst>
                  <a:ext uri="{FF2B5EF4-FFF2-40B4-BE49-F238E27FC236}">
                    <a16:creationId xmlns:a16="http://schemas.microsoft.com/office/drawing/2014/main" id="{54EBCEE4-E28B-41E9-9089-955DDFD6DF52}"/>
                  </a:ext>
                </a:extLst>
              </p:cNvPr>
              <p:cNvSpPr/>
              <p:nvPr/>
            </p:nvSpPr>
            <p:spPr>
              <a:xfrm rot="535988">
                <a:off x="1417303" y="1839554"/>
                <a:ext cx="57897" cy="16751"/>
              </a:xfrm>
              <a:custGeom>
                <a:avLst/>
                <a:gdLst/>
                <a:ahLst/>
                <a:cxnLst/>
                <a:rect l="l" t="t" r="r" b="b"/>
                <a:pathLst>
                  <a:path w="936" h="1360" extrusionOk="0">
                    <a:moveTo>
                      <a:pt x="424" y="1"/>
                    </a:moveTo>
                    <a:lnTo>
                      <a:pt x="371" y="10"/>
                    </a:lnTo>
                    <a:lnTo>
                      <a:pt x="327" y="27"/>
                    </a:lnTo>
                    <a:lnTo>
                      <a:pt x="283" y="54"/>
                    </a:lnTo>
                    <a:lnTo>
                      <a:pt x="248" y="80"/>
                    </a:lnTo>
                    <a:lnTo>
                      <a:pt x="204" y="116"/>
                    </a:lnTo>
                    <a:lnTo>
                      <a:pt x="133" y="195"/>
                    </a:lnTo>
                    <a:lnTo>
                      <a:pt x="80" y="301"/>
                    </a:lnTo>
                    <a:lnTo>
                      <a:pt x="36" y="415"/>
                    </a:lnTo>
                    <a:lnTo>
                      <a:pt x="10" y="539"/>
                    </a:lnTo>
                    <a:lnTo>
                      <a:pt x="1" y="680"/>
                    </a:lnTo>
                    <a:lnTo>
                      <a:pt x="10" y="812"/>
                    </a:lnTo>
                    <a:lnTo>
                      <a:pt x="36" y="945"/>
                    </a:lnTo>
                    <a:lnTo>
                      <a:pt x="80" y="1059"/>
                    </a:lnTo>
                    <a:lnTo>
                      <a:pt x="133" y="1156"/>
                    </a:lnTo>
                    <a:lnTo>
                      <a:pt x="204" y="1244"/>
                    </a:lnTo>
                    <a:lnTo>
                      <a:pt x="248" y="1280"/>
                    </a:lnTo>
                    <a:lnTo>
                      <a:pt x="283" y="1306"/>
                    </a:lnTo>
                    <a:lnTo>
                      <a:pt x="327" y="1324"/>
                    </a:lnTo>
                    <a:lnTo>
                      <a:pt x="371" y="1341"/>
                    </a:lnTo>
                    <a:lnTo>
                      <a:pt x="424" y="1359"/>
                    </a:lnTo>
                    <a:lnTo>
                      <a:pt x="512" y="1359"/>
                    </a:lnTo>
                    <a:lnTo>
                      <a:pt x="565" y="1341"/>
                    </a:lnTo>
                    <a:lnTo>
                      <a:pt x="609" y="1324"/>
                    </a:lnTo>
                    <a:lnTo>
                      <a:pt x="654" y="1306"/>
                    </a:lnTo>
                    <a:lnTo>
                      <a:pt x="689" y="1280"/>
                    </a:lnTo>
                    <a:lnTo>
                      <a:pt x="733" y="1244"/>
                    </a:lnTo>
                    <a:lnTo>
                      <a:pt x="804" y="1156"/>
                    </a:lnTo>
                    <a:lnTo>
                      <a:pt x="856" y="1059"/>
                    </a:lnTo>
                    <a:lnTo>
                      <a:pt x="901" y="945"/>
                    </a:lnTo>
                    <a:lnTo>
                      <a:pt x="927" y="812"/>
                    </a:lnTo>
                    <a:lnTo>
                      <a:pt x="936" y="680"/>
                    </a:lnTo>
                    <a:lnTo>
                      <a:pt x="927" y="539"/>
                    </a:lnTo>
                    <a:lnTo>
                      <a:pt x="901" y="415"/>
                    </a:lnTo>
                    <a:lnTo>
                      <a:pt x="856" y="301"/>
                    </a:lnTo>
                    <a:lnTo>
                      <a:pt x="804" y="195"/>
                    </a:lnTo>
                    <a:lnTo>
                      <a:pt x="733" y="116"/>
                    </a:lnTo>
                    <a:lnTo>
                      <a:pt x="689" y="80"/>
                    </a:lnTo>
                    <a:lnTo>
                      <a:pt x="654" y="54"/>
                    </a:lnTo>
                    <a:lnTo>
                      <a:pt x="609" y="27"/>
                    </a:lnTo>
                    <a:lnTo>
                      <a:pt x="565" y="10"/>
                    </a:lnTo>
                    <a:lnTo>
                      <a:pt x="512" y="1"/>
                    </a:lnTo>
                    <a:close/>
                  </a:path>
                </a:pathLst>
              </a:custGeom>
              <a:solidFill>
                <a:srgbClr val="00070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4620;p90">
                <a:extLst>
                  <a:ext uri="{FF2B5EF4-FFF2-40B4-BE49-F238E27FC236}">
                    <a16:creationId xmlns:a16="http://schemas.microsoft.com/office/drawing/2014/main" id="{A009111A-6B0F-42F8-A90E-F48B5B20F41B}"/>
                  </a:ext>
                </a:extLst>
              </p:cNvPr>
              <p:cNvSpPr/>
              <p:nvPr/>
            </p:nvSpPr>
            <p:spPr>
              <a:xfrm rot="-535808">
                <a:off x="1506504" y="1839628"/>
                <a:ext cx="57894" cy="16603"/>
              </a:xfrm>
              <a:custGeom>
                <a:avLst/>
                <a:gdLst/>
                <a:ahLst/>
                <a:cxnLst/>
                <a:rect l="l" t="t" r="r" b="b"/>
                <a:pathLst>
                  <a:path w="944" h="1360" extrusionOk="0">
                    <a:moveTo>
                      <a:pt x="424" y="1"/>
                    </a:moveTo>
                    <a:lnTo>
                      <a:pt x="379" y="10"/>
                    </a:lnTo>
                    <a:lnTo>
                      <a:pt x="335" y="27"/>
                    </a:lnTo>
                    <a:lnTo>
                      <a:pt x="291" y="54"/>
                    </a:lnTo>
                    <a:lnTo>
                      <a:pt x="247" y="80"/>
                    </a:lnTo>
                    <a:lnTo>
                      <a:pt x="212" y="116"/>
                    </a:lnTo>
                    <a:lnTo>
                      <a:pt x="141" y="195"/>
                    </a:lnTo>
                    <a:lnTo>
                      <a:pt x="80" y="301"/>
                    </a:lnTo>
                    <a:lnTo>
                      <a:pt x="44" y="415"/>
                    </a:lnTo>
                    <a:lnTo>
                      <a:pt x="9" y="539"/>
                    </a:lnTo>
                    <a:lnTo>
                      <a:pt x="0" y="680"/>
                    </a:lnTo>
                    <a:lnTo>
                      <a:pt x="9" y="812"/>
                    </a:lnTo>
                    <a:lnTo>
                      <a:pt x="44" y="945"/>
                    </a:lnTo>
                    <a:lnTo>
                      <a:pt x="80" y="1059"/>
                    </a:lnTo>
                    <a:lnTo>
                      <a:pt x="141" y="1156"/>
                    </a:lnTo>
                    <a:lnTo>
                      <a:pt x="212" y="1244"/>
                    </a:lnTo>
                    <a:lnTo>
                      <a:pt x="247" y="1280"/>
                    </a:lnTo>
                    <a:lnTo>
                      <a:pt x="291" y="1306"/>
                    </a:lnTo>
                    <a:lnTo>
                      <a:pt x="335" y="1324"/>
                    </a:lnTo>
                    <a:lnTo>
                      <a:pt x="379" y="1341"/>
                    </a:lnTo>
                    <a:lnTo>
                      <a:pt x="424" y="1359"/>
                    </a:lnTo>
                    <a:lnTo>
                      <a:pt x="521" y="1359"/>
                    </a:lnTo>
                    <a:lnTo>
                      <a:pt x="565" y="1341"/>
                    </a:lnTo>
                    <a:lnTo>
                      <a:pt x="609" y="1324"/>
                    </a:lnTo>
                    <a:lnTo>
                      <a:pt x="653" y="1306"/>
                    </a:lnTo>
                    <a:lnTo>
                      <a:pt x="697" y="1280"/>
                    </a:lnTo>
                    <a:lnTo>
                      <a:pt x="732" y="1244"/>
                    </a:lnTo>
                    <a:lnTo>
                      <a:pt x="803" y="1156"/>
                    </a:lnTo>
                    <a:lnTo>
                      <a:pt x="865" y="1059"/>
                    </a:lnTo>
                    <a:lnTo>
                      <a:pt x="909" y="945"/>
                    </a:lnTo>
                    <a:lnTo>
                      <a:pt x="935" y="812"/>
                    </a:lnTo>
                    <a:lnTo>
                      <a:pt x="944" y="680"/>
                    </a:lnTo>
                    <a:lnTo>
                      <a:pt x="935" y="539"/>
                    </a:lnTo>
                    <a:lnTo>
                      <a:pt x="909" y="415"/>
                    </a:lnTo>
                    <a:lnTo>
                      <a:pt x="865" y="301"/>
                    </a:lnTo>
                    <a:lnTo>
                      <a:pt x="803" y="195"/>
                    </a:lnTo>
                    <a:lnTo>
                      <a:pt x="732" y="116"/>
                    </a:lnTo>
                    <a:lnTo>
                      <a:pt x="697" y="80"/>
                    </a:lnTo>
                    <a:lnTo>
                      <a:pt x="653" y="54"/>
                    </a:lnTo>
                    <a:lnTo>
                      <a:pt x="609" y="27"/>
                    </a:lnTo>
                    <a:lnTo>
                      <a:pt x="565" y="10"/>
                    </a:lnTo>
                    <a:lnTo>
                      <a:pt x="521" y="1"/>
                    </a:lnTo>
                    <a:close/>
                  </a:path>
                </a:pathLst>
              </a:custGeom>
              <a:solidFill>
                <a:srgbClr val="00070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4621;p90">
                <a:extLst>
                  <a:ext uri="{FF2B5EF4-FFF2-40B4-BE49-F238E27FC236}">
                    <a16:creationId xmlns:a16="http://schemas.microsoft.com/office/drawing/2014/main" id="{BA8B246B-B3F1-4390-9395-683DAB8A943E}"/>
                  </a:ext>
                </a:extLst>
              </p:cNvPr>
              <p:cNvSpPr/>
              <p:nvPr/>
            </p:nvSpPr>
            <p:spPr>
              <a:xfrm>
                <a:off x="1267300" y="1664025"/>
                <a:ext cx="299475" cy="128800"/>
              </a:xfrm>
              <a:custGeom>
                <a:avLst/>
                <a:gdLst/>
                <a:ahLst/>
                <a:cxnLst/>
                <a:rect l="l" t="t" r="r" b="b"/>
                <a:pathLst>
                  <a:path w="11979" h="5152" extrusionOk="0">
                    <a:moveTo>
                      <a:pt x="4411" y="0"/>
                    </a:moveTo>
                    <a:lnTo>
                      <a:pt x="4173" y="9"/>
                    </a:lnTo>
                    <a:lnTo>
                      <a:pt x="3952" y="18"/>
                    </a:lnTo>
                    <a:lnTo>
                      <a:pt x="3732" y="36"/>
                    </a:lnTo>
                    <a:lnTo>
                      <a:pt x="3529" y="53"/>
                    </a:lnTo>
                    <a:lnTo>
                      <a:pt x="3326" y="80"/>
                    </a:lnTo>
                    <a:lnTo>
                      <a:pt x="3123" y="115"/>
                    </a:lnTo>
                    <a:lnTo>
                      <a:pt x="2938" y="150"/>
                    </a:lnTo>
                    <a:lnTo>
                      <a:pt x="2753" y="194"/>
                    </a:lnTo>
                    <a:lnTo>
                      <a:pt x="2576" y="247"/>
                    </a:lnTo>
                    <a:lnTo>
                      <a:pt x="2409" y="300"/>
                    </a:lnTo>
                    <a:lnTo>
                      <a:pt x="2241" y="353"/>
                    </a:lnTo>
                    <a:lnTo>
                      <a:pt x="2091" y="415"/>
                    </a:lnTo>
                    <a:lnTo>
                      <a:pt x="1941" y="477"/>
                    </a:lnTo>
                    <a:lnTo>
                      <a:pt x="1791" y="547"/>
                    </a:lnTo>
                    <a:lnTo>
                      <a:pt x="1659" y="618"/>
                    </a:lnTo>
                    <a:lnTo>
                      <a:pt x="1527" y="697"/>
                    </a:lnTo>
                    <a:lnTo>
                      <a:pt x="1394" y="776"/>
                    </a:lnTo>
                    <a:lnTo>
                      <a:pt x="1280" y="865"/>
                    </a:lnTo>
                    <a:lnTo>
                      <a:pt x="1165" y="944"/>
                    </a:lnTo>
                    <a:lnTo>
                      <a:pt x="1059" y="1032"/>
                    </a:lnTo>
                    <a:lnTo>
                      <a:pt x="953" y="1120"/>
                    </a:lnTo>
                    <a:lnTo>
                      <a:pt x="856" y="1217"/>
                    </a:lnTo>
                    <a:lnTo>
                      <a:pt x="768" y="1314"/>
                    </a:lnTo>
                    <a:lnTo>
                      <a:pt x="680" y="1411"/>
                    </a:lnTo>
                    <a:lnTo>
                      <a:pt x="521" y="1605"/>
                    </a:lnTo>
                    <a:lnTo>
                      <a:pt x="389" y="1808"/>
                    </a:lnTo>
                    <a:lnTo>
                      <a:pt x="274" y="2011"/>
                    </a:lnTo>
                    <a:lnTo>
                      <a:pt x="186" y="2223"/>
                    </a:lnTo>
                    <a:lnTo>
                      <a:pt x="116" y="2435"/>
                    </a:lnTo>
                    <a:lnTo>
                      <a:pt x="54" y="2637"/>
                    </a:lnTo>
                    <a:lnTo>
                      <a:pt x="18" y="2840"/>
                    </a:lnTo>
                    <a:lnTo>
                      <a:pt x="1" y="3034"/>
                    </a:lnTo>
                    <a:lnTo>
                      <a:pt x="1" y="3228"/>
                    </a:lnTo>
                    <a:lnTo>
                      <a:pt x="18" y="3414"/>
                    </a:lnTo>
                    <a:lnTo>
                      <a:pt x="45" y="3581"/>
                    </a:lnTo>
                    <a:lnTo>
                      <a:pt x="98" y="3749"/>
                    </a:lnTo>
                    <a:lnTo>
                      <a:pt x="160" y="3890"/>
                    </a:lnTo>
                    <a:lnTo>
                      <a:pt x="239" y="4031"/>
                    </a:lnTo>
                    <a:lnTo>
                      <a:pt x="274" y="4093"/>
                    </a:lnTo>
                    <a:lnTo>
                      <a:pt x="327" y="4146"/>
                    </a:lnTo>
                    <a:lnTo>
                      <a:pt x="371" y="4198"/>
                    </a:lnTo>
                    <a:lnTo>
                      <a:pt x="424" y="4243"/>
                    </a:lnTo>
                    <a:lnTo>
                      <a:pt x="486" y="4287"/>
                    </a:lnTo>
                    <a:lnTo>
                      <a:pt x="548" y="4322"/>
                    </a:lnTo>
                    <a:lnTo>
                      <a:pt x="609" y="4357"/>
                    </a:lnTo>
                    <a:lnTo>
                      <a:pt x="671" y="4384"/>
                    </a:lnTo>
                    <a:lnTo>
                      <a:pt x="742" y="4401"/>
                    </a:lnTo>
                    <a:lnTo>
                      <a:pt x="812" y="4419"/>
                    </a:lnTo>
                    <a:lnTo>
                      <a:pt x="883" y="4428"/>
                    </a:lnTo>
                    <a:lnTo>
                      <a:pt x="962" y="4428"/>
                    </a:lnTo>
                    <a:lnTo>
                      <a:pt x="1024" y="4454"/>
                    </a:lnTo>
                    <a:lnTo>
                      <a:pt x="1192" y="4525"/>
                    </a:lnTo>
                    <a:lnTo>
                      <a:pt x="1474" y="4613"/>
                    </a:lnTo>
                    <a:lnTo>
                      <a:pt x="1862" y="4728"/>
                    </a:lnTo>
                    <a:lnTo>
                      <a:pt x="2091" y="4789"/>
                    </a:lnTo>
                    <a:lnTo>
                      <a:pt x="2338" y="4851"/>
                    </a:lnTo>
                    <a:lnTo>
                      <a:pt x="2612" y="4904"/>
                    </a:lnTo>
                    <a:lnTo>
                      <a:pt x="2911" y="4957"/>
                    </a:lnTo>
                    <a:lnTo>
                      <a:pt x="3220" y="5010"/>
                    </a:lnTo>
                    <a:lnTo>
                      <a:pt x="3555" y="5054"/>
                    </a:lnTo>
                    <a:lnTo>
                      <a:pt x="3908" y="5098"/>
                    </a:lnTo>
                    <a:lnTo>
                      <a:pt x="4278" y="5125"/>
                    </a:lnTo>
                    <a:lnTo>
                      <a:pt x="4667" y="5142"/>
                    </a:lnTo>
                    <a:lnTo>
                      <a:pt x="5072" y="5151"/>
                    </a:lnTo>
                    <a:lnTo>
                      <a:pt x="5496" y="5142"/>
                    </a:lnTo>
                    <a:lnTo>
                      <a:pt x="5928" y="5125"/>
                    </a:lnTo>
                    <a:lnTo>
                      <a:pt x="6378" y="5089"/>
                    </a:lnTo>
                    <a:lnTo>
                      <a:pt x="6836" y="5036"/>
                    </a:lnTo>
                    <a:lnTo>
                      <a:pt x="7312" y="4966"/>
                    </a:lnTo>
                    <a:lnTo>
                      <a:pt x="7798" y="4869"/>
                    </a:lnTo>
                    <a:lnTo>
                      <a:pt x="8291" y="4754"/>
                    </a:lnTo>
                    <a:lnTo>
                      <a:pt x="8794" y="4622"/>
                    </a:lnTo>
                    <a:lnTo>
                      <a:pt x="9050" y="4542"/>
                    </a:lnTo>
                    <a:lnTo>
                      <a:pt x="9306" y="4454"/>
                    </a:lnTo>
                    <a:lnTo>
                      <a:pt x="9570" y="4366"/>
                    </a:lnTo>
                    <a:lnTo>
                      <a:pt x="9826" y="4269"/>
                    </a:lnTo>
                    <a:lnTo>
                      <a:pt x="10091" y="4163"/>
                    </a:lnTo>
                    <a:lnTo>
                      <a:pt x="10355" y="4057"/>
                    </a:lnTo>
                    <a:lnTo>
                      <a:pt x="10629" y="3934"/>
                    </a:lnTo>
                    <a:lnTo>
                      <a:pt x="10893" y="3810"/>
                    </a:lnTo>
                    <a:lnTo>
                      <a:pt x="11167" y="3678"/>
                    </a:lnTo>
                    <a:lnTo>
                      <a:pt x="11431" y="3528"/>
                    </a:lnTo>
                    <a:lnTo>
                      <a:pt x="11705" y="3378"/>
                    </a:lnTo>
                    <a:lnTo>
                      <a:pt x="11978" y="3228"/>
                    </a:lnTo>
                    <a:lnTo>
                      <a:pt x="11863" y="3087"/>
                    </a:lnTo>
                    <a:lnTo>
                      <a:pt x="11714" y="2928"/>
                    </a:lnTo>
                    <a:lnTo>
                      <a:pt x="11502" y="2726"/>
                    </a:lnTo>
                    <a:lnTo>
                      <a:pt x="11237" y="2479"/>
                    </a:lnTo>
                    <a:lnTo>
                      <a:pt x="10902" y="2205"/>
                    </a:lnTo>
                    <a:lnTo>
                      <a:pt x="10717" y="2064"/>
                    </a:lnTo>
                    <a:lnTo>
                      <a:pt x="10514" y="1914"/>
                    </a:lnTo>
                    <a:lnTo>
                      <a:pt x="10302" y="1764"/>
                    </a:lnTo>
                    <a:lnTo>
                      <a:pt x="10073" y="1614"/>
                    </a:lnTo>
                    <a:lnTo>
                      <a:pt x="9826" y="1464"/>
                    </a:lnTo>
                    <a:lnTo>
                      <a:pt x="9570" y="1314"/>
                    </a:lnTo>
                    <a:lnTo>
                      <a:pt x="9297" y="1164"/>
                    </a:lnTo>
                    <a:lnTo>
                      <a:pt x="9006" y="1023"/>
                    </a:lnTo>
                    <a:lnTo>
                      <a:pt x="8706" y="882"/>
                    </a:lnTo>
                    <a:lnTo>
                      <a:pt x="8380" y="750"/>
                    </a:lnTo>
                    <a:lnTo>
                      <a:pt x="8053" y="626"/>
                    </a:lnTo>
                    <a:lnTo>
                      <a:pt x="7701" y="512"/>
                    </a:lnTo>
                    <a:lnTo>
                      <a:pt x="7339" y="397"/>
                    </a:lnTo>
                    <a:lnTo>
                      <a:pt x="6968" y="300"/>
                    </a:lnTo>
                    <a:lnTo>
                      <a:pt x="6580" y="212"/>
                    </a:lnTo>
                    <a:lnTo>
                      <a:pt x="6175" y="141"/>
                    </a:lnTo>
                    <a:lnTo>
                      <a:pt x="5751" y="88"/>
                    </a:lnTo>
                    <a:lnTo>
                      <a:pt x="5319" y="44"/>
                    </a:lnTo>
                    <a:lnTo>
                      <a:pt x="4869" y="18"/>
                    </a:lnTo>
                    <a:lnTo>
                      <a:pt x="4411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4622;p90">
                <a:extLst>
                  <a:ext uri="{FF2B5EF4-FFF2-40B4-BE49-F238E27FC236}">
                    <a16:creationId xmlns:a16="http://schemas.microsoft.com/office/drawing/2014/main" id="{24766F42-CEA0-428E-A41A-FF0870E57BD2}"/>
                  </a:ext>
                </a:extLst>
              </p:cNvPr>
              <p:cNvSpPr/>
              <p:nvPr/>
            </p:nvSpPr>
            <p:spPr>
              <a:xfrm>
                <a:off x="1249000" y="1766550"/>
                <a:ext cx="93300" cy="143350"/>
              </a:xfrm>
              <a:custGeom>
                <a:avLst/>
                <a:gdLst/>
                <a:ahLst/>
                <a:cxnLst/>
                <a:rect l="l" t="t" r="r" b="b"/>
                <a:pathLst>
                  <a:path w="3732" h="5734" extrusionOk="0">
                    <a:moveTo>
                      <a:pt x="980" y="0"/>
                    </a:moveTo>
                    <a:lnTo>
                      <a:pt x="848" y="27"/>
                    </a:lnTo>
                    <a:lnTo>
                      <a:pt x="715" y="62"/>
                    </a:lnTo>
                    <a:lnTo>
                      <a:pt x="592" y="115"/>
                    </a:lnTo>
                    <a:lnTo>
                      <a:pt x="477" y="186"/>
                    </a:lnTo>
                    <a:lnTo>
                      <a:pt x="371" y="265"/>
                    </a:lnTo>
                    <a:lnTo>
                      <a:pt x="274" y="353"/>
                    </a:lnTo>
                    <a:lnTo>
                      <a:pt x="195" y="459"/>
                    </a:lnTo>
                    <a:lnTo>
                      <a:pt x="124" y="574"/>
                    </a:lnTo>
                    <a:lnTo>
                      <a:pt x="71" y="697"/>
                    </a:lnTo>
                    <a:lnTo>
                      <a:pt x="27" y="830"/>
                    </a:lnTo>
                    <a:lnTo>
                      <a:pt x="1" y="971"/>
                    </a:lnTo>
                    <a:lnTo>
                      <a:pt x="1" y="1112"/>
                    </a:lnTo>
                    <a:lnTo>
                      <a:pt x="10" y="1368"/>
                    </a:lnTo>
                    <a:lnTo>
                      <a:pt x="36" y="1623"/>
                    </a:lnTo>
                    <a:lnTo>
                      <a:pt x="63" y="1870"/>
                    </a:lnTo>
                    <a:lnTo>
                      <a:pt x="98" y="2117"/>
                    </a:lnTo>
                    <a:lnTo>
                      <a:pt x="177" y="2594"/>
                    </a:lnTo>
                    <a:lnTo>
                      <a:pt x="265" y="3026"/>
                    </a:lnTo>
                    <a:lnTo>
                      <a:pt x="345" y="3396"/>
                    </a:lnTo>
                    <a:lnTo>
                      <a:pt x="415" y="3678"/>
                    </a:lnTo>
                    <a:lnTo>
                      <a:pt x="486" y="3934"/>
                    </a:lnTo>
                    <a:lnTo>
                      <a:pt x="521" y="3952"/>
                    </a:lnTo>
                    <a:lnTo>
                      <a:pt x="601" y="3996"/>
                    </a:lnTo>
                    <a:lnTo>
                      <a:pt x="724" y="4084"/>
                    </a:lnTo>
                    <a:lnTo>
                      <a:pt x="803" y="4137"/>
                    </a:lnTo>
                    <a:lnTo>
                      <a:pt x="874" y="4208"/>
                    </a:lnTo>
                    <a:lnTo>
                      <a:pt x="953" y="4287"/>
                    </a:lnTo>
                    <a:lnTo>
                      <a:pt x="1033" y="4375"/>
                    </a:lnTo>
                    <a:lnTo>
                      <a:pt x="1112" y="4481"/>
                    </a:lnTo>
                    <a:lnTo>
                      <a:pt x="1191" y="4587"/>
                    </a:lnTo>
                    <a:lnTo>
                      <a:pt x="1262" y="4719"/>
                    </a:lnTo>
                    <a:lnTo>
                      <a:pt x="1333" y="4851"/>
                    </a:lnTo>
                    <a:lnTo>
                      <a:pt x="1394" y="5010"/>
                    </a:lnTo>
                    <a:lnTo>
                      <a:pt x="1438" y="5169"/>
                    </a:lnTo>
                    <a:lnTo>
                      <a:pt x="1465" y="5257"/>
                    </a:lnTo>
                    <a:lnTo>
                      <a:pt x="1500" y="5336"/>
                    </a:lnTo>
                    <a:lnTo>
                      <a:pt x="1544" y="5407"/>
                    </a:lnTo>
                    <a:lnTo>
                      <a:pt x="1597" y="5478"/>
                    </a:lnTo>
                    <a:lnTo>
                      <a:pt x="1650" y="5531"/>
                    </a:lnTo>
                    <a:lnTo>
                      <a:pt x="1712" y="5583"/>
                    </a:lnTo>
                    <a:lnTo>
                      <a:pt x="1782" y="5628"/>
                    </a:lnTo>
                    <a:lnTo>
                      <a:pt x="1853" y="5672"/>
                    </a:lnTo>
                    <a:lnTo>
                      <a:pt x="1932" y="5698"/>
                    </a:lnTo>
                    <a:lnTo>
                      <a:pt x="2012" y="5725"/>
                    </a:lnTo>
                    <a:lnTo>
                      <a:pt x="2100" y="5733"/>
                    </a:lnTo>
                    <a:lnTo>
                      <a:pt x="2276" y="5733"/>
                    </a:lnTo>
                    <a:lnTo>
                      <a:pt x="2365" y="5716"/>
                    </a:lnTo>
                    <a:lnTo>
                      <a:pt x="2462" y="5689"/>
                    </a:lnTo>
                    <a:lnTo>
                      <a:pt x="2550" y="5645"/>
                    </a:lnTo>
                    <a:lnTo>
                      <a:pt x="2647" y="5601"/>
                    </a:lnTo>
                    <a:lnTo>
                      <a:pt x="2744" y="5539"/>
                    </a:lnTo>
                    <a:lnTo>
                      <a:pt x="2832" y="5469"/>
                    </a:lnTo>
                    <a:lnTo>
                      <a:pt x="2920" y="5381"/>
                    </a:lnTo>
                    <a:lnTo>
                      <a:pt x="3008" y="5284"/>
                    </a:lnTo>
                    <a:lnTo>
                      <a:pt x="3097" y="5169"/>
                    </a:lnTo>
                    <a:lnTo>
                      <a:pt x="3185" y="5045"/>
                    </a:lnTo>
                    <a:lnTo>
                      <a:pt x="3264" y="4904"/>
                    </a:lnTo>
                    <a:lnTo>
                      <a:pt x="3344" y="4754"/>
                    </a:lnTo>
                    <a:lnTo>
                      <a:pt x="3414" y="4587"/>
                    </a:lnTo>
                    <a:lnTo>
                      <a:pt x="3476" y="4402"/>
                    </a:lnTo>
                    <a:lnTo>
                      <a:pt x="3538" y="4208"/>
                    </a:lnTo>
                    <a:lnTo>
                      <a:pt x="3590" y="3996"/>
                    </a:lnTo>
                    <a:lnTo>
                      <a:pt x="3643" y="3767"/>
                    </a:lnTo>
                    <a:lnTo>
                      <a:pt x="3679" y="3520"/>
                    </a:lnTo>
                    <a:lnTo>
                      <a:pt x="3714" y="3255"/>
                    </a:lnTo>
                    <a:lnTo>
                      <a:pt x="3723" y="3096"/>
                    </a:lnTo>
                    <a:lnTo>
                      <a:pt x="3732" y="2937"/>
                    </a:lnTo>
                    <a:lnTo>
                      <a:pt x="3723" y="2788"/>
                    </a:lnTo>
                    <a:lnTo>
                      <a:pt x="3714" y="2638"/>
                    </a:lnTo>
                    <a:lnTo>
                      <a:pt x="3696" y="2496"/>
                    </a:lnTo>
                    <a:lnTo>
                      <a:pt x="3670" y="2355"/>
                    </a:lnTo>
                    <a:lnTo>
                      <a:pt x="3635" y="2223"/>
                    </a:lnTo>
                    <a:lnTo>
                      <a:pt x="3599" y="2091"/>
                    </a:lnTo>
                    <a:lnTo>
                      <a:pt x="3555" y="1967"/>
                    </a:lnTo>
                    <a:lnTo>
                      <a:pt x="3502" y="1844"/>
                    </a:lnTo>
                    <a:lnTo>
                      <a:pt x="3441" y="1729"/>
                    </a:lnTo>
                    <a:lnTo>
                      <a:pt x="3379" y="1615"/>
                    </a:lnTo>
                    <a:lnTo>
                      <a:pt x="3317" y="1509"/>
                    </a:lnTo>
                    <a:lnTo>
                      <a:pt x="3246" y="1403"/>
                    </a:lnTo>
                    <a:lnTo>
                      <a:pt x="3167" y="1297"/>
                    </a:lnTo>
                    <a:lnTo>
                      <a:pt x="3088" y="1200"/>
                    </a:lnTo>
                    <a:lnTo>
                      <a:pt x="2920" y="1015"/>
                    </a:lnTo>
                    <a:lnTo>
                      <a:pt x="2735" y="847"/>
                    </a:lnTo>
                    <a:lnTo>
                      <a:pt x="2541" y="688"/>
                    </a:lnTo>
                    <a:lnTo>
                      <a:pt x="2347" y="547"/>
                    </a:lnTo>
                    <a:lnTo>
                      <a:pt x="2144" y="415"/>
                    </a:lnTo>
                    <a:lnTo>
                      <a:pt x="1932" y="292"/>
                    </a:lnTo>
                    <a:lnTo>
                      <a:pt x="1729" y="186"/>
                    </a:lnTo>
                    <a:lnTo>
                      <a:pt x="1527" y="89"/>
                    </a:lnTo>
                    <a:lnTo>
                      <a:pt x="1386" y="45"/>
                    </a:lnTo>
                    <a:lnTo>
                      <a:pt x="1253" y="9"/>
                    </a:lnTo>
                    <a:lnTo>
                      <a:pt x="1112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4623;p90">
                <a:extLst>
                  <a:ext uri="{FF2B5EF4-FFF2-40B4-BE49-F238E27FC236}">
                    <a16:creationId xmlns:a16="http://schemas.microsoft.com/office/drawing/2014/main" id="{404A5F6E-C4D1-4DAC-A909-36EC2E52C79C}"/>
                  </a:ext>
                </a:extLst>
              </p:cNvPr>
              <p:cNvSpPr/>
              <p:nvPr/>
            </p:nvSpPr>
            <p:spPr>
              <a:xfrm>
                <a:off x="1490169" y="1846071"/>
                <a:ext cx="23414" cy="51236"/>
              </a:xfrm>
              <a:custGeom>
                <a:avLst/>
                <a:gdLst/>
                <a:ahLst/>
                <a:cxnLst/>
                <a:rect l="l" t="t" r="r" b="b"/>
                <a:pathLst>
                  <a:path w="2374" h="5195" extrusionOk="0">
                    <a:moveTo>
                      <a:pt x="398" y="0"/>
                    </a:moveTo>
                    <a:lnTo>
                      <a:pt x="1" y="5195"/>
                    </a:lnTo>
                    <a:lnTo>
                      <a:pt x="2373" y="5195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F8A2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" name="Google Shape;4624;p90">
              <a:extLst>
                <a:ext uri="{FF2B5EF4-FFF2-40B4-BE49-F238E27FC236}">
                  <a16:creationId xmlns:a16="http://schemas.microsoft.com/office/drawing/2014/main" id="{CC29CFB4-96FC-4BC7-9585-C8D3D6213AD8}"/>
                </a:ext>
              </a:extLst>
            </p:cNvPr>
            <p:cNvSpPr/>
            <p:nvPr/>
          </p:nvSpPr>
          <p:spPr>
            <a:xfrm>
              <a:off x="3876675" y="2033625"/>
              <a:ext cx="142800" cy="1428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625;p90">
              <a:extLst>
                <a:ext uri="{FF2B5EF4-FFF2-40B4-BE49-F238E27FC236}">
                  <a16:creationId xmlns:a16="http://schemas.microsoft.com/office/drawing/2014/main" id="{041786A9-2638-4528-9305-4EAA3AD80B58}"/>
                </a:ext>
              </a:extLst>
            </p:cNvPr>
            <p:cNvSpPr/>
            <p:nvPr/>
          </p:nvSpPr>
          <p:spPr>
            <a:xfrm>
              <a:off x="3962400" y="3586200"/>
              <a:ext cx="142800" cy="1428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" name="Google Shape;6990;p113">
            <a:extLst>
              <a:ext uri="{FF2B5EF4-FFF2-40B4-BE49-F238E27FC236}">
                <a16:creationId xmlns:a16="http://schemas.microsoft.com/office/drawing/2014/main" id="{0098F96B-E0B3-4E9B-AF1D-CAB35C237A36}"/>
              </a:ext>
            </a:extLst>
          </p:cNvPr>
          <p:cNvGrpSpPr/>
          <p:nvPr/>
        </p:nvGrpSpPr>
        <p:grpSpPr>
          <a:xfrm>
            <a:off x="9978466" y="5589336"/>
            <a:ext cx="1204185" cy="1234425"/>
            <a:chOff x="7061046" y="1220106"/>
            <a:chExt cx="1204185" cy="1234425"/>
          </a:xfrm>
        </p:grpSpPr>
        <p:sp>
          <p:nvSpPr>
            <p:cNvPr id="79" name="Google Shape;6991;p113">
              <a:extLst>
                <a:ext uri="{FF2B5EF4-FFF2-40B4-BE49-F238E27FC236}">
                  <a16:creationId xmlns:a16="http://schemas.microsoft.com/office/drawing/2014/main" id="{304CD114-AD59-4676-9D64-3ED798B8AE8E}"/>
                </a:ext>
              </a:extLst>
            </p:cNvPr>
            <p:cNvSpPr/>
            <p:nvPr/>
          </p:nvSpPr>
          <p:spPr>
            <a:xfrm>
              <a:off x="7201288" y="1566674"/>
              <a:ext cx="57050" cy="57497"/>
            </a:xfrm>
            <a:custGeom>
              <a:avLst/>
              <a:gdLst/>
              <a:ahLst/>
              <a:cxnLst/>
              <a:rect l="l" t="t" r="r" b="b"/>
              <a:pathLst>
                <a:path w="1787" h="1801" extrusionOk="0">
                  <a:moveTo>
                    <a:pt x="602" y="0"/>
                  </a:moveTo>
                  <a:cubicBezTo>
                    <a:pt x="557" y="0"/>
                    <a:pt x="512" y="6"/>
                    <a:pt x="465" y="20"/>
                  </a:cubicBezTo>
                  <a:cubicBezTo>
                    <a:pt x="203" y="91"/>
                    <a:pt x="1" y="401"/>
                    <a:pt x="96" y="663"/>
                  </a:cubicBezTo>
                  <a:cubicBezTo>
                    <a:pt x="263" y="1103"/>
                    <a:pt x="525" y="1461"/>
                    <a:pt x="906" y="1722"/>
                  </a:cubicBezTo>
                  <a:cubicBezTo>
                    <a:pt x="983" y="1776"/>
                    <a:pt x="1070" y="1800"/>
                    <a:pt x="1159" y="1800"/>
                  </a:cubicBezTo>
                  <a:cubicBezTo>
                    <a:pt x="1345" y="1800"/>
                    <a:pt x="1535" y="1693"/>
                    <a:pt x="1632" y="1532"/>
                  </a:cubicBezTo>
                  <a:cubicBezTo>
                    <a:pt x="1787" y="1270"/>
                    <a:pt x="1668" y="984"/>
                    <a:pt x="1442" y="818"/>
                  </a:cubicBezTo>
                  <a:cubicBezTo>
                    <a:pt x="1424" y="805"/>
                    <a:pt x="1412" y="796"/>
                    <a:pt x="1404" y="792"/>
                  </a:cubicBezTo>
                  <a:lnTo>
                    <a:pt x="1404" y="792"/>
                  </a:lnTo>
                  <a:cubicBezTo>
                    <a:pt x="1385" y="773"/>
                    <a:pt x="1366" y="754"/>
                    <a:pt x="1346" y="734"/>
                  </a:cubicBezTo>
                  <a:cubicBezTo>
                    <a:pt x="1325" y="713"/>
                    <a:pt x="1249" y="637"/>
                    <a:pt x="1239" y="627"/>
                  </a:cubicBezTo>
                  <a:lnTo>
                    <a:pt x="1239" y="627"/>
                  </a:lnTo>
                  <a:cubicBezTo>
                    <a:pt x="1240" y="628"/>
                    <a:pt x="1240" y="628"/>
                    <a:pt x="1240" y="628"/>
                  </a:cubicBezTo>
                  <a:cubicBezTo>
                    <a:pt x="1244" y="628"/>
                    <a:pt x="1179" y="531"/>
                    <a:pt x="1168" y="508"/>
                  </a:cubicBezTo>
                  <a:cubicBezTo>
                    <a:pt x="1144" y="472"/>
                    <a:pt x="1132" y="437"/>
                    <a:pt x="1120" y="413"/>
                  </a:cubicBezTo>
                  <a:lnTo>
                    <a:pt x="1120" y="413"/>
                  </a:lnTo>
                  <a:cubicBezTo>
                    <a:pt x="1125" y="428"/>
                    <a:pt x="1128" y="437"/>
                    <a:pt x="1128" y="437"/>
                  </a:cubicBezTo>
                  <a:cubicBezTo>
                    <a:pt x="1128" y="437"/>
                    <a:pt x="1122" y="423"/>
                    <a:pt x="1108" y="389"/>
                  </a:cubicBezTo>
                  <a:cubicBezTo>
                    <a:pt x="1028" y="169"/>
                    <a:pt x="831" y="0"/>
                    <a:pt x="602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6992;p113">
              <a:extLst>
                <a:ext uri="{FF2B5EF4-FFF2-40B4-BE49-F238E27FC236}">
                  <a16:creationId xmlns:a16="http://schemas.microsoft.com/office/drawing/2014/main" id="{BF3F5531-704B-47D4-B102-0D029DFEA1C4}"/>
                </a:ext>
              </a:extLst>
            </p:cNvPr>
            <p:cNvSpPr/>
            <p:nvPr/>
          </p:nvSpPr>
          <p:spPr>
            <a:xfrm>
              <a:off x="7203204" y="1796113"/>
              <a:ext cx="47377" cy="67968"/>
            </a:xfrm>
            <a:custGeom>
              <a:avLst/>
              <a:gdLst/>
              <a:ahLst/>
              <a:cxnLst/>
              <a:rect l="l" t="t" r="r" b="b"/>
              <a:pathLst>
                <a:path w="1484" h="2129" extrusionOk="0">
                  <a:moveTo>
                    <a:pt x="1108" y="1140"/>
                  </a:moveTo>
                  <a:lnTo>
                    <a:pt x="1108" y="1140"/>
                  </a:lnTo>
                  <a:cubicBezTo>
                    <a:pt x="1121" y="1152"/>
                    <a:pt x="1129" y="1162"/>
                    <a:pt x="1120" y="1167"/>
                  </a:cubicBezTo>
                  <a:cubicBezTo>
                    <a:pt x="1116" y="1167"/>
                    <a:pt x="1112" y="1156"/>
                    <a:pt x="1108" y="1140"/>
                  </a:cubicBezTo>
                  <a:close/>
                  <a:moveTo>
                    <a:pt x="560" y="0"/>
                  </a:moveTo>
                  <a:cubicBezTo>
                    <a:pt x="298" y="0"/>
                    <a:pt x="1" y="239"/>
                    <a:pt x="36" y="524"/>
                  </a:cubicBezTo>
                  <a:cubicBezTo>
                    <a:pt x="72" y="822"/>
                    <a:pt x="12" y="1143"/>
                    <a:pt x="108" y="1441"/>
                  </a:cubicBezTo>
                  <a:cubicBezTo>
                    <a:pt x="215" y="1763"/>
                    <a:pt x="441" y="2013"/>
                    <a:pt x="774" y="2108"/>
                  </a:cubicBezTo>
                  <a:cubicBezTo>
                    <a:pt x="819" y="2122"/>
                    <a:pt x="864" y="2128"/>
                    <a:pt x="910" y="2128"/>
                  </a:cubicBezTo>
                  <a:cubicBezTo>
                    <a:pt x="1134" y="2128"/>
                    <a:pt x="1358" y="1968"/>
                    <a:pt x="1417" y="1751"/>
                  </a:cubicBezTo>
                  <a:cubicBezTo>
                    <a:pt x="1484" y="1484"/>
                    <a:pt x="1344" y="1228"/>
                    <a:pt x="1102" y="1118"/>
                  </a:cubicBezTo>
                  <a:lnTo>
                    <a:pt x="1102" y="1118"/>
                  </a:lnTo>
                  <a:cubicBezTo>
                    <a:pt x="1096" y="1087"/>
                    <a:pt x="1091" y="1054"/>
                    <a:pt x="1093" y="1054"/>
                  </a:cubicBezTo>
                  <a:lnTo>
                    <a:pt x="1093" y="1054"/>
                  </a:lnTo>
                  <a:cubicBezTo>
                    <a:pt x="1094" y="1054"/>
                    <a:pt x="1095" y="1056"/>
                    <a:pt x="1096" y="1060"/>
                  </a:cubicBezTo>
                  <a:cubicBezTo>
                    <a:pt x="1072" y="881"/>
                    <a:pt x="1108" y="703"/>
                    <a:pt x="1084" y="524"/>
                  </a:cubicBezTo>
                  <a:cubicBezTo>
                    <a:pt x="1060" y="239"/>
                    <a:pt x="870" y="0"/>
                    <a:pt x="560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6993;p113">
              <a:extLst>
                <a:ext uri="{FF2B5EF4-FFF2-40B4-BE49-F238E27FC236}">
                  <a16:creationId xmlns:a16="http://schemas.microsoft.com/office/drawing/2014/main" id="{18309BDB-2639-459D-B21D-BE455A86198B}"/>
                </a:ext>
              </a:extLst>
            </p:cNvPr>
            <p:cNvSpPr/>
            <p:nvPr/>
          </p:nvSpPr>
          <p:spPr>
            <a:xfrm>
              <a:off x="7190274" y="1649134"/>
              <a:ext cx="56348" cy="76716"/>
            </a:xfrm>
            <a:custGeom>
              <a:avLst/>
              <a:gdLst/>
              <a:ahLst/>
              <a:cxnLst/>
              <a:rect l="l" t="t" r="r" b="b"/>
              <a:pathLst>
                <a:path w="1765" h="2403" extrusionOk="0">
                  <a:moveTo>
                    <a:pt x="1040" y="0"/>
                  </a:moveTo>
                  <a:cubicBezTo>
                    <a:pt x="882" y="0"/>
                    <a:pt x="725" y="73"/>
                    <a:pt x="620" y="247"/>
                  </a:cubicBezTo>
                  <a:cubicBezTo>
                    <a:pt x="346" y="711"/>
                    <a:pt x="155" y="1211"/>
                    <a:pt x="48" y="1735"/>
                  </a:cubicBezTo>
                  <a:cubicBezTo>
                    <a:pt x="1" y="2021"/>
                    <a:pt x="132" y="2307"/>
                    <a:pt x="417" y="2390"/>
                  </a:cubicBezTo>
                  <a:cubicBezTo>
                    <a:pt x="455" y="2398"/>
                    <a:pt x="494" y="2403"/>
                    <a:pt x="534" y="2403"/>
                  </a:cubicBezTo>
                  <a:cubicBezTo>
                    <a:pt x="769" y="2403"/>
                    <a:pt x="1020" y="2255"/>
                    <a:pt x="1060" y="2021"/>
                  </a:cubicBezTo>
                  <a:cubicBezTo>
                    <a:pt x="1144" y="1580"/>
                    <a:pt x="1298" y="1175"/>
                    <a:pt x="1525" y="783"/>
                  </a:cubicBezTo>
                  <a:cubicBezTo>
                    <a:pt x="1765" y="377"/>
                    <a:pt x="1401" y="0"/>
                    <a:pt x="1040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6994;p113">
              <a:extLst>
                <a:ext uri="{FF2B5EF4-FFF2-40B4-BE49-F238E27FC236}">
                  <a16:creationId xmlns:a16="http://schemas.microsoft.com/office/drawing/2014/main" id="{7F00B52C-338E-4500-9FF2-7C8B8DB67C8A}"/>
                </a:ext>
              </a:extLst>
            </p:cNvPr>
            <p:cNvSpPr/>
            <p:nvPr/>
          </p:nvSpPr>
          <p:spPr>
            <a:xfrm>
              <a:off x="7186859" y="1893929"/>
              <a:ext cx="52485" cy="67809"/>
            </a:xfrm>
            <a:custGeom>
              <a:avLst/>
              <a:gdLst/>
              <a:ahLst/>
              <a:cxnLst/>
              <a:rect l="l" t="t" r="r" b="b"/>
              <a:pathLst>
                <a:path w="1644" h="2124" extrusionOk="0">
                  <a:moveTo>
                    <a:pt x="1039" y="0"/>
                  </a:moveTo>
                  <a:cubicBezTo>
                    <a:pt x="805" y="0"/>
                    <a:pt x="616" y="170"/>
                    <a:pt x="536" y="389"/>
                  </a:cubicBezTo>
                  <a:cubicBezTo>
                    <a:pt x="393" y="746"/>
                    <a:pt x="251" y="1104"/>
                    <a:pt x="108" y="1461"/>
                  </a:cubicBezTo>
                  <a:cubicBezTo>
                    <a:pt x="1" y="1723"/>
                    <a:pt x="215" y="2032"/>
                    <a:pt x="477" y="2104"/>
                  </a:cubicBezTo>
                  <a:cubicBezTo>
                    <a:pt x="525" y="2117"/>
                    <a:pt x="572" y="2124"/>
                    <a:pt x="616" y="2124"/>
                  </a:cubicBezTo>
                  <a:cubicBezTo>
                    <a:pt x="848" y="2124"/>
                    <a:pt x="1030" y="1954"/>
                    <a:pt x="1120" y="1735"/>
                  </a:cubicBezTo>
                  <a:cubicBezTo>
                    <a:pt x="1263" y="1377"/>
                    <a:pt x="1405" y="1020"/>
                    <a:pt x="1536" y="663"/>
                  </a:cubicBezTo>
                  <a:cubicBezTo>
                    <a:pt x="1644" y="401"/>
                    <a:pt x="1429" y="92"/>
                    <a:pt x="1179" y="20"/>
                  </a:cubicBezTo>
                  <a:cubicBezTo>
                    <a:pt x="1131" y="7"/>
                    <a:pt x="1084" y="0"/>
                    <a:pt x="1039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6995;p113">
              <a:extLst>
                <a:ext uri="{FF2B5EF4-FFF2-40B4-BE49-F238E27FC236}">
                  <a16:creationId xmlns:a16="http://schemas.microsoft.com/office/drawing/2014/main" id="{5DD9FFBC-C3E1-478E-9A83-EF54CCD19D4D}"/>
                </a:ext>
              </a:extLst>
            </p:cNvPr>
            <p:cNvSpPr/>
            <p:nvPr/>
          </p:nvSpPr>
          <p:spPr>
            <a:xfrm>
              <a:off x="7189891" y="2107884"/>
              <a:ext cx="53251" cy="73204"/>
            </a:xfrm>
            <a:custGeom>
              <a:avLst/>
              <a:gdLst/>
              <a:ahLst/>
              <a:cxnLst/>
              <a:rect l="l" t="t" r="r" b="b"/>
              <a:pathLst>
                <a:path w="1668" h="2293" extrusionOk="0">
                  <a:moveTo>
                    <a:pt x="1058" y="1"/>
                  </a:moveTo>
                  <a:cubicBezTo>
                    <a:pt x="826" y="1"/>
                    <a:pt x="640" y="163"/>
                    <a:pt x="560" y="390"/>
                  </a:cubicBezTo>
                  <a:cubicBezTo>
                    <a:pt x="406" y="807"/>
                    <a:pt x="251" y="1212"/>
                    <a:pt x="96" y="1629"/>
                  </a:cubicBezTo>
                  <a:cubicBezTo>
                    <a:pt x="1" y="1891"/>
                    <a:pt x="215" y="2200"/>
                    <a:pt x="465" y="2272"/>
                  </a:cubicBezTo>
                  <a:cubicBezTo>
                    <a:pt x="515" y="2286"/>
                    <a:pt x="564" y="2292"/>
                    <a:pt x="611" y="2292"/>
                  </a:cubicBezTo>
                  <a:cubicBezTo>
                    <a:pt x="843" y="2292"/>
                    <a:pt x="1029" y="2132"/>
                    <a:pt x="1108" y="1914"/>
                  </a:cubicBezTo>
                  <a:cubicBezTo>
                    <a:pt x="1263" y="1498"/>
                    <a:pt x="1418" y="1081"/>
                    <a:pt x="1572" y="664"/>
                  </a:cubicBezTo>
                  <a:cubicBezTo>
                    <a:pt x="1668" y="402"/>
                    <a:pt x="1453" y="93"/>
                    <a:pt x="1203" y="21"/>
                  </a:cubicBezTo>
                  <a:cubicBezTo>
                    <a:pt x="1153" y="7"/>
                    <a:pt x="1105" y="1"/>
                    <a:pt x="1058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6996;p113">
              <a:extLst>
                <a:ext uri="{FF2B5EF4-FFF2-40B4-BE49-F238E27FC236}">
                  <a16:creationId xmlns:a16="http://schemas.microsoft.com/office/drawing/2014/main" id="{B3A55838-245A-4D6D-BB8C-FCD0B802396E}"/>
                </a:ext>
              </a:extLst>
            </p:cNvPr>
            <p:cNvSpPr/>
            <p:nvPr/>
          </p:nvSpPr>
          <p:spPr>
            <a:xfrm>
              <a:off x="7211185" y="2034427"/>
              <a:ext cx="42971" cy="58040"/>
            </a:xfrm>
            <a:custGeom>
              <a:avLst/>
              <a:gdLst/>
              <a:ahLst/>
              <a:cxnLst/>
              <a:rect l="l" t="t" r="r" b="b"/>
              <a:pathLst>
                <a:path w="1346" h="1818" extrusionOk="0">
                  <a:moveTo>
                    <a:pt x="554" y="0"/>
                  </a:moveTo>
                  <a:cubicBezTo>
                    <a:pt x="548" y="0"/>
                    <a:pt x="542" y="0"/>
                    <a:pt x="536" y="1"/>
                  </a:cubicBezTo>
                  <a:cubicBezTo>
                    <a:pt x="239" y="13"/>
                    <a:pt x="12" y="227"/>
                    <a:pt x="12" y="524"/>
                  </a:cubicBezTo>
                  <a:cubicBezTo>
                    <a:pt x="1" y="894"/>
                    <a:pt x="96" y="1251"/>
                    <a:pt x="286" y="1560"/>
                  </a:cubicBezTo>
                  <a:cubicBezTo>
                    <a:pt x="391" y="1722"/>
                    <a:pt x="574" y="1818"/>
                    <a:pt x="758" y="1818"/>
                  </a:cubicBezTo>
                  <a:cubicBezTo>
                    <a:pt x="845" y="1818"/>
                    <a:pt x="932" y="1797"/>
                    <a:pt x="1013" y="1751"/>
                  </a:cubicBezTo>
                  <a:cubicBezTo>
                    <a:pt x="1251" y="1608"/>
                    <a:pt x="1346" y="1275"/>
                    <a:pt x="1191" y="1036"/>
                  </a:cubicBezTo>
                  <a:cubicBezTo>
                    <a:pt x="1167" y="977"/>
                    <a:pt x="1132" y="929"/>
                    <a:pt x="1108" y="882"/>
                  </a:cubicBezTo>
                  <a:lnTo>
                    <a:pt x="1108" y="882"/>
                  </a:lnTo>
                  <a:cubicBezTo>
                    <a:pt x="1111" y="889"/>
                    <a:pt x="1113" y="891"/>
                    <a:pt x="1114" y="891"/>
                  </a:cubicBezTo>
                  <a:cubicBezTo>
                    <a:pt x="1119" y="891"/>
                    <a:pt x="1084" y="786"/>
                    <a:pt x="1084" y="786"/>
                  </a:cubicBezTo>
                  <a:cubicBezTo>
                    <a:pt x="1084" y="777"/>
                    <a:pt x="1062" y="679"/>
                    <a:pt x="1058" y="679"/>
                  </a:cubicBezTo>
                  <a:lnTo>
                    <a:pt x="1058" y="679"/>
                  </a:lnTo>
                  <a:cubicBezTo>
                    <a:pt x="1057" y="679"/>
                    <a:pt x="1058" y="686"/>
                    <a:pt x="1060" y="703"/>
                  </a:cubicBezTo>
                  <a:cubicBezTo>
                    <a:pt x="1048" y="644"/>
                    <a:pt x="1060" y="584"/>
                    <a:pt x="1060" y="524"/>
                  </a:cubicBezTo>
                  <a:cubicBezTo>
                    <a:pt x="1060" y="257"/>
                    <a:pt x="821" y="0"/>
                    <a:pt x="554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6997;p113">
              <a:extLst>
                <a:ext uri="{FF2B5EF4-FFF2-40B4-BE49-F238E27FC236}">
                  <a16:creationId xmlns:a16="http://schemas.microsoft.com/office/drawing/2014/main" id="{38F74981-1314-4EFF-84E9-B6A977DB7A8D}"/>
                </a:ext>
              </a:extLst>
            </p:cNvPr>
            <p:cNvSpPr/>
            <p:nvPr/>
          </p:nvSpPr>
          <p:spPr>
            <a:xfrm>
              <a:off x="7701891" y="1525141"/>
              <a:ext cx="59317" cy="40768"/>
            </a:xfrm>
            <a:custGeom>
              <a:avLst/>
              <a:gdLst/>
              <a:ahLst/>
              <a:cxnLst/>
              <a:rect l="l" t="t" r="r" b="b"/>
              <a:pathLst>
                <a:path w="1858" h="1277" extrusionOk="0">
                  <a:moveTo>
                    <a:pt x="1065" y="0"/>
                  </a:moveTo>
                  <a:cubicBezTo>
                    <a:pt x="1024" y="0"/>
                    <a:pt x="983" y="4"/>
                    <a:pt x="941" y="11"/>
                  </a:cubicBezTo>
                  <a:cubicBezTo>
                    <a:pt x="751" y="35"/>
                    <a:pt x="560" y="95"/>
                    <a:pt x="393" y="190"/>
                  </a:cubicBezTo>
                  <a:cubicBezTo>
                    <a:pt x="131" y="345"/>
                    <a:pt x="1" y="702"/>
                    <a:pt x="179" y="976"/>
                  </a:cubicBezTo>
                  <a:cubicBezTo>
                    <a:pt x="326" y="1206"/>
                    <a:pt x="587" y="1277"/>
                    <a:pt x="859" y="1277"/>
                  </a:cubicBezTo>
                  <a:cubicBezTo>
                    <a:pt x="1051" y="1277"/>
                    <a:pt x="1250" y="1241"/>
                    <a:pt x="1417" y="1202"/>
                  </a:cubicBezTo>
                  <a:cubicBezTo>
                    <a:pt x="1691" y="1130"/>
                    <a:pt x="1858" y="821"/>
                    <a:pt x="1786" y="559"/>
                  </a:cubicBezTo>
                  <a:cubicBezTo>
                    <a:pt x="1744" y="412"/>
                    <a:pt x="1647" y="299"/>
                    <a:pt x="1526" y="235"/>
                  </a:cubicBezTo>
                  <a:lnTo>
                    <a:pt x="1526" y="235"/>
                  </a:lnTo>
                  <a:cubicBezTo>
                    <a:pt x="1427" y="75"/>
                    <a:pt x="1251" y="0"/>
                    <a:pt x="1065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6998;p113">
              <a:extLst>
                <a:ext uri="{FF2B5EF4-FFF2-40B4-BE49-F238E27FC236}">
                  <a16:creationId xmlns:a16="http://schemas.microsoft.com/office/drawing/2014/main" id="{34026F2A-7959-4FB6-BCCE-C8CAC801D963}"/>
                </a:ext>
              </a:extLst>
            </p:cNvPr>
            <p:cNvSpPr/>
            <p:nvPr/>
          </p:nvSpPr>
          <p:spPr>
            <a:xfrm>
              <a:off x="7927658" y="1528206"/>
              <a:ext cx="61136" cy="47472"/>
            </a:xfrm>
            <a:custGeom>
              <a:avLst/>
              <a:gdLst/>
              <a:ahLst/>
              <a:cxnLst/>
              <a:rect l="l" t="t" r="r" b="b"/>
              <a:pathLst>
                <a:path w="1915" h="1487" extrusionOk="0">
                  <a:moveTo>
                    <a:pt x="980" y="431"/>
                  </a:moveTo>
                  <a:lnTo>
                    <a:pt x="980" y="431"/>
                  </a:lnTo>
                  <a:cubicBezTo>
                    <a:pt x="978" y="433"/>
                    <a:pt x="975" y="434"/>
                    <a:pt x="972" y="436"/>
                  </a:cubicBezTo>
                  <a:lnTo>
                    <a:pt x="972" y="436"/>
                  </a:lnTo>
                  <a:cubicBezTo>
                    <a:pt x="972" y="436"/>
                    <a:pt x="972" y="436"/>
                    <a:pt x="972" y="436"/>
                  </a:cubicBezTo>
                  <a:lnTo>
                    <a:pt x="972" y="436"/>
                  </a:lnTo>
                  <a:cubicBezTo>
                    <a:pt x="976" y="433"/>
                    <a:pt x="979" y="432"/>
                    <a:pt x="980" y="431"/>
                  </a:cubicBezTo>
                  <a:close/>
                  <a:moveTo>
                    <a:pt x="970" y="438"/>
                  </a:moveTo>
                  <a:lnTo>
                    <a:pt x="970" y="438"/>
                  </a:lnTo>
                  <a:cubicBezTo>
                    <a:pt x="968" y="439"/>
                    <a:pt x="967" y="441"/>
                    <a:pt x="965" y="442"/>
                  </a:cubicBezTo>
                  <a:lnTo>
                    <a:pt x="965" y="442"/>
                  </a:lnTo>
                  <a:cubicBezTo>
                    <a:pt x="965" y="442"/>
                    <a:pt x="965" y="442"/>
                    <a:pt x="965" y="442"/>
                  </a:cubicBezTo>
                  <a:lnTo>
                    <a:pt x="965" y="442"/>
                  </a:lnTo>
                  <a:cubicBezTo>
                    <a:pt x="966" y="441"/>
                    <a:pt x="968" y="439"/>
                    <a:pt x="970" y="438"/>
                  </a:cubicBezTo>
                  <a:lnTo>
                    <a:pt x="970" y="438"/>
                  </a:lnTo>
                  <a:cubicBezTo>
                    <a:pt x="970" y="438"/>
                    <a:pt x="970" y="438"/>
                    <a:pt x="970" y="438"/>
                  </a:cubicBezTo>
                  <a:close/>
                  <a:moveTo>
                    <a:pt x="964" y="443"/>
                  </a:moveTo>
                  <a:lnTo>
                    <a:pt x="964" y="443"/>
                  </a:lnTo>
                  <a:cubicBezTo>
                    <a:pt x="963" y="443"/>
                    <a:pt x="963" y="443"/>
                    <a:pt x="963" y="444"/>
                  </a:cubicBezTo>
                  <a:lnTo>
                    <a:pt x="963" y="444"/>
                  </a:lnTo>
                  <a:cubicBezTo>
                    <a:pt x="962" y="444"/>
                    <a:pt x="962" y="444"/>
                    <a:pt x="962" y="444"/>
                  </a:cubicBezTo>
                  <a:lnTo>
                    <a:pt x="962" y="444"/>
                  </a:lnTo>
                  <a:cubicBezTo>
                    <a:pt x="962" y="444"/>
                    <a:pt x="963" y="443"/>
                    <a:pt x="963" y="443"/>
                  </a:cubicBezTo>
                  <a:lnTo>
                    <a:pt x="963" y="443"/>
                  </a:lnTo>
                  <a:cubicBezTo>
                    <a:pt x="964" y="443"/>
                    <a:pt x="964" y="443"/>
                    <a:pt x="964" y="443"/>
                  </a:cubicBezTo>
                  <a:close/>
                  <a:moveTo>
                    <a:pt x="940" y="444"/>
                  </a:moveTo>
                  <a:cubicBezTo>
                    <a:pt x="942" y="445"/>
                    <a:pt x="943" y="445"/>
                    <a:pt x="945" y="446"/>
                  </a:cubicBezTo>
                  <a:lnTo>
                    <a:pt x="945" y="446"/>
                  </a:lnTo>
                  <a:cubicBezTo>
                    <a:pt x="940" y="447"/>
                    <a:pt x="936" y="448"/>
                    <a:pt x="934" y="448"/>
                  </a:cubicBezTo>
                  <a:cubicBezTo>
                    <a:pt x="931" y="448"/>
                    <a:pt x="933" y="447"/>
                    <a:pt x="940" y="444"/>
                  </a:cubicBezTo>
                  <a:close/>
                  <a:moveTo>
                    <a:pt x="954" y="451"/>
                  </a:moveTo>
                  <a:cubicBezTo>
                    <a:pt x="954" y="451"/>
                    <a:pt x="954" y="451"/>
                    <a:pt x="954" y="451"/>
                  </a:cubicBezTo>
                  <a:lnTo>
                    <a:pt x="954" y="451"/>
                  </a:lnTo>
                  <a:cubicBezTo>
                    <a:pt x="953" y="451"/>
                    <a:pt x="953" y="451"/>
                    <a:pt x="953" y="451"/>
                  </a:cubicBezTo>
                  <a:lnTo>
                    <a:pt x="953" y="451"/>
                  </a:lnTo>
                  <a:cubicBezTo>
                    <a:pt x="953" y="451"/>
                    <a:pt x="953" y="451"/>
                    <a:pt x="954" y="451"/>
                  </a:cubicBezTo>
                  <a:close/>
                  <a:moveTo>
                    <a:pt x="950" y="449"/>
                  </a:moveTo>
                  <a:cubicBezTo>
                    <a:pt x="950" y="449"/>
                    <a:pt x="950" y="449"/>
                    <a:pt x="951" y="449"/>
                  </a:cubicBezTo>
                  <a:lnTo>
                    <a:pt x="951" y="449"/>
                  </a:lnTo>
                  <a:cubicBezTo>
                    <a:pt x="947" y="450"/>
                    <a:pt x="944" y="451"/>
                    <a:pt x="941" y="451"/>
                  </a:cubicBezTo>
                  <a:cubicBezTo>
                    <a:pt x="944" y="451"/>
                    <a:pt x="947" y="450"/>
                    <a:pt x="950" y="449"/>
                  </a:cubicBezTo>
                  <a:close/>
                  <a:moveTo>
                    <a:pt x="1350" y="1"/>
                  </a:moveTo>
                  <a:cubicBezTo>
                    <a:pt x="1313" y="1"/>
                    <a:pt x="1276" y="4"/>
                    <a:pt x="1239" y="10"/>
                  </a:cubicBezTo>
                  <a:cubicBezTo>
                    <a:pt x="1001" y="58"/>
                    <a:pt x="775" y="141"/>
                    <a:pt x="560" y="249"/>
                  </a:cubicBezTo>
                  <a:cubicBezTo>
                    <a:pt x="239" y="415"/>
                    <a:pt x="1" y="772"/>
                    <a:pt x="203" y="1118"/>
                  </a:cubicBezTo>
                  <a:cubicBezTo>
                    <a:pt x="358" y="1380"/>
                    <a:pt x="691" y="1487"/>
                    <a:pt x="977" y="1487"/>
                  </a:cubicBezTo>
                  <a:cubicBezTo>
                    <a:pt x="1251" y="1487"/>
                    <a:pt x="1489" y="1368"/>
                    <a:pt x="1703" y="1189"/>
                  </a:cubicBezTo>
                  <a:cubicBezTo>
                    <a:pt x="1831" y="1083"/>
                    <a:pt x="1870" y="909"/>
                    <a:pt x="1843" y="746"/>
                  </a:cubicBezTo>
                  <a:lnTo>
                    <a:pt x="1843" y="746"/>
                  </a:lnTo>
                  <a:cubicBezTo>
                    <a:pt x="1898" y="632"/>
                    <a:pt x="1915" y="499"/>
                    <a:pt x="1882" y="380"/>
                  </a:cubicBezTo>
                  <a:cubicBezTo>
                    <a:pt x="1810" y="132"/>
                    <a:pt x="1586" y="1"/>
                    <a:pt x="1350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6999;p113">
              <a:extLst>
                <a:ext uri="{FF2B5EF4-FFF2-40B4-BE49-F238E27FC236}">
                  <a16:creationId xmlns:a16="http://schemas.microsoft.com/office/drawing/2014/main" id="{254387E2-8B1A-4404-9E3C-E25B89DF18EF}"/>
                </a:ext>
              </a:extLst>
            </p:cNvPr>
            <p:cNvSpPr/>
            <p:nvPr/>
          </p:nvSpPr>
          <p:spPr>
            <a:xfrm>
              <a:off x="7719960" y="1687348"/>
              <a:ext cx="73364" cy="173449"/>
            </a:xfrm>
            <a:custGeom>
              <a:avLst/>
              <a:gdLst/>
              <a:ahLst/>
              <a:cxnLst/>
              <a:rect l="l" t="t" r="r" b="b"/>
              <a:pathLst>
                <a:path w="2298" h="5433" extrusionOk="0">
                  <a:moveTo>
                    <a:pt x="1269" y="1"/>
                  </a:moveTo>
                  <a:cubicBezTo>
                    <a:pt x="744" y="1"/>
                    <a:pt x="203" y="340"/>
                    <a:pt x="173" y="1014"/>
                  </a:cubicBezTo>
                  <a:cubicBezTo>
                    <a:pt x="125" y="2145"/>
                    <a:pt x="77" y="3288"/>
                    <a:pt x="30" y="4419"/>
                  </a:cubicBezTo>
                  <a:cubicBezTo>
                    <a:pt x="0" y="5097"/>
                    <a:pt x="507" y="5433"/>
                    <a:pt x="1029" y="5433"/>
                  </a:cubicBezTo>
                  <a:cubicBezTo>
                    <a:pt x="1554" y="5433"/>
                    <a:pt x="2095" y="5094"/>
                    <a:pt x="2125" y="4419"/>
                  </a:cubicBezTo>
                  <a:cubicBezTo>
                    <a:pt x="2173" y="3288"/>
                    <a:pt x="2221" y="2145"/>
                    <a:pt x="2268" y="1014"/>
                  </a:cubicBezTo>
                  <a:cubicBezTo>
                    <a:pt x="2298" y="337"/>
                    <a:pt x="1791" y="1"/>
                    <a:pt x="1269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7000;p113">
              <a:extLst>
                <a:ext uri="{FF2B5EF4-FFF2-40B4-BE49-F238E27FC236}">
                  <a16:creationId xmlns:a16="http://schemas.microsoft.com/office/drawing/2014/main" id="{9F36E7D7-9A9C-4673-94CF-9E83EC9C5778}"/>
                </a:ext>
              </a:extLst>
            </p:cNvPr>
            <p:cNvSpPr/>
            <p:nvPr/>
          </p:nvSpPr>
          <p:spPr>
            <a:xfrm>
              <a:off x="7481071" y="1933419"/>
              <a:ext cx="185931" cy="521112"/>
            </a:xfrm>
            <a:custGeom>
              <a:avLst/>
              <a:gdLst/>
              <a:ahLst/>
              <a:cxnLst/>
              <a:rect l="l" t="t" r="r" b="b"/>
              <a:pathLst>
                <a:path w="5824" h="16323" extrusionOk="0">
                  <a:moveTo>
                    <a:pt x="3567" y="0"/>
                  </a:moveTo>
                  <a:cubicBezTo>
                    <a:pt x="3315" y="0"/>
                    <a:pt x="3046" y="72"/>
                    <a:pt x="2774" y="236"/>
                  </a:cubicBezTo>
                  <a:cubicBezTo>
                    <a:pt x="738" y="1450"/>
                    <a:pt x="750" y="3677"/>
                    <a:pt x="619" y="5808"/>
                  </a:cubicBezTo>
                  <a:cubicBezTo>
                    <a:pt x="429" y="8808"/>
                    <a:pt x="250" y="11809"/>
                    <a:pt x="60" y="14809"/>
                  </a:cubicBezTo>
                  <a:cubicBezTo>
                    <a:pt x="0" y="15819"/>
                    <a:pt x="754" y="16322"/>
                    <a:pt x="1538" y="16322"/>
                  </a:cubicBezTo>
                  <a:cubicBezTo>
                    <a:pt x="2325" y="16322"/>
                    <a:pt x="3143" y="15816"/>
                    <a:pt x="3203" y="14809"/>
                  </a:cubicBezTo>
                  <a:lnTo>
                    <a:pt x="3596" y="8582"/>
                  </a:lnTo>
                  <a:cubicBezTo>
                    <a:pt x="3643" y="7653"/>
                    <a:pt x="3703" y="6736"/>
                    <a:pt x="3762" y="5808"/>
                  </a:cubicBezTo>
                  <a:cubicBezTo>
                    <a:pt x="3810" y="5082"/>
                    <a:pt x="3608" y="3391"/>
                    <a:pt x="4358" y="2950"/>
                  </a:cubicBezTo>
                  <a:cubicBezTo>
                    <a:pt x="5824" y="2077"/>
                    <a:pt x="4927" y="0"/>
                    <a:pt x="3567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7001;p113">
              <a:extLst>
                <a:ext uri="{FF2B5EF4-FFF2-40B4-BE49-F238E27FC236}">
                  <a16:creationId xmlns:a16="http://schemas.microsoft.com/office/drawing/2014/main" id="{4C5BF5D6-9B15-4A13-B1A0-706E9FA2EDA8}"/>
                </a:ext>
              </a:extLst>
            </p:cNvPr>
            <p:cNvSpPr/>
            <p:nvPr/>
          </p:nvSpPr>
          <p:spPr>
            <a:xfrm>
              <a:off x="7451031" y="1820344"/>
              <a:ext cx="272161" cy="613024"/>
            </a:xfrm>
            <a:custGeom>
              <a:avLst/>
              <a:gdLst/>
              <a:ahLst/>
              <a:cxnLst/>
              <a:rect l="l" t="t" r="r" b="b"/>
              <a:pathLst>
                <a:path w="8525" h="19202" extrusionOk="0">
                  <a:moveTo>
                    <a:pt x="8033" y="0"/>
                  </a:moveTo>
                  <a:cubicBezTo>
                    <a:pt x="7990" y="0"/>
                    <a:pt x="7944" y="9"/>
                    <a:pt x="7894" y="27"/>
                  </a:cubicBezTo>
                  <a:cubicBezTo>
                    <a:pt x="5049" y="1123"/>
                    <a:pt x="2739" y="3254"/>
                    <a:pt x="1608" y="6111"/>
                  </a:cubicBezTo>
                  <a:cubicBezTo>
                    <a:pt x="0" y="10148"/>
                    <a:pt x="1441" y="14577"/>
                    <a:pt x="369" y="18708"/>
                  </a:cubicBezTo>
                  <a:cubicBezTo>
                    <a:pt x="291" y="19009"/>
                    <a:pt x="535" y="19202"/>
                    <a:pt x="771" y="19202"/>
                  </a:cubicBezTo>
                  <a:cubicBezTo>
                    <a:pt x="927" y="19202"/>
                    <a:pt x="1079" y="19117"/>
                    <a:pt x="1131" y="18922"/>
                  </a:cubicBezTo>
                  <a:cubicBezTo>
                    <a:pt x="2013" y="15517"/>
                    <a:pt x="1227" y="12053"/>
                    <a:pt x="1763" y="8624"/>
                  </a:cubicBezTo>
                  <a:cubicBezTo>
                    <a:pt x="2310" y="5028"/>
                    <a:pt x="4715" y="2087"/>
                    <a:pt x="8109" y="789"/>
                  </a:cubicBezTo>
                  <a:cubicBezTo>
                    <a:pt x="8525" y="629"/>
                    <a:pt x="8405" y="0"/>
                    <a:pt x="8033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7002;p113">
              <a:extLst>
                <a:ext uri="{FF2B5EF4-FFF2-40B4-BE49-F238E27FC236}">
                  <a16:creationId xmlns:a16="http://schemas.microsoft.com/office/drawing/2014/main" id="{5BE5DD55-A8A8-4281-AE51-7FB1D1A1DF8B}"/>
                </a:ext>
              </a:extLst>
            </p:cNvPr>
            <p:cNvSpPr/>
            <p:nvPr/>
          </p:nvSpPr>
          <p:spPr>
            <a:xfrm>
              <a:off x="8015354" y="1827367"/>
              <a:ext cx="249877" cy="624261"/>
            </a:xfrm>
            <a:custGeom>
              <a:avLst/>
              <a:gdLst/>
              <a:ahLst/>
              <a:cxnLst/>
              <a:rect l="l" t="t" r="r" b="b"/>
              <a:pathLst>
                <a:path w="7827" h="19554" extrusionOk="0">
                  <a:moveTo>
                    <a:pt x="538" y="0"/>
                  </a:moveTo>
                  <a:cubicBezTo>
                    <a:pt x="216" y="0"/>
                    <a:pt x="1" y="510"/>
                    <a:pt x="338" y="748"/>
                  </a:cubicBezTo>
                  <a:cubicBezTo>
                    <a:pt x="6279" y="4927"/>
                    <a:pt x="7041" y="12499"/>
                    <a:pt x="6922" y="19179"/>
                  </a:cubicBezTo>
                  <a:cubicBezTo>
                    <a:pt x="6922" y="19429"/>
                    <a:pt x="7118" y="19554"/>
                    <a:pt x="7315" y="19554"/>
                  </a:cubicBezTo>
                  <a:cubicBezTo>
                    <a:pt x="7511" y="19554"/>
                    <a:pt x="7708" y="19429"/>
                    <a:pt x="7708" y="19179"/>
                  </a:cubicBezTo>
                  <a:cubicBezTo>
                    <a:pt x="7827" y="12190"/>
                    <a:pt x="6910" y="4415"/>
                    <a:pt x="742" y="69"/>
                  </a:cubicBezTo>
                  <a:cubicBezTo>
                    <a:pt x="672" y="21"/>
                    <a:pt x="603" y="0"/>
                    <a:pt x="53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7003;p113">
              <a:extLst>
                <a:ext uri="{FF2B5EF4-FFF2-40B4-BE49-F238E27FC236}">
                  <a16:creationId xmlns:a16="http://schemas.microsoft.com/office/drawing/2014/main" id="{223DF4F8-6D14-4EC1-9A18-64A05370891C}"/>
                </a:ext>
              </a:extLst>
            </p:cNvPr>
            <p:cNvSpPr/>
            <p:nvPr/>
          </p:nvSpPr>
          <p:spPr>
            <a:xfrm>
              <a:off x="7627444" y="1866889"/>
              <a:ext cx="278258" cy="561752"/>
            </a:xfrm>
            <a:custGeom>
              <a:avLst/>
              <a:gdLst/>
              <a:ahLst/>
              <a:cxnLst/>
              <a:rect l="l" t="t" r="r" b="b"/>
              <a:pathLst>
                <a:path w="8716" h="17596" extrusionOk="0">
                  <a:moveTo>
                    <a:pt x="479" y="0"/>
                  </a:moveTo>
                  <a:cubicBezTo>
                    <a:pt x="240" y="0"/>
                    <a:pt x="1" y="188"/>
                    <a:pt x="94" y="474"/>
                  </a:cubicBezTo>
                  <a:cubicBezTo>
                    <a:pt x="1975" y="6415"/>
                    <a:pt x="5666" y="11523"/>
                    <a:pt x="7845" y="17333"/>
                  </a:cubicBezTo>
                  <a:cubicBezTo>
                    <a:pt x="7915" y="17516"/>
                    <a:pt x="8076" y="17596"/>
                    <a:pt x="8235" y="17596"/>
                  </a:cubicBezTo>
                  <a:cubicBezTo>
                    <a:pt x="8478" y="17596"/>
                    <a:pt x="8715" y="17408"/>
                    <a:pt x="8607" y="17119"/>
                  </a:cubicBezTo>
                  <a:cubicBezTo>
                    <a:pt x="6428" y="11321"/>
                    <a:pt x="2737" y="6201"/>
                    <a:pt x="856" y="272"/>
                  </a:cubicBezTo>
                  <a:cubicBezTo>
                    <a:pt x="795" y="82"/>
                    <a:pt x="637" y="0"/>
                    <a:pt x="47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7004;p113">
              <a:extLst>
                <a:ext uri="{FF2B5EF4-FFF2-40B4-BE49-F238E27FC236}">
                  <a16:creationId xmlns:a16="http://schemas.microsoft.com/office/drawing/2014/main" id="{95AA3360-B902-41D2-A2F2-32AFB93BC2A0}"/>
                </a:ext>
              </a:extLst>
            </p:cNvPr>
            <p:cNvSpPr/>
            <p:nvPr/>
          </p:nvSpPr>
          <p:spPr>
            <a:xfrm>
              <a:off x="7861288" y="1845436"/>
              <a:ext cx="203809" cy="521686"/>
            </a:xfrm>
            <a:custGeom>
              <a:avLst/>
              <a:gdLst/>
              <a:ahLst/>
              <a:cxnLst/>
              <a:rect l="l" t="t" r="r" b="b"/>
              <a:pathLst>
                <a:path w="6384" h="16341" extrusionOk="0">
                  <a:moveTo>
                    <a:pt x="5994" y="0"/>
                  </a:moveTo>
                  <a:cubicBezTo>
                    <a:pt x="5798" y="0"/>
                    <a:pt x="5598" y="128"/>
                    <a:pt x="5592" y="384"/>
                  </a:cubicBezTo>
                  <a:cubicBezTo>
                    <a:pt x="5509" y="3551"/>
                    <a:pt x="4330" y="5921"/>
                    <a:pt x="2806" y="8623"/>
                  </a:cubicBezTo>
                  <a:cubicBezTo>
                    <a:pt x="1532" y="10897"/>
                    <a:pt x="794" y="13362"/>
                    <a:pt x="80" y="15850"/>
                  </a:cubicBezTo>
                  <a:cubicBezTo>
                    <a:pt x="0" y="16146"/>
                    <a:pt x="244" y="16341"/>
                    <a:pt x="480" y="16341"/>
                  </a:cubicBezTo>
                  <a:cubicBezTo>
                    <a:pt x="634" y="16341"/>
                    <a:pt x="785" y="16258"/>
                    <a:pt x="842" y="16065"/>
                  </a:cubicBezTo>
                  <a:cubicBezTo>
                    <a:pt x="1711" y="13017"/>
                    <a:pt x="2794" y="10302"/>
                    <a:pt x="4354" y="7552"/>
                  </a:cubicBezTo>
                  <a:cubicBezTo>
                    <a:pt x="5628" y="5313"/>
                    <a:pt x="6318" y="2968"/>
                    <a:pt x="6378" y="384"/>
                  </a:cubicBezTo>
                  <a:cubicBezTo>
                    <a:pt x="6384" y="128"/>
                    <a:pt x="6190" y="0"/>
                    <a:pt x="5994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7005;p113">
              <a:extLst>
                <a:ext uri="{FF2B5EF4-FFF2-40B4-BE49-F238E27FC236}">
                  <a16:creationId xmlns:a16="http://schemas.microsoft.com/office/drawing/2014/main" id="{9CA0B831-66AA-441E-8589-36EC0E87E7AE}"/>
                </a:ext>
              </a:extLst>
            </p:cNvPr>
            <p:cNvSpPr/>
            <p:nvPr/>
          </p:nvSpPr>
          <p:spPr>
            <a:xfrm>
              <a:off x="7543387" y="1879244"/>
              <a:ext cx="311205" cy="531072"/>
            </a:xfrm>
            <a:custGeom>
              <a:avLst/>
              <a:gdLst/>
              <a:ahLst/>
              <a:cxnLst/>
              <a:rect l="l" t="t" r="r" b="b"/>
              <a:pathLst>
                <a:path w="9748" h="16635" extrusionOk="0">
                  <a:moveTo>
                    <a:pt x="2628" y="1"/>
                  </a:moveTo>
                  <a:cubicBezTo>
                    <a:pt x="2576" y="1"/>
                    <a:pt x="2524" y="27"/>
                    <a:pt x="2501" y="87"/>
                  </a:cubicBezTo>
                  <a:cubicBezTo>
                    <a:pt x="1679" y="2171"/>
                    <a:pt x="846" y="4242"/>
                    <a:pt x="24" y="6326"/>
                  </a:cubicBezTo>
                  <a:cubicBezTo>
                    <a:pt x="1" y="6386"/>
                    <a:pt x="60" y="6481"/>
                    <a:pt x="120" y="6493"/>
                  </a:cubicBezTo>
                  <a:cubicBezTo>
                    <a:pt x="941" y="6659"/>
                    <a:pt x="1941" y="6695"/>
                    <a:pt x="2715" y="6993"/>
                  </a:cubicBezTo>
                  <a:cubicBezTo>
                    <a:pt x="3870" y="7421"/>
                    <a:pt x="3703" y="7564"/>
                    <a:pt x="3227" y="8672"/>
                  </a:cubicBezTo>
                  <a:cubicBezTo>
                    <a:pt x="2989" y="9219"/>
                    <a:pt x="2465" y="9981"/>
                    <a:pt x="2620" y="10636"/>
                  </a:cubicBezTo>
                  <a:cubicBezTo>
                    <a:pt x="2715" y="10981"/>
                    <a:pt x="3299" y="11351"/>
                    <a:pt x="3513" y="11529"/>
                  </a:cubicBezTo>
                  <a:cubicBezTo>
                    <a:pt x="4168" y="12101"/>
                    <a:pt x="4835" y="12660"/>
                    <a:pt x="5489" y="13220"/>
                  </a:cubicBezTo>
                  <a:cubicBezTo>
                    <a:pt x="6811" y="14351"/>
                    <a:pt x="8144" y="15482"/>
                    <a:pt x="9466" y="16601"/>
                  </a:cubicBezTo>
                  <a:cubicBezTo>
                    <a:pt x="9492" y="16624"/>
                    <a:pt x="9521" y="16634"/>
                    <a:pt x="9550" y="16634"/>
                  </a:cubicBezTo>
                  <a:cubicBezTo>
                    <a:pt x="9653" y="16634"/>
                    <a:pt x="9747" y="16506"/>
                    <a:pt x="9645" y="16423"/>
                  </a:cubicBezTo>
                  <a:cubicBezTo>
                    <a:pt x="8156" y="15149"/>
                    <a:pt x="6668" y="13887"/>
                    <a:pt x="5180" y="12613"/>
                  </a:cubicBezTo>
                  <a:cubicBezTo>
                    <a:pt x="4704" y="12208"/>
                    <a:pt x="3430" y="11493"/>
                    <a:pt x="3191" y="10922"/>
                  </a:cubicBezTo>
                  <a:cubicBezTo>
                    <a:pt x="2727" y="9791"/>
                    <a:pt x="3715" y="8195"/>
                    <a:pt x="4168" y="7160"/>
                  </a:cubicBezTo>
                  <a:cubicBezTo>
                    <a:pt x="4192" y="7088"/>
                    <a:pt x="4180" y="6981"/>
                    <a:pt x="4084" y="6969"/>
                  </a:cubicBezTo>
                  <a:cubicBezTo>
                    <a:pt x="3287" y="6826"/>
                    <a:pt x="2227" y="6814"/>
                    <a:pt x="1489" y="6493"/>
                  </a:cubicBezTo>
                  <a:cubicBezTo>
                    <a:pt x="1426" y="6501"/>
                    <a:pt x="1366" y="6505"/>
                    <a:pt x="1308" y="6505"/>
                  </a:cubicBezTo>
                  <a:cubicBezTo>
                    <a:pt x="870" y="6505"/>
                    <a:pt x="609" y="6263"/>
                    <a:pt x="524" y="5778"/>
                  </a:cubicBezTo>
                  <a:cubicBezTo>
                    <a:pt x="655" y="5457"/>
                    <a:pt x="775" y="5147"/>
                    <a:pt x="894" y="4838"/>
                  </a:cubicBezTo>
                  <a:lnTo>
                    <a:pt x="2751" y="159"/>
                  </a:lnTo>
                  <a:cubicBezTo>
                    <a:pt x="2787" y="64"/>
                    <a:pt x="2708" y="1"/>
                    <a:pt x="2628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7006;p113">
              <a:extLst>
                <a:ext uri="{FF2B5EF4-FFF2-40B4-BE49-F238E27FC236}">
                  <a16:creationId xmlns:a16="http://schemas.microsoft.com/office/drawing/2014/main" id="{D9522709-FFB3-4370-9C77-79AA8810FF76}"/>
                </a:ext>
              </a:extLst>
            </p:cNvPr>
            <p:cNvSpPr/>
            <p:nvPr/>
          </p:nvSpPr>
          <p:spPr>
            <a:xfrm>
              <a:off x="7932351" y="1949604"/>
              <a:ext cx="218686" cy="459848"/>
            </a:xfrm>
            <a:custGeom>
              <a:avLst/>
              <a:gdLst/>
              <a:ahLst/>
              <a:cxnLst/>
              <a:rect l="l" t="t" r="r" b="b"/>
              <a:pathLst>
                <a:path w="6850" h="14404" extrusionOk="0">
                  <a:moveTo>
                    <a:pt x="6668" y="0"/>
                  </a:moveTo>
                  <a:cubicBezTo>
                    <a:pt x="6627" y="0"/>
                    <a:pt x="6586" y="18"/>
                    <a:pt x="6557" y="62"/>
                  </a:cubicBezTo>
                  <a:cubicBezTo>
                    <a:pt x="6081" y="800"/>
                    <a:pt x="5605" y="1538"/>
                    <a:pt x="5128" y="2277"/>
                  </a:cubicBezTo>
                  <a:cubicBezTo>
                    <a:pt x="4807" y="2765"/>
                    <a:pt x="3723" y="3920"/>
                    <a:pt x="3688" y="4479"/>
                  </a:cubicBezTo>
                  <a:cubicBezTo>
                    <a:pt x="3652" y="5146"/>
                    <a:pt x="3557" y="4551"/>
                    <a:pt x="3819" y="5098"/>
                  </a:cubicBezTo>
                  <a:cubicBezTo>
                    <a:pt x="4188" y="5348"/>
                    <a:pt x="4557" y="5598"/>
                    <a:pt x="4926" y="5860"/>
                  </a:cubicBezTo>
                  <a:cubicBezTo>
                    <a:pt x="5200" y="6384"/>
                    <a:pt x="5116" y="6837"/>
                    <a:pt x="4676" y="7218"/>
                  </a:cubicBezTo>
                  <a:cubicBezTo>
                    <a:pt x="4331" y="8027"/>
                    <a:pt x="3616" y="8813"/>
                    <a:pt x="3140" y="9551"/>
                  </a:cubicBezTo>
                  <a:cubicBezTo>
                    <a:pt x="2116" y="11099"/>
                    <a:pt x="1092" y="12659"/>
                    <a:pt x="68" y="14207"/>
                  </a:cubicBezTo>
                  <a:cubicBezTo>
                    <a:pt x="1" y="14308"/>
                    <a:pt x="95" y="14403"/>
                    <a:pt x="189" y="14403"/>
                  </a:cubicBezTo>
                  <a:cubicBezTo>
                    <a:pt x="228" y="14403"/>
                    <a:pt x="267" y="14388"/>
                    <a:pt x="294" y="14350"/>
                  </a:cubicBezTo>
                  <a:cubicBezTo>
                    <a:pt x="2080" y="11623"/>
                    <a:pt x="3878" y="8908"/>
                    <a:pt x="5664" y="6182"/>
                  </a:cubicBezTo>
                  <a:cubicBezTo>
                    <a:pt x="5712" y="6122"/>
                    <a:pt x="5676" y="6051"/>
                    <a:pt x="5616" y="6003"/>
                  </a:cubicBezTo>
                  <a:cubicBezTo>
                    <a:pt x="4997" y="5587"/>
                    <a:pt x="4545" y="5444"/>
                    <a:pt x="4390" y="4658"/>
                  </a:cubicBezTo>
                  <a:cubicBezTo>
                    <a:pt x="4235" y="3848"/>
                    <a:pt x="4557" y="3634"/>
                    <a:pt x="4997" y="2955"/>
                  </a:cubicBezTo>
                  <a:cubicBezTo>
                    <a:pt x="5593" y="2038"/>
                    <a:pt x="6188" y="1110"/>
                    <a:pt x="6783" y="193"/>
                  </a:cubicBezTo>
                  <a:cubicBezTo>
                    <a:pt x="6849" y="94"/>
                    <a:pt x="6761" y="0"/>
                    <a:pt x="666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7007;p113">
              <a:extLst>
                <a:ext uri="{FF2B5EF4-FFF2-40B4-BE49-F238E27FC236}">
                  <a16:creationId xmlns:a16="http://schemas.microsoft.com/office/drawing/2014/main" id="{B9BCFD13-704F-4E85-AC61-38DF2AE130C7}"/>
                </a:ext>
              </a:extLst>
            </p:cNvPr>
            <p:cNvSpPr/>
            <p:nvPr/>
          </p:nvSpPr>
          <p:spPr>
            <a:xfrm>
              <a:off x="7593572" y="2246339"/>
              <a:ext cx="16952" cy="186027"/>
            </a:xfrm>
            <a:custGeom>
              <a:avLst/>
              <a:gdLst/>
              <a:ahLst/>
              <a:cxnLst/>
              <a:rect l="l" t="t" r="r" b="b"/>
              <a:pathLst>
                <a:path w="531" h="5827" extrusionOk="0">
                  <a:moveTo>
                    <a:pt x="402" y="0"/>
                  </a:moveTo>
                  <a:cubicBezTo>
                    <a:pt x="337" y="0"/>
                    <a:pt x="268" y="42"/>
                    <a:pt x="262" y="125"/>
                  </a:cubicBezTo>
                  <a:cubicBezTo>
                    <a:pt x="95" y="1983"/>
                    <a:pt x="12" y="3840"/>
                    <a:pt x="0" y="5697"/>
                  </a:cubicBezTo>
                  <a:cubicBezTo>
                    <a:pt x="0" y="5782"/>
                    <a:pt x="68" y="5827"/>
                    <a:pt x="135" y="5827"/>
                  </a:cubicBezTo>
                  <a:cubicBezTo>
                    <a:pt x="199" y="5827"/>
                    <a:pt x="262" y="5785"/>
                    <a:pt x="262" y="5697"/>
                  </a:cubicBezTo>
                  <a:cubicBezTo>
                    <a:pt x="274" y="3840"/>
                    <a:pt x="357" y="1983"/>
                    <a:pt x="524" y="125"/>
                  </a:cubicBezTo>
                  <a:cubicBezTo>
                    <a:pt x="530" y="42"/>
                    <a:pt x="468" y="0"/>
                    <a:pt x="402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7008;p113">
              <a:extLst>
                <a:ext uri="{FF2B5EF4-FFF2-40B4-BE49-F238E27FC236}">
                  <a16:creationId xmlns:a16="http://schemas.microsoft.com/office/drawing/2014/main" id="{19A92B34-B0B6-4CA0-B080-E61023001849}"/>
                </a:ext>
              </a:extLst>
            </p:cNvPr>
            <p:cNvSpPr/>
            <p:nvPr/>
          </p:nvSpPr>
          <p:spPr>
            <a:xfrm>
              <a:off x="8106306" y="2260769"/>
              <a:ext cx="8396" cy="168053"/>
            </a:xfrm>
            <a:custGeom>
              <a:avLst/>
              <a:gdLst/>
              <a:ahLst/>
              <a:cxnLst/>
              <a:rect l="l" t="t" r="r" b="b"/>
              <a:pathLst>
                <a:path w="263" h="5264" extrusionOk="0">
                  <a:moveTo>
                    <a:pt x="132" y="1"/>
                  </a:moveTo>
                  <a:cubicBezTo>
                    <a:pt x="66" y="1"/>
                    <a:pt x="1" y="42"/>
                    <a:pt x="1" y="126"/>
                  </a:cubicBezTo>
                  <a:lnTo>
                    <a:pt x="1" y="5138"/>
                  </a:lnTo>
                  <a:cubicBezTo>
                    <a:pt x="1" y="5222"/>
                    <a:pt x="66" y="5263"/>
                    <a:pt x="132" y="5263"/>
                  </a:cubicBezTo>
                  <a:cubicBezTo>
                    <a:pt x="197" y="5263"/>
                    <a:pt x="263" y="5222"/>
                    <a:pt x="263" y="5138"/>
                  </a:cubicBezTo>
                  <a:lnTo>
                    <a:pt x="263" y="126"/>
                  </a:lnTo>
                  <a:cubicBezTo>
                    <a:pt x="263" y="42"/>
                    <a:pt x="197" y="1"/>
                    <a:pt x="132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7009;p113">
              <a:extLst>
                <a:ext uri="{FF2B5EF4-FFF2-40B4-BE49-F238E27FC236}">
                  <a16:creationId xmlns:a16="http://schemas.microsoft.com/office/drawing/2014/main" id="{13488FED-72EC-4964-83C7-AE9444D5FF2D}"/>
                </a:ext>
              </a:extLst>
            </p:cNvPr>
            <p:cNvSpPr/>
            <p:nvPr/>
          </p:nvSpPr>
          <p:spPr>
            <a:xfrm>
              <a:off x="7707318" y="1824462"/>
              <a:ext cx="325507" cy="114611"/>
            </a:xfrm>
            <a:custGeom>
              <a:avLst/>
              <a:gdLst/>
              <a:ahLst/>
              <a:cxnLst/>
              <a:rect l="l" t="t" r="r" b="b"/>
              <a:pathLst>
                <a:path w="10196" h="3590" extrusionOk="0">
                  <a:moveTo>
                    <a:pt x="9560" y="0"/>
                  </a:moveTo>
                  <a:cubicBezTo>
                    <a:pt x="9056" y="0"/>
                    <a:pt x="8511" y="598"/>
                    <a:pt x="8093" y="922"/>
                  </a:cubicBezTo>
                  <a:cubicBezTo>
                    <a:pt x="7233" y="1608"/>
                    <a:pt x="5805" y="3259"/>
                    <a:pt x="4608" y="3259"/>
                  </a:cubicBezTo>
                  <a:cubicBezTo>
                    <a:pt x="4579" y="3259"/>
                    <a:pt x="4550" y="3258"/>
                    <a:pt x="4522" y="3256"/>
                  </a:cubicBezTo>
                  <a:cubicBezTo>
                    <a:pt x="4069" y="3232"/>
                    <a:pt x="3283" y="2446"/>
                    <a:pt x="2879" y="2160"/>
                  </a:cubicBezTo>
                  <a:cubicBezTo>
                    <a:pt x="1997" y="1541"/>
                    <a:pt x="1128" y="886"/>
                    <a:pt x="283" y="208"/>
                  </a:cubicBezTo>
                  <a:cubicBezTo>
                    <a:pt x="256" y="185"/>
                    <a:pt x="226" y="176"/>
                    <a:pt x="198" y="176"/>
                  </a:cubicBezTo>
                  <a:cubicBezTo>
                    <a:pt x="91" y="176"/>
                    <a:pt x="1" y="311"/>
                    <a:pt x="104" y="386"/>
                  </a:cubicBezTo>
                  <a:cubicBezTo>
                    <a:pt x="962" y="1089"/>
                    <a:pt x="1843" y="1756"/>
                    <a:pt x="2748" y="2387"/>
                  </a:cubicBezTo>
                  <a:cubicBezTo>
                    <a:pt x="3176" y="2684"/>
                    <a:pt x="4093" y="3577"/>
                    <a:pt x="4676" y="3589"/>
                  </a:cubicBezTo>
                  <a:cubicBezTo>
                    <a:pt x="5367" y="3589"/>
                    <a:pt x="8809" y="393"/>
                    <a:pt x="9725" y="393"/>
                  </a:cubicBezTo>
                  <a:cubicBezTo>
                    <a:pt x="9805" y="393"/>
                    <a:pt x="9865" y="417"/>
                    <a:pt x="9903" y="470"/>
                  </a:cubicBezTo>
                  <a:cubicBezTo>
                    <a:pt x="9932" y="513"/>
                    <a:pt x="9974" y="531"/>
                    <a:pt x="10014" y="531"/>
                  </a:cubicBezTo>
                  <a:cubicBezTo>
                    <a:pt x="10107" y="531"/>
                    <a:pt x="10196" y="438"/>
                    <a:pt x="10129" y="339"/>
                  </a:cubicBezTo>
                  <a:cubicBezTo>
                    <a:pt x="9953" y="95"/>
                    <a:pt x="9760" y="0"/>
                    <a:pt x="9560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7010;p113">
              <a:extLst>
                <a:ext uri="{FF2B5EF4-FFF2-40B4-BE49-F238E27FC236}">
                  <a16:creationId xmlns:a16="http://schemas.microsoft.com/office/drawing/2014/main" id="{EDB86C9C-C5E4-459F-B93A-501C5A3C95F7}"/>
                </a:ext>
              </a:extLst>
            </p:cNvPr>
            <p:cNvSpPr/>
            <p:nvPr/>
          </p:nvSpPr>
          <p:spPr>
            <a:xfrm>
              <a:off x="7686312" y="1830336"/>
              <a:ext cx="169043" cy="215206"/>
            </a:xfrm>
            <a:custGeom>
              <a:avLst/>
              <a:gdLst/>
              <a:ahLst/>
              <a:cxnLst/>
              <a:rect l="l" t="t" r="r" b="b"/>
              <a:pathLst>
                <a:path w="5295" h="6741" extrusionOk="0">
                  <a:moveTo>
                    <a:pt x="519" y="0"/>
                  </a:moveTo>
                  <a:cubicBezTo>
                    <a:pt x="467" y="0"/>
                    <a:pt x="419" y="29"/>
                    <a:pt x="405" y="95"/>
                  </a:cubicBezTo>
                  <a:cubicBezTo>
                    <a:pt x="167" y="1524"/>
                    <a:pt x="119" y="2953"/>
                    <a:pt x="131" y="4393"/>
                  </a:cubicBezTo>
                  <a:cubicBezTo>
                    <a:pt x="131" y="4941"/>
                    <a:pt x="0" y="6382"/>
                    <a:pt x="655" y="6691"/>
                  </a:cubicBezTo>
                  <a:cubicBezTo>
                    <a:pt x="723" y="6725"/>
                    <a:pt x="797" y="6740"/>
                    <a:pt x="877" y="6740"/>
                  </a:cubicBezTo>
                  <a:cubicBezTo>
                    <a:pt x="1444" y="6740"/>
                    <a:pt x="2268" y="5976"/>
                    <a:pt x="2644" y="5715"/>
                  </a:cubicBezTo>
                  <a:cubicBezTo>
                    <a:pt x="3632" y="5024"/>
                    <a:pt x="4489" y="4215"/>
                    <a:pt x="5227" y="3250"/>
                  </a:cubicBezTo>
                  <a:cubicBezTo>
                    <a:pt x="5295" y="3158"/>
                    <a:pt x="5201" y="3065"/>
                    <a:pt x="5107" y="3065"/>
                  </a:cubicBezTo>
                  <a:cubicBezTo>
                    <a:pt x="5068" y="3065"/>
                    <a:pt x="5029" y="3081"/>
                    <a:pt x="5001" y="3119"/>
                  </a:cubicBezTo>
                  <a:cubicBezTo>
                    <a:pt x="4545" y="3715"/>
                    <a:pt x="2328" y="6219"/>
                    <a:pt x="1092" y="6219"/>
                  </a:cubicBezTo>
                  <a:cubicBezTo>
                    <a:pt x="844" y="6219"/>
                    <a:pt x="636" y="6118"/>
                    <a:pt x="489" y="5882"/>
                  </a:cubicBezTo>
                  <a:cubicBezTo>
                    <a:pt x="167" y="5370"/>
                    <a:pt x="381" y="4024"/>
                    <a:pt x="393" y="3441"/>
                  </a:cubicBezTo>
                  <a:cubicBezTo>
                    <a:pt x="405" y="2334"/>
                    <a:pt x="477" y="1250"/>
                    <a:pt x="667" y="167"/>
                  </a:cubicBezTo>
                  <a:cubicBezTo>
                    <a:pt x="681" y="66"/>
                    <a:pt x="596" y="0"/>
                    <a:pt x="51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7011;p113">
              <a:extLst>
                <a:ext uri="{FF2B5EF4-FFF2-40B4-BE49-F238E27FC236}">
                  <a16:creationId xmlns:a16="http://schemas.microsoft.com/office/drawing/2014/main" id="{B98CA335-6BDD-42F2-BAAD-173DFA8BBBC3}"/>
                </a:ext>
              </a:extLst>
            </p:cNvPr>
            <p:cNvSpPr/>
            <p:nvPr/>
          </p:nvSpPr>
          <p:spPr>
            <a:xfrm>
              <a:off x="7864768" y="1923937"/>
              <a:ext cx="132808" cy="129807"/>
            </a:xfrm>
            <a:custGeom>
              <a:avLst/>
              <a:gdLst/>
              <a:ahLst/>
              <a:cxnLst/>
              <a:rect l="l" t="t" r="r" b="b"/>
              <a:pathLst>
                <a:path w="4160" h="4066" extrusionOk="0">
                  <a:moveTo>
                    <a:pt x="206" y="1"/>
                  </a:moveTo>
                  <a:cubicBezTo>
                    <a:pt x="96" y="1"/>
                    <a:pt x="0" y="136"/>
                    <a:pt x="113" y="211"/>
                  </a:cubicBezTo>
                  <a:cubicBezTo>
                    <a:pt x="1518" y="1318"/>
                    <a:pt x="2685" y="2700"/>
                    <a:pt x="3888" y="4021"/>
                  </a:cubicBezTo>
                  <a:cubicBezTo>
                    <a:pt x="3916" y="4052"/>
                    <a:pt x="3948" y="4065"/>
                    <a:pt x="3978" y="4065"/>
                  </a:cubicBezTo>
                  <a:cubicBezTo>
                    <a:pt x="4076" y="4065"/>
                    <a:pt x="4160" y="3933"/>
                    <a:pt x="4078" y="3843"/>
                  </a:cubicBezTo>
                  <a:cubicBezTo>
                    <a:pt x="2876" y="2521"/>
                    <a:pt x="1709" y="1140"/>
                    <a:pt x="292" y="33"/>
                  </a:cubicBezTo>
                  <a:cubicBezTo>
                    <a:pt x="265" y="10"/>
                    <a:pt x="235" y="1"/>
                    <a:pt x="20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7012;p113">
              <a:extLst>
                <a:ext uri="{FF2B5EF4-FFF2-40B4-BE49-F238E27FC236}">
                  <a16:creationId xmlns:a16="http://schemas.microsoft.com/office/drawing/2014/main" id="{18F55D0C-9952-44BA-84E4-D6AC885F07C0}"/>
                </a:ext>
              </a:extLst>
            </p:cNvPr>
            <p:cNvSpPr/>
            <p:nvPr/>
          </p:nvSpPr>
          <p:spPr>
            <a:xfrm>
              <a:off x="7785340" y="2054890"/>
              <a:ext cx="56028" cy="139576"/>
            </a:xfrm>
            <a:custGeom>
              <a:avLst/>
              <a:gdLst/>
              <a:ahLst/>
              <a:cxnLst/>
              <a:rect l="l" t="t" r="r" b="b"/>
              <a:pathLst>
                <a:path w="1755" h="4372" extrusionOk="0">
                  <a:moveTo>
                    <a:pt x="1574" y="0"/>
                  </a:moveTo>
                  <a:cubicBezTo>
                    <a:pt x="1535" y="0"/>
                    <a:pt x="1496" y="18"/>
                    <a:pt x="1470" y="62"/>
                  </a:cubicBezTo>
                  <a:cubicBezTo>
                    <a:pt x="720" y="1348"/>
                    <a:pt x="363" y="2765"/>
                    <a:pt x="30" y="4205"/>
                  </a:cubicBezTo>
                  <a:cubicBezTo>
                    <a:pt x="1" y="4306"/>
                    <a:pt x="85" y="4372"/>
                    <a:pt x="164" y="4372"/>
                  </a:cubicBezTo>
                  <a:cubicBezTo>
                    <a:pt x="216" y="4372"/>
                    <a:pt x="266" y="4343"/>
                    <a:pt x="280" y="4277"/>
                  </a:cubicBezTo>
                  <a:cubicBezTo>
                    <a:pt x="601" y="2860"/>
                    <a:pt x="958" y="1467"/>
                    <a:pt x="1697" y="193"/>
                  </a:cubicBezTo>
                  <a:cubicBezTo>
                    <a:pt x="1754" y="94"/>
                    <a:pt x="1663" y="0"/>
                    <a:pt x="1574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7013;p113">
              <a:extLst>
                <a:ext uri="{FF2B5EF4-FFF2-40B4-BE49-F238E27FC236}">
                  <a16:creationId xmlns:a16="http://schemas.microsoft.com/office/drawing/2014/main" id="{CF3E06D4-BA29-486B-A406-37A23A0B4053}"/>
                </a:ext>
              </a:extLst>
            </p:cNvPr>
            <p:cNvSpPr/>
            <p:nvPr/>
          </p:nvSpPr>
          <p:spPr>
            <a:xfrm>
              <a:off x="7885103" y="2053613"/>
              <a:ext cx="61392" cy="120325"/>
            </a:xfrm>
            <a:custGeom>
              <a:avLst/>
              <a:gdLst/>
              <a:ahLst/>
              <a:cxnLst/>
              <a:rect l="l" t="t" r="r" b="b"/>
              <a:pathLst>
                <a:path w="1923" h="3769" extrusionOk="0">
                  <a:moveTo>
                    <a:pt x="155" y="0"/>
                  </a:moveTo>
                  <a:cubicBezTo>
                    <a:pt x="76" y="0"/>
                    <a:pt x="0" y="62"/>
                    <a:pt x="36" y="162"/>
                  </a:cubicBezTo>
                  <a:cubicBezTo>
                    <a:pt x="441" y="1388"/>
                    <a:pt x="1274" y="2424"/>
                    <a:pt x="1643" y="3674"/>
                  </a:cubicBezTo>
                  <a:cubicBezTo>
                    <a:pt x="1662" y="3740"/>
                    <a:pt x="1713" y="3769"/>
                    <a:pt x="1765" y="3769"/>
                  </a:cubicBezTo>
                  <a:cubicBezTo>
                    <a:pt x="1843" y="3769"/>
                    <a:pt x="1922" y="3703"/>
                    <a:pt x="1893" y="3603"/>
                  </a:cubicBezTo>
                  <a:cubicBezTo>
                    <a:pt x="1524" y="2352"/>
                    <a:pt x="691" y="1328"/>
                    <a:pt x="286" y="90"/>
                  </a:cubicBezTo>
                  <a:cubicBezTo>
                    <a:pt x="262" y="28"/>
                    <a:pt x="208" y="0"/>
                    <a:pt x="15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7014;p113">
              <a:extLst>
                <a:ext uri="{FF2B5EF4-FFF2-40B4-BE49-F238E27FC236}">
                  <a16:creationId xmlns:a16="http://schemas.microsoft.com/office/drawing/2014/main" id="{9B96DE33-17CF-49BA-8D7D-E4B26A001AE5}"/>
                </a:ext>
              </a:extLst>
            </p:cNvPr>
            <p:cNvSpPr/>
            <p:nvPr/>
          </p:nvSpPr>
          <p:spPr>
            <a:xfrm>
              <a:off x="7798046" y="1926747"/>
              <a:ext cx="134213" cy="137629"/>
            </a:xfrm>
            <a:custGeom>
              <a:avLst/>
              <a:gdLst/>
              <a:ahLst/>
              <a:cxnLst/>
              <a:rect l="l" t="t" r="r" b="b"/>
              <a:pathLst>
                <a:path w="4204" h="4311" extrusionOk="0">
                  <a:moveTo>
                    <a:pt x="2787" y="1"/>
                  </a:moveTo>
                  <a:cubicBezTo>
                    <a:pt x="2691" y="1"/>
                    <a:pt x="2597" y="130"/>
                    <a:pt x="2680" y="230"/>
                  </a:cubicBezTo>
                  <a:cubicBezTo>
                    <a:pt x="3227" y="885"/>
                    <a:pt x="3870" y="1671"/>
                    <a:pt x="3537" y="2564"/>
                  </a:cubicBezTo>
                  <a:cubicBezTo>
                    <a:pt x="3430" y="2838"/>
                    <a:pt x="3204" y="3064"/>
                    <a:pt x="3096" y="3350"/>
                  </a:cubicBezTo>
                  <a:cubicBezTo>
                    <a:pt x="2965" y="3659"/>
                    <a:pt x="3025" y="3719"/>
                    <a:pt x="2751" y="3874"/>
                  </a:cubicBezTo>
                  <a:cubicBezTo>
                    <a:pt x="2585" y="3975"/>
                    <a:pt x="2331" y="4001"/>
                    <a:pt x="2088" y="4001"/>
                  </a:cubicBezTo>
                  <a:cubicBezTo>
                    <a:pt x="1931" y="4001"/>
                    <a:pt x="1778" y="3990"/>
                    <a:pt x="1656" y="3981"/>
                  </a:cubicBezTo>
                  <a:cubicBezTo>
                    <a:pt x="1132" y="3957"/>
                    <a:pt x="1144" y="3695"/>
                    <a:pt x="941" y="3266"/>
                  </a:cubicBezTo>
                  <a:cubicBezTo>
                    <a:pt x="703" y="2743"/>
                    <a:pt x="394" y="2302"/>
                    <a:pt x="620" y="1647"/>
                  </a:cubicBezTo>
                  <a:cubicBezTo>
                    <a:pt x="763" y="1254"/>
                    <a:pt x="1132" y="885"/>
                    <a:pt x="1418" y="576"/>
                  </a:cubicBezTo>
                  <a:cubicBezTo>
                    <a:pt x="1500" y="475"/>
                    <a:pt x="1413" y="346"/>
                    <a:pt x="1315" y="346"/>
                  </a:cubicBezTo>
                  <a:cubicBezTo>
                    <a:pt x="1285" y="346"/>
                    <a:pt x="1255" y="358"/>
                    <a:pt x="1227" y="385"/>
                  </a:cubicBezTo>
                  <a:cubicBezTo>
                    <a:pt x="596" y="1088"/>
                    <a:pt x="1" y="1790"/>
                    <a:pt x="406" y="2731"/>
                  </a:cubicBezTo>
                  <a:cubicBezTo>
                    <a:pt x="560" y="3088"/>
                    <a:pt x="810" y="3993"/>
                    <a:pt x="1156" y="4207"/>
                  </a:cubicBezTo>
                  <a:cubicBezTo>
                    <a:pt x="1272" y="4285"/>
                    <a:pt x="1457" y="4311"/>
                    <a:pt x="1664" y="4311"/>
                  </a:cubicBezTo>
                  <a:cubicBezTo>
                    <a:pt x="2027" y="4311"/>
                    <a:pt x="2456" y="4230"/>
                    <a:pt x="2692" y="4207"/>
                  </a:cubicBezTo>
                  <a:cubicBezTo>
                    <a:pt x="2930" y="4195"/>
                    <a:pt x="3049" y="4195"/>
                    <a:pt x="3180" y="3993"/>
                  </a:cubicBezTo>
                  <a:cubicBezTo>
                    <a:pt x="3335" y="3743"/>
                    <a:pt x="3358" y="3362"/>
                    <a:pt x="3513" y="3088"/>
                  </a:cubicBezTo>
                  <a:cubicBezTo>
                    <a:pt x="3620" y="2885"/>
                    <a:pt x="3799" y="2707"/>
                    <a:pt x="3882" y="2481"/>
                  </a:cubicBezTo>
                  <a:cubicBezTo>
                    <a:pt x="4204" y="1611"/>
                    <a:pt x="3382" y="671"/>
                    <a:pt x="2870" y="40"/>
                  </a:cubicBezTo>
                  <a:cubicBezTo>
                    <a:pt x="2845" y="12"/>
                    <a:pt x="2816" y="1"/>
                    <a:pt x="278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7015;p113">
              <a:extLst>
                <a:ext uri="{FF2B5EF4-FFF2-40B4-BE49-F238E27FC236}">
                  <a16:creationId xmlns:a16="http://schemas.microsoft.com/office/drawing/2014/main" id="{BB98190A-F77F-4B6E-B37B-61671C685832}"/>
                </a:ext>
              </a:extLst>
            </p:cNvPr>
            <p:cNvSpPr/>
            <p:nvPr/>
          </p:nvSpPr>
          <p:spPr>
            <a:xfrm>
              <a:off x="7842261" y="1923554"/>
              <a:ext cx="51910" cy="13281"/>
            </a:xfrm>
            <a:custGeom>
              <a:avLst/>
              <a:gdLst/>
              <a:ahLst/>
              <a:cxnLst/>
              <a:rect l="l" t="t" r="r" b="b"/>
              <a:pathLst>
                <a:path w="1626" h="416" extrusionOk="0">
                  <a:moveTo>
                    <a:pt x="1002" y="1"/>
                  </a:moveTo>
                  <a:cubicBezTo>
                    <a:pt x="709" y="1"/>
                    <a:pt x="387" y="98"/>
                    <a:pt x="140" y="140"/>
                  </a:cubicBezTo>
                  <a:cubicBezTo>
                    <a:pt x="0" y="163"/>
                    <a:pt x="31" y="402"/>
                    <a:pt x="166" y="402"/>
                  </a:cubicBezTo>
                  <a:cubicBezTo>
                    <a:pt x="169" y="402"/>
                    <a:pt x="172" y="402"/>
                    <a:pt x="176" y="402"/>
                  </a:cubicBezTo>
                  <a:cubicBezTo>
                    <a:pt x="187" y="401"/>
                    <a:pt x="199" y="401"/>
                    <a:pt x="211" y="400"/>
                  </a:cubicBezTo>
                  <a:lnTo>
                    <a:pt x="211" y="400"/>
                  </a:lnTo>
                  <a:cubicBezTo>
                    <a:pt x="211" y="401"/>
                    <a:pt x="211" y="401"/>
                    <a:pt x="211" y="402"/>
                  </a:cubicBezTo>
                  <a:cubicBezTo>
                    <a:pt x="214" y="401"/>
                    <a:pt x="218" y="401"/>
                    <a:pt x="221" y="400"/>
                  </a:cubicBezTo>
                  <a:lnTo>
                    <a:pt x="221" y="400"/>
                  </a:lnTo>
                  <a:cubicBezTo>
                    <a:pt x="480" y="389"/>
                    <a:pt x="739" y="377"/>
                    <a:pt x="1009" y="366"/>
                  </a:cubicBezTo>
                  <a:cubicBezTo>
                    <a:pt x="1073" y="362"/>
                    <a:pt x="1112" y="320"/>
                    <a:pt x="1127" y="271"/>
                  </a:cubicBezTo>
                  <a:lnTo>
                    <a:pt x="1127" y="271"/>
                  </a:lnTo>
                  <a:cubicBezTo>
                    <a:pt x="1213" y="287"/>
                    <a:pt x="1287" y="320"/>
                    <a:pt x="1342" y="378"/>
                  </a:cubicBezTo>
                  <a:cubicBezTo>
                    <a:pt x="1369" y="405"/>
                    <a:pt x="1399" y="416"/>
                    <a:pt x="1428" y="416"/>
                  </a:cubicBezTo>
                  <a:cubicBezTo>
                    <a:pt x="1531" y="416"/>
                    <a:pt x="1625" y="280"/>
                    <a:pt x="1533" y="187"/>
                  </a:cubicBezTo>
                  <a:cubicBezTo>
                    <a:pt x="1392" y="47"/>
                    <a:pt x="1204" y="1"/>
                    <a:pt x="1002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7016;p113">
              <a:extLst>
                <a:ext uri="{FF2B5EF4-FFF2-40B4-BE49-F238E27FC236}">
                  <a16:creationId xmlns:a16="http://schemas.microsoft.com/office/drawing/2014/main" id="{95AC15CE-212B-422A-8A34-760688497511}"/>
                </a:ext>
              </a:extLst>
            </p:cNvPr>
            <p:cNvSpPr/>
            <p:nvPr/>
          </p:nvSpPr>
          <p:spPr>
            <a:xfrm>
              <a:off x="7787032" y="2054954"/>
              <a:ext cx="153208" cy="284164"/>
            </a:xfrm>
            <a:custGeom>
              <a:avLst/>
              <a:gdLst/>
              <a:ahLst/>
              <a:cxnLst/>
              <a:rect l="l" t="t" r="r" b="b"/>
              <a:pathLst>
                <a:path w="4799" h="8901" extrusionOk="0">
                  <a:moveTo>
                    <a:pt x="1998" y="3137"/>
                  </a:moveTo>
                  <a:cubicBezTo>
                    <a:pt x="2009" y="3173"/>
                    <a:pt x="2020" y="3209"/>
                    <a:pt x="2031" y="3245"/>
                  </a:cubicBezTo>
                  <a:lnTo>
                    <a:pt x="2031" y="3245"/>
                  </a:lnTo>
                  <a:cubicBezTo>
                    <a:pt x="2032" y="3416"/>
                    <a:pt x="2033" y="3588"/>
                    <a:pt x="2034" y="3760"/>
                  </a:cubicBezTo>
                  <a:lnTo>
                    <a:pt x="2034" y="3760"/>
                  </a:lnTo>
                  <a:cubicBezTo>
                    <a:pt x="2012" y="3562"/>
                    <a:pt x="1996" y="3346"/>
                    <a:pt x="1998" y="3137"/>
                  </a:cubicBezTo>
                  <a:close/>
                  <a:moveTo>
                    <a:pt x="2513" y="1"/>
                  </a:moveTo>
                  <a:cubicBezTo>
                    <a:pt x="2351" y="1"/>
                    <a:pt x="2200" y="77"/>
                    <a:pt x="2102" y="195"/>
                  </a:cubicBezTo>
                  <a:lnTo>
                    <a:pt x="2102" y="195"/>
                  </a:lnTo>
                  <a:cubicBezTo>
                    <a:pt x="2067" y="186"/>
                    <a:pt x="2030" y="180"/>
                    <a:pt x="1994" y="178"/>
                  </a:cubicBezTo>
                  <a:lnTo>
                    <a:pt x="1994" y="178"/>
                  </a:lnTo>
                  <a:cubicBezTo>
                    <a:pt x="1905" y="123"/>
                    <a:pt x="1798" y="93"/>
                    <a:pt x="1689" y="93"/>
                  </a:cubicBezTo>
                  <a:cubicBezTo>
                    <a:pt x="1479" y="93"/>
                    <a:pt x="1263" y="204"/>
                    <a:pt x="1167" y="453"/>
                  </a:cubicBezTo>
                  <a:cubicBezTo>
                    <a:pt x="763" y="1560"/>
                    <a:pt x="1" y="3227"/>
                    <a:pt x="215" y="4442"/>
                  </a:cubicBezTo>
                  <a:cubicBezTo>
                    <a:pt x="298" y="4930"/>
                    <a:pt x="667" y="5394"/>
                    <a:pt x="893" y="5823"/>
                  </a:cubicBezTo>
                  <a:cubicBezTo>
                    <a:pt x="1346" y="6680"/>
                    <a:pt x="1667" y="7597"/>
                    <a:pt x="1929" y="8525"/>
                  </a:cubicBezTo>
                  <a:cubicBezTo>
                    <a:pt x="2005" y="8781"/>
                    <a:pt x="2208" y="8901"/>
                    <a:pt x="2416" y="8901"/>
                  </a:cubicBezTo>
                  <a:cubicBezTo>
                    <a:pt x="2633" y="8901"/>
                    <a:pt x="2856" y="8769"/>
                    <a:pt x="2941" y="8525"/>
                  </a:cubicBezTo>
                  <a:cubicBezTo>
                    <a:pt x="3346" y="7359"/>
                    <a:pt x="3763" y="6180"/>
                    <a:pt x="4168" y="5013"/>
                  </a:cubicBezTo>
                  <a:cubicBezTo>
                    <a:pt x="4430" y="4239"/>
                    <a:pt x="4799" y="3549"/>
                    <a:pt x="4549" y="2751"/>
                  </a:cubicBezTo>
                  <a:cubicBezTo>
                    <a:pt x="4453" y="2441"/>
                    <a:pt x="4156" y="2179"/>
                    <a:pt x="4001" y="1894"/>
                  </a:cubicBezTo>
                  <a:cubicBezTo>
                    <a:pt x="3763" y="1453"/>
                    <a:pt x="3715" y="810"/>
                    <a:pt x="3418" y="417"/>
                  </a:cubicBezTo>
                  <a:cubicBezTo>
                    <a:pt x="3179" y="96"/>
                    <a:pt x="2894" y="1"/>
                    <a:pt x="2513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7017;p113">
              <a:extLst>
                <a:ext uri="{FF2B5EF4-FFF2-40B4-BE49-F238E27FC236}">
                  <a16:creationId xmlns:a16="http://schemas.microsoft.com/office/drawing/2014/main" id="{9EC6EB02-C9D5-4A5A-AA81-71A9BAC4E964}"/>
                </a:ext>
              </a:extLst>
            </p:cNvPr>
            <p:cNvSpPr/>
            <p:nvPr/>
          </p:nvSpPr>
          <p:spPr>
            <a:xfrm>
              <a:off x="7801462" y="1923842"/>
              <a:ext cx="120198" cy="143088"/>
            </a:xfrm>
            <a:custGeom>
              <a:avLst/>
              <a:gdLst/>
              <a:ahLst/>
              <a:cxnLst/>
              <a:rect l="l" t="t" r="r" b="b"/>
              <a:pathLst>
                <a:path w="3765" h="4482" extrusionOk="0">
                  <a:moveTo>
                    <a:pt x="1617" y="1"/>
                  </a:moveTo>
                  <a:cubicBezTo>
                    <a:pt x="1500" y="1"/>
                    <a:pt x="1380" y="46"/>
                    <a:pt x="1275" y="155"/>
                  </a:cubicBezTo>
                  <a:cubicBezTo>
                    <a:pt x="834" y="607"/>
                    <a:pt x="203" y="1202"/>
                    <a:pt x="108" y="1845"/>
                  </a:cubicBezTo>
                  <a:cubicBezTo>
                    <a:pt x="1" y="2512"/>
                    <a:pt x="322" y="3357"/>
                    <a:pt x="680" y="3905"/>
                  </a:cubicBezTo>
                  <a:cubicBezTo>
                    <a:pt x="850" y="4164"/>
                    <a:pt x="1110" y="4338"/>
                    <a:pt x="1367" y="4338"/>
                  </a:cubicBezTo>
                  <a:cubicBezTo>
                    <a:pt x="1464" y="4338"/>
                    <a:pt x="1561" y="4313"/>
                    <a:pt x="1651" y="4258"/>
                  </a:cubicBezTo>
                  <a:lnTo>
                    <a:pt x="1651" y="4258"/>
                  </a:lnTo>
                  <a:cubicBezTo>
                    <a:pt x="1781" y="4409"/>
                    <a:pt x="1961" y="4482"/>
                    <a:pt x="2150" y="4482"/>
                  </a:cubicBezTo>
                  <a:cubicBezTo>
                    <a:pt x="2348" y="4482"/>
                    <a:pt x="2556" y="4402"/>
                    <a:pt x="2727" y="4250"/>
                  </a:cubicBezTo>
                  <a:cubicBezTo>
                    <a:pt x="3034" y="3978"/>
                    <a:pt x="3211" y="3584"/>
                    <a:pt x="3321" y="3169"/>
                  </a:cubicBezTo>
                  <a:lnTo>
                    <a:pt x="3321" y="3169"/>
                  </a:lnTo>
                  <a:cubicBezTo>
                    <a:pt x="3696" y="2753"/>
                    <a:pt x="3764" y="2212"/>
                    <a:pt x="3525" y="1691"/>
                  </a:cubicBezTo>
                  <a:cubicBezTo>
                    <a:pt x="3498" y="1630"/>
                    <a:pt x="3469" y="1561"/>
                    <a:pt x="3438" y="1486"/>
                  </a:cubicBezTo>
                  <a:lnTo>
                    <a:pt x="3438" y="1486"/>
                  </a:lnTo>
                  <a:cubicBezTo>
                    <a:pt x="3425" y="1451"/>
                    <a:pt x="3411" y="1416"/>
                    <a:pt x="3394" y="1381"/>
                  </a:cubicBezTo>
                  <a:cubicBezTo>
                    <a:pt x="3390" y="1370"/>
                    <a:pt x="3385" y="1360"/>
                    <a:pt x="3380" y="1350"/>
                  </a:cubicBezTo>
                  <a:lnTo>
                    <a:pt x="3380" y="1350"/>
                  </a:lnTo>
                  <a:cubicBezTo>
                    <a:pt x="3153" y="824"/>
                    <a:pt x="2811" y="139"/>
                    <a:pt x="2269" y="139"/>
                  </a:cubicBezTo>
                  <a:cubicBezTo>
                    <a:pt x="2248" y="139"/>
                    <a:pt x="2226" y="141"/>
                    <a:pt x="2204" y="143"/>
                  </a:cubicBezTo>
                  <a:cubicBezTo>
                    <a:pt x="2134" y="150"/>
                    <a:pt x="2070" y="167"/>
                    <a:pt x="2013" y="190"/>
                  </a:cubicBezTo>
                  <a:lnTo>
                    <a:pt x="2013" y="190"/>
                  </a:lnTo>
                  <a:cubicBezTo>
                    <a:pt x="1911" y="76"/>
                    <a:pt x="1766" y="1"/>
                    <a:pt x="161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7018;p113">
              <a:extLst>
                <a:ext uri="{FF2B5EF4-FFF2-40B4-BE49-F238E27FC236}">
                  <a16:creationId xmlns:a16="http://schemas.microsoft.com/office/drawing/2014/main" id="{97E624E8-1E2F-4785-BA66-39D0C0396713}"/>
                </a:ext>
              </a:extLst>
            </p:cNvPr>
            <p:cNvSpPr/>
            <p:nvPr/>
          </p:nvSpPr>
          <p:spPr>
            <a:xfrm>
              <a:off x="7695825" y="1675153"/>
              <a:ext cx="32691" cy="176960"/>
            </a:xfrm>
            <a:custGeom>
              <a:avLst/>
              <a:gdLst/>
              <a:ahLst/>
              <a:cxnLst/>
              <a:rect l="l" t="t" r="r" b="b"/>
              <a:pathLst>
                <a:path w="1024" h="5543" extrusionOk="0">
                  <a:moveTo>
                    <a:pt x="637" y="0"/>
                  </a:moveTo>
                  <a:cubicBezTo>
                    <a:pt x="441" y="0"/>
                    <a:pt x="238" y="128"/>
                    <a:pt x="226" y="384"/>
                  </a:cubicBezTo>
                  <a:cubicBezTo>
                    <a:pt x="155" y="1980"/>
                    <a:pt x="83" y="3563"/>
                    <a:pt x="12" y="5159"/>
                  </a:cubicBezTo>
                  <a:cubicBezTo>
                    <a:pt x="0" y="5415"/>
                    <a:pt x="191" y="5543"/>
                    <a:pt x="387" y="5543"/>
                  </a:cubicBezTo>
                  <a:cubicBezTo>
                    <a:pt x="583" y="5543"/>
                    <a:pt x="786" y="5415"/>
                    <a:pt x="798" y="5159"/>
                  </a:cubicBezTo>
                  <a:cubicBezTo>
                    <a:pt x="869" y="3563"/>
                    <a:pt x="941" y="1968"/>
                    <a:pt x="1012" y="384"/>
                  </a:cubicBezTo>
                  <a:cubicBezTo>
                    <a:pt x="1024" y="128"/>
                    <a:pt x="833" y="0"/>
                    <a:pt x="637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7019;p113">
              <a:extLst>
                <a:ext uri="{FF2B5EF4-FFF2-40B4-BE49-F238E27FC236}">
                  <a16:creationId xmlns:a16="http://schemas.microsoft.com/office/drawing/2014/main" id="{7A25065C-0CAA-45A7-86B9-E8A4AFFF69CB}"/>
                </a:ext>
              </a:extLst>
            </p:cNvPr>
            <p:cNvSpPr/>
            <p:nvPr/>
          </p:nvSpPr>
          <p:spPr>
            <a:xfrm>
              <a:off x="7993614" y="1664266"/>
              <a:ext cx="34639" cy="181015"/>
            </a:xfrm>
            <a:custGeom>
              <a:avLst/>
              <a:gdLst/>
              <a:ahLst/>
              <a:cxnLst/>
              <a:rect l="l" t="t" r="r" b="b"/>
              <a:pathLst>
                <a:path w="1085" h="5670" extrusionOk="0">
                  <a:moveTo>
                    <a:pt x="381" y="0"/>
                  </a:moveTo>
                  <a:cubicBezTo>
                    <a:pt x="186" y="0"/>
                    <a:pt x="1" y="125"/>
                    <a:pt x="18" y="380"/>
                  </a:cubicBezTo>
                  <a:cubicBezTo>
                    <a:pt x="126" y="2011"/>
                    <a:pt x="221" y="3654"/>
                    <a:pt x="292" y="5285"/>
                  </a:cubicBezTo>
                  <a:cubicBezTo>
                    <a:pt x="298" y="5541"/>
                    <a:pt x="498" y="5669"/>
                    <a:pt x="694" y="5669"/>
                  </a:cubicBezTo>
                  <a:cubicBezTo>
                    <a:pt x="891" y="5669"/>
                    <a:pt x="1084" y="5541"/>
                    <a:pt x="1078" y="5285"/>
                  </a:cubicBezTo>
                  <a:cubicBezTo>
                    <a:pt x="1007" y="3654"/>
                    <a:pt x="911" y="2011"/>
                    <a:pt x="804" y="380"/>
                  </a:cubicBezTo>
                  <a:cubicBezTo>
                    <a:pt x="786" y="128"/>
                    <a:pt x="579" y="0"/>
                    <a:pt x="38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7020;p113">
              <a:extLst>
                <a:ext uri="{FF2B5EF4-FFF2-40B4-BE49-F238E27FC236}">
                  <a16:creationId xmlns:a16="http://schemas.microsoft.com/office/drawing/2014/main" id="{4CE01031-2BB5-44F8-A74C-033253DD64D8}"/>
                </a:ext>
              </a:extLst>
            </p:cNvPr>
            <p:cNvSpPr/>
            <p:nvPr/>
          </p:nvSpPr>
          <p:spPr>
            <a:xfrm>
              <a:off x="7646215" y="1391187"/>
              <a:ext cx="413397" cy="345684"/>
            </a:xfrm>
            <a:custGeom>
              <a:avLst/>
              <a:gdLst/>
              <a:ahLst/>
              <a:cxnLst/>
              <a:rect l="l" t="t" r="r" b="b"/>
              <a:pathLst>
                <a:path w="12949" h="10828" extrusionOk="0">
                  <a:moveTo>
                    <a:pt x="11094" y="1"/>
                  </a:moveTo>
                  <a:cubicBezTo>
                    <a:pt x="10809" y="1"/>
                    <a:pt x="10536" y="279"/>
                    <a:pt x="10746" y="564"/>
                  </a:cubicBezTo>
                  <a:cubicBezTo>
                    <a:pt x="11793" y="2028"/>
                    <a:pt x="12055" y="3683"/>
                    <a:pt x="11901" y="5457"/>
                  </a:cubicBezTo>
                  <a:cubicBezTo>
                    <a:pt x="11781" y="6838"/>
                    <a:pt x="11603" y="8315"/>
                    <a:pt x="10317" y="9148"/>
                  </a:cubicBezTo>
                  <a:cubicBezTo>
                    <a:pt x="9531" y="9648"/>
                    <a:pt x="8519" y="9803"/>
                    <a:pt x="7614" y="9910"/>
                  </a:cubicBezTo>
                  <a:cubicBezTo>
                    <a:pt x="7083" y="9980"/>
                    <a:pt x="6551" y="10029"/>
                    <a:pt x="6029" y="10029"/>
                  </a:cubicBezTo>
                  <a:cubicBezTo>
                    <a:pt x="4763" y="10029"/>
                    <a:pt x="3560" y="9739"/>
                    <a:pt x="2590" y="8743"/>
                  </a:cubicBezTo>
                  <a:cubicBezTo>
                    <a:pt x="1221" y="7327"/>
                    <a:pt x="911" y="5338"/>
                    <a:pt x="804" y="3457"/>
                  </a:cubicBezTo>
                  <a:cubicBezTo>
                    <a:pt x="786" y="3207"/>
                    <a:pt x="581" y="3082"/>
                    <a:pt x="384" y="3082"/>
                  </a:cubicBezTo>
                  <a:cubicBezTo>
                    <a:pt x="188" y="3082"/>
                    <a:pt x="0" y="3207"/>
                    <a:pt x="18" y="3457"/>
                  </a:cubicBezTo>
                  <a:cubicBezTo>
                    <a:pt x="149" y="5636"/>
                    <a:pt x="554" y="7922"/>
                    <a:pt x="2221" y="9482"/>
                  </a:cubicBezTo>
                  <a:cubicBezTo>
                    <a:pt x="3304" y="10509"/>
                    <a:pt x="4648" y="10828"/>
                    <a:pt x="6043" y="10828"/>
                  </a:cubicBezTo>
                  <a:cubicBezTo>
                    <a:pt x="6717" y="10828"/>
                    <a:pt x="7404" y="10753"/>
                    <a:pt x="8079" y="10648"/>
                  </a:cubicBezTo>
                  <a:cubicBezTo>
                    <a:pt x="10305" y="10315"/>
                    <a:pt x="11936" y="9458"/>
                    <a:pt x="12436" y="7172"/>
                  </a:cubicBezTo>
                  <a:cubicBezTo>
                    <a:pt x="12948" y="4755"/>
                    <a:pt x="12901" y="2231"/>
                    <a:pt x="11424" y="171"/>
                  </a:cubicBezTo>
                  <a:cubicBezTo>
                    <a:pt x="11336" y="51"/>
                    <a:pt x="11214" y="1"/>
                    <a:pt x="11094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7021;p113">
              <a:extLst>
                <a:ext uri="{FF2B5EF4-FFF2-40B4-BE49-F238E27FC236}">
                  <a16:creationId xmlns:a16="http://schemas.microsoft.com/office/drawing/2014/main" id="{8E01FBD9-465A-46B3-BD9E-8D64830A21AA}"/>
                </a:ext>
              </a:extLst>
            </p:cNvPr>
            <p:cNvSpPr/>
            <p:nvPr/>
          </p:nvSpPr>
          <p:spPr>
            <a:xfrm>
              <a:off x="7573428" y="1481820"/>
              <a:ext cx="95743" cy="93476"/>
            </a:xfrm>
            <a:custGeom>
              <a:avLst/>
              <a:gdLst/>
              <a:ahLst/>
              <a:cxnLst/>
              <a:rect l="l" t="t" r="r" b="b"/>
              <a:pathLst>
                <a:path w="2999" h="2928" extrusionOk="0">
                  <a:moveTo>
                    <a:pt x="2298" y="0"/>
                  </a:moveTo>
                  <a:cubicBezTo>
                    <a:pt x="2268" y="0"/>
                    <a:pt x="2236" y="4"/>
                    <a:pt x="2203" y="11"/>
                  </a:cubicBezTo>
                  <a:cubicBezTo>
                    <a:pt x="1679" y="142"/>
                    <a:pt x="941" y="189"/>
                    <a:pt x="488" y="499"/>
                  </a:cubicBezTo>
                  <a:cubicBezTo>
                    <a:pt x="95" y="761"/>
                    <a:pt x="0" y="1285"/>
                    <a:pt x="107" y="1713"/>
                  </a:cubicBezTo>
                  <a:cubicBezTo>
                    <a:pt x="331" y="2598"/>
                    <a:pt x="1166" y="2927"/>
                    <a:pt x="1984" y="2927"/>
                  </a:cubicBezTo>
                  <a:cubicBezTo>
                    <a:pt x="2167" y="2927"/>
                    <a:pt x="2350" y="2911"/>
                    <a:pt x="2524" y="2880"/>
                  </a:cubicBezTo>
                  <a:cubicBezTo>
                    <a:pt x="2998" y="2801"/>
                    <a:pt x="2841" y="2124"/>
                    <a:pt x="2398" y="2124"/>
                  </a:cubicBezTo>
                  <a:cubicBezTo>
                    <a:pt x="2374" y="2124"/>
                    <a:pt x="2348" y="2126"/>
                    <a:pt x="2322" y="2130"/>
                  </a:cubicBezTo>
                  <a:cubicBezTo>
                    <a:pt x="2212" y="2148"/>
                    <a:pt x="2090" y="2158"/>
                    <a:pt x="1964" y="2158"/>
                  </a:cubicBezTo>
                  <a:cubicBezTo>
                    <a:pt x="1492" y="2158"/>
                    <a:pt x="970" y="2007"/>
                    <a:pt x="857" y="1499"/>
                  </a:cubicBezTo>
                  <a:cubicBezTo>
                    <a:pt x="774" y="1094"/>
                    <a:pt x="1167" y="1071"/>
                    <a:pt x="1453" y="999"/>
                  </a:cubicBezTo>
                  <a:lnTo>
                    <a:pt x="2417" y="773"/>
                  </a:lnTo>
                  <a:cubicBezTo>
                    <a:pt x="2873" y="662"/>
                    <a:pt x="2727" y="0"/>
                    <a:pt x="229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7022;p113">
              <a:extLst>
                <a:ext uri="{FF2B5EF4-FFF2-40B4-BE49-F238E27FC236}">
                  <a16:creationId xmlns:a16="http://schemas.microsoft.com/office/drawing/2014/main" id="{9A17AD26-2B7F-4454-952B-3CCA78A499E4}"/>
                </a:ext>
              </a:extLst>
            </p:cNvPr>
            <p:cNvSpPr/>
            <p:nvPr/>
          </p:nvSpPr>
          <p:spPr>
            <a:xfrm>
              <a:off x="7594338" y="1295990"/>
              <a:ext cx="103118" cy="203490"/>
            </a:xfrm>
            <a:custGeom>
              <a:avLst/>
              <a:gdLst/>
              <a:ahLst/>
              <a:cxnLst/>
              <a:rect l="l" t="t" r="r" b="b"/>
              <a:pathLst>
                <a:path w="3230" h="6374" extrusionOk="0">
                  <a:moveTo>
                    <a:pt x="2590" y="0"/>
                  </a:moveTo>
                  <a:cubicBezTo>
                    <a:pt x="2538" y="0"/>
                    <a:pt x="2484" y="10"/>
                    <a:pt x="2429" y="34"/>
                  </a:cubicBezTo>
                  <a:cubicBezTo>
                    <a:pt x="0" y="1081"/>
                    <a:pt x="250" y="3939"/>
                    <a:pt x="655" y="6094"/>
                  </a:cubicBezTo>
                  <a:cubicBezTo>
                    <a:pt x="693" y="6288"/>
                    <a:pt x="837" y="6373"/>
                    <a:pt x="990" y="6373"/>
                  </a:cubicBezTo>
                  <a:cubicBezTo>
                    <a:pt x="1221" y="6373"/>
                    <a:pt x="1474" y="6180"/>
                    <a:pt x="1417" y="5879"/>
                  </a:cubicBezTo>
                  <a:cubicBezTo>
                    <a:pt x="1072" y="4070"/>
                    <a:pt x="750" y="1617"/>
                    <a:pt x="2822" y="712"/>
                  </a:cubicBezTo>
                  <a:cubicBezTo>
                    <a:pt x="3230" y="545"/>
                    <a:pt x="2967" y="0"/>
                    <a:pt x="2590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7023;p113">
              <a:extLst>
                <a:ext uri="{FF2B5EF4-FFF2-40B4-BE49-F238E27FC236}">
                  <a16:creationId xmlns:a16="http://schemas.microsoft.com/office/drawing/2014/main" id="{D21C4717-54C7-40CF-89E3-8A47E950BB27}"/>
                </a:ext>
              </a:extLst>
            </p:cNvPr>
            <p:cNvSpPr/>
            <p:nvPr/>
          </p:nvSpPr>
          <p:spPr>
            <a:xfrm>
              <a:off x="7652536" y="1368521"/>
              <a:ext cx="103597" cy="140342"/>
            </a:xfrm>
            <a:custGeom>
              <a:avLst/>
              <a:gdLst/>
              <a:ahLst/>
              <a:cxnLst/>
              <a:rect l="l" t="t" r="r" b="b"/>
              <a:pathLst>
                <a:path w="3245" h="4396" extrusionOk="0">
                  <a:moveTo>
                    <a:pt x="2702" y="0"/>
                  </a:moveTo>
                  <a:cubicBezTo>
                    <a:pt x="2584" y="0"/>
                    <a:pt x="2468" y="56"/>
                    <a:pt x="2392" y="190"/>
                  </a:cubicBezTo>
                  <a:cubicBezTo>
                    <a:pt x="1666" y="1488"/>
                    <a:pt x="356" y="2381"/>
                    <a:pt x="58" y="3905"/>
                  </a:cubicBezTo>
                  <a:cubicBezTo>
                    <a:pt x="1" y="4200"/>
                    <a:pt x="257" y="4396"/>
                    <a:pt x="489" y="4396"/>
                  </a:cubicBezTo>
                  <a:cubicBezTo>
                    <a:pt x="641" y="4396"/>
                    <a:pt x="783" y="4312"/>
                    <a:pt x="820" y="4119"/>
                  </a:cubicBezTo>
                  <a:cubicBezTo>
                    <a:pt x="1094" y="2691"/>
                    <a:pt x="2392" y="1810"/>
                    <a:pt x="3071" y="595"/>
                  </a:cubicBezTo>
                  <a:cubicBezTo>
                    <a:pt x="3244" y="289"/>
                    <a:pt x="2970" y="0"/>
                    <a:pt x="2702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7024;p113">
              <a:extLst>
                <a:ext uri="{FF2B5EF4-FFF2-40B4-BE49-F238E27FC236}">
                  <a16:creationId xmlns:a16="http://schemas.microsoft.com/office/drawing/2014/main" id="{7889372A-304E-4145-B4BA-ACAC6A544ED4}"/>
                </a:ext>
              </a:extLst>
            </p:cNvPr>
            <p:cNvSpPr/>
            <p:nvPr/>
          </p:nvSpPr>
          <p:spPr>
            <a:xfrm>
              <a:off x="7660836" y="1220106"/>
              <a:ext cx="432584" cy="196179"/>
            </a:xfrm>
            <a:custGeom>
              <a:avLst/>
              <a:gdLst/>
              <a:ahLst/>
              <a:cxnLst/>
              <a:rect l="l" t="t" r="r" b="b"/>
              <a:pathLst>
                <a:path w="13550" h="6145" extrusionOk="0">
                  <a:moveTo>
                    <a:pt x="5286" y="759"/>
                  </a:moveTo>
                  <a:cubicBezTo>
                    <a:pt x="5894" y="759"/>
                    <a:pt x="6501" y="814"/>
                    <a:pt x="7109" y="934"/>
                  </a:cubicBezTo>
                  <a:cubicBezTo>
                    <a:pt x="8014" y="1113"/>
                    <a:pt x="8859" y="1518"/>
                    <a:pt x="9752" y="1660"/>
                  </a:cubicBezTo>
                  <a:cubicBezTo>
                    <a:pt x="10000" y="1707"/>
                    <a:pt x="10240" y="1735"/>
                    <a:pt x="10479" y="1735"/>
                  </a:cubicBezTo>
                  <a:cubicBezTo>
                    <a:pt x="10790" y="1735"/>
                    <a:pt x="11096" y="1687"/>
                    <a:pt x="11407" y="1565"/>
                  </a:cubicBezTo>
                  <a:cubicBezTo>
                    <a:pt x="11750" y="1426"/>
                    <a:pt x="12084" y="1218"/>
                    <a:pt x="12285" y="1218"/>
                  </a:cubicBezTo>
                  <a:cubicBezTo>
                    <a:pt x="12496" y="1218"/>
                    <a:pt x="12561" y="1446"/>
                    <a:pt x="12336" y="2220"/>
                  </a:cubicBezTo>
                  <a:cubicBezTo>
                    <a:pt x="11633" y="4625"/>
                    <a:pt x="8811" y="5161"/>
                    <a:pt x="6668" y="5244"/>
                  </a:cubicBezTo>
                  <a:cubicBezTo>
                    <a:pt x="6426" y="5254"/>
                    <a:pt x="6177" y="5260"/>
                    <a:pt x="5925" y="5260"/>
                  </a:cubicBezTo>
                  <a:cubicBezTo>
                    <a:pt x="4899" y="5260"/>
                    <a:pt x="3816" y="5151"/>
                    <a:pt x="2918" y="4673"/>
                  </a:cubicBezTo>
                  <a:cubicBezTo>
                    <a:pt x="2525" y="4458"/>
                    <a:pt x="2096" y="4173"/>
                    <a:pt x="1787" y="3827"/>
                  </a:cubicBezTo>
                  <a:cubicBezTo>
                    <a:pt x="929" y="3125"/>
                    <a:pt x="929" y="2470"/>
                    <a:pt x="1787" y="1863"/>
                  </a:cubicBezTo>
                  <a:cubicBezTo>
                    <a:pt x="1979" y="1268"/>
                    <a:pt x="2325" y="948"/>
                    <a:pt x="2826" y="896"/>
                  </a:cubicBezTo>
                  <a:lnTo>
                    <a:pt x="2826" y="896"/>
                  </a:lnTo>
                  <a:cubicBezTo>
                    <a:pt x="2892" y="945"/>
                    <a:pt x="2973" y="976"/>
                    <a:pt x="3068" y="976"/>
                  </a:cubicBezTo>
                  <a:cubicBezTo>
                    <a:pt x="3092" y="976"/>
                    <a:pt x="3118" y="974"/>
                    <a:pt x="3144" y="970"/>
                  </a:cubicBezTo>
                  <a:cubicBezTo>
                    <a:pt x="3858" y="835"/>
                    <a:pt x="4572" y="759"/>
                    <a:pt x="5286" y="759"/>
                  </a:cubicBezTo>
                  <a:close/>
                  <a:moveTo>
                    <a:pt x="5166" y="1"/>
                  </a:moveTo>
                  <a:cubicBezTo>
                    <a:pt x="4573" y="1"/>
                    <a:pt x="3976" y="46"/>
                    <a:pt x="3369" y="136"/>
                  </a:cubicBezTo>
                  <a:lnTo>
                    <a:pt x="3369" y="136"/>
                  </a:lnTo>
                  <a:cubicBezTo>
                    <a:pt x="3365" y="135"/>
                    <a:pt x="3360" y="135"/>
                    <a:pt x="3355" y="135"/>
                  </a:cubicBezTo>
                  <a:cubicBezTo>
                    <a:pt x="3345" y="135"/>
                    <a:pt x="3334" y="136"/>
                    <a:pt x="3322" y="136"/>
                  </a:cubicBezTo>
                  <a:cubicBezTo>
                    <a:pt x="2215" y="220"/>
                    <a:pt x="810" y="398"/>
                    <a:pt x="382" y="1637"/>
                  </a:cubicBezTo>
                  <a:cubicBezTo>
                    <a:pt x="1" y="2768"/>
                    <a:pt x="775" y="4018"/>
                    <a:pt x="1596" y="4732"/>
                  </a:cubicBezTo>
                  <a:cubicBezTo>
                    <a:pt x="2743" y="5734"/>
                    <a:pt x="4461" y="6145"/>
                    <a:pt x="6189" y="6145"/>
                  </a:cubicBezTo>
                  <a:cubicBezTo>
                    <a:pt x="7706" y="6145"/>
                    <a:pt x="9230" y="5828"/>
                    <a:pt x="10383" y="5316"/>
                  </a:cubicBezTo>
                  <a:cubicBezTo>
                    <a:pt x="11562" y="4792"/>
                    <a:pt x="12562" y="3887"/>
                    <a:pt x="13002" y="2661"/>
                  </a:cubicBezTo>
                  <a:cubicBezTo>
                    <a:pt x="13228" y="2041"/>
                    <a:pt x="13550" y="637"/>
                    <a:pt x="12776" y="220"/>
                  </a:cubicBezTo>
                  <a:cubicBezTo>
                    <a:pt x="12704" y="182"/>
                    <a:pt x="12629" y="168"/>
                    <a:pt x="12552" y="168"/>
                  </a:cubicBezTo>
                  <a:cubicBezTo>
                    <a:pt x="12415" y="168"/>
                    <a:pt x="12275" y="213"/>
                    <a:pt x="12145" y="244"/>
                  </a:cubicBezTo>
                  <a:cubicBezTo>
                    <a:pt x="11419" y="398"/>
                    <a:pt x="11466" y="637"/>
                    <a:pt x="10561" y="744"/>
                  </a:cubicBezTo>
                  <a:cubicBezTo>
                    <a:pt x="10357" y="769"/>
                    <a:pt x="10178" y="780"/>
                    <a:pt x="10014" y="780"/>
                  </a:cubicBezTo>
                  <a:cubicBezTo>
                    <a:pt x="9472" y="780"/>
                    <a:pt x="9093" y="655"/>
                    <a:pt x="8490" y="482"/>
                  </a:cubicBezTo>
                  <a:cubicBezTo>
                    <a:pt x="7372" y="159"/>
                    <a:pt x="6276" y="1"/>
                    <a:pt x="516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7025;p113">
              <a:extLst>
                <a:ext uri="{FF2B5EF4-FFF2-40B4-BE49-F238E27FC236}">
                  <a16:creationId xmlns:a16="http://schemas.microsoft.com/office/drawing/2014/main" id="{5ED76B72-C076-4BE6-AAF1-42702A374FA5}"/>
                </a:ext>
              </a:extLst>
            </p:cNvPr>
            <p:cNvSpPr/>
            <p:nvPr/>
          </p:nvSpPr>
          <p:spPr>
            <a:xfrm>
              <a:off x="8021994" y="1467582"/>
              <a:ext cx="87698" cy="101138"/>
            </a:xfrm>
            <a:custGeom>
              <a:avLst/>
              <a:gdLst/>
              <a:ahLst/>
              <a:cxnLst/>
              <a:rect l="l" t="t" r="r" b="b"/>
              <a:pathLst>
                <a:path w="2747" h="3168" extrusionOk="0">
                  <a:moveTo>
                    <a:pt x="969" y="0"/>
                  </a:moveTo>
                  <a:cubicBezTo>
                    <a:pt x="805" y="0"/>
                    <a:pt x="646" y="11"/>
                    <a:pt x="499" y="28"/>
                  </a:cubicBezTo>
                  <a:cubicBezTo>
                    <a:pt x="28" y="86"/>
                    <a:pt x="0" y="817"/>
                    <a:pt x="446" y="817"/>
                  </a:cubicBezTo>
                  <a:cubicBezTo>
                    <a:pt x="463" y="817"/>
                    <a:pt x="480" y="816"/>
                    <a:pt x="499" y="814"/>
                  </a:cubicBezTo>
                  <a:cubicBezTo>
                    <a:pt x="629" y="796"/>
                    <a:pt x="836" y="773"/>
                    <a:pt x="1054" y="773"/>
                  </a:cubicBezTo>
                  <a:cubicBezTo>
                    <a:pt x="1549" y="773"/>
                    <a:pt x="2098" y="891"/>
                    <a:pt x="1915" y="1445"/>
                  </a:cubicBezTo>
                  <a:cubicBezTo>
                    <a:pt x="1737" y="1969"/>
                    <a:pt x="1023" y="2314"/>
                    <a:pt x="511" y="2409"/>
                  </a:cubicBezTo>
                  <a:cubicBezTo>
                    <a:pt x="40" y="2488"/>
                    <a:pt x="202" y="3168"/>
                    <a:pt x="640" y="3168"/>
                  </a:cubicBezTo>
                  <a:cubicBezTo>
                    <a:pt x="667" y="3168"/>
                    <a:pt x="696" y="3165"/>
                    <a:pt x="725" y="3160"/>
                  </a:cubicBezTo>
                  <a:cubicBezTo>
                    <a:pt x="1594" y="3017"/>
                    <a:pt x="2737" y="2255"/>
                    <a:pt x="2737" y="1266"/>
                  </a:cubicBezTo>
                  <a:cubicBezTo>
                    <a:pt x="2747" y="272"/>
                    <a:pt x="1801" y="0"/>
                    <a:pt x="96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7026;p113">
              <a:extLst>
                <a:ext uri="{FF2B5EF4-FFF2-40B4-BE49-F238E27FC236}">
                  <a16:creationId xmlns:a16="http://schemas.microsoft.com/office/drawing/2014/main" id="{C7000D2E-9F87-45CB-8DA3-336A09471A92}"/>
                </a:ext>
              </a:extLst>
            </p:cNvPr>
            <p:cNvSpPr/>
            <p:nvPr/>
          </p:nvSpPr>
          <p:spPr>
            <a:xfrm>
              <a:off x="8042362" y="1345248"/>
              <a:ext cx="40800" cy="139033"/>
            </a:xfrm>
            <a:custGeom>
              <a:avLst/>
              <a:gdLst/>
              <a:ahLst/>
              <a:cxnLst/>
              <a:rect l="l" t="t" r="r" b="b"/>
              <a:pathLst>
                <a:path w="1278" h="4355" extrusionOk="0">
                  <a:moveTo>
                    <a:pt x="481" y="0"/>
                  </a:moveTo>
                  <a:cubicBezTo>
                    <a:pt x="245" y="0"/>
                    <a:pt x="0" y="195"/>
                    <a:pt x="87" y="491"/>
                  </a:cubicBezTo>
                  <a:cubicBezTo>
                    <a:pt x="396" y="1646"/>
                    <a:pt x="480" y="2789"/>
                    <a:pt x="349" y="3979"/>
                  </a:cubicBezTo>
                  <a:cubicBezTo>
                    <a:pt x="319" y="4229"/>
                    <a:pt x="504" y="4354"/>
                    <a:pt x="702" y="4354"/>
                  </a:cubicBezTo>
                  <a:cubicBezTo>
                    <a:pt x="899" y="4354"/>
                    <a:pt x="1111" y="4229"/>
                    <a:pt x="1135" y="3979"/>
                  </a:cubicBezTo>
                  <a:cubicBezTo>
                    <a:pt x="1277" y="2729"/>
                    <a:pt x="1170" y="1491"/>
                    <a:pt x="837" y="276"/>
                  </a:cubicBezTo>
                  <a:cubicBezTo>
                    <a:pt x="785" y="84"/>
                    <a:pt x="635" y="0"/>
                    <a:pt x="48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7027;p113">
              <a:extLst>
                <a:ext uri="{FF2B5EF4-FFF2-40B4-BE49-F238E27FC236}">
                  <a16:creationId xmlns:a16="http://schemas.microsoft.com/office/drawing/2014/main" id="{97D666F9-BD21-4C15-85F3-2416B32FAF5C}"/>
                </a:ext>
              </a:extLst>
            </p:cNvPr>
            <p:cNvSpPr/>
            <p:nvPr/>
          </p:nvSpPr>
          <p:spPr>
            <a:xfrm>
              <a:off x="7754310" y="1595406"/>
              <a:ext cx="203043" cy="81920"/>
            </a:xfrm>
            <a:custGeom>
              <a:avLst/>
              <a:gdLst/>
              <a:ahLst/>
              <a:cxnLst/>
              <a:rect l="l" t="t" r="r" b="b"/>
              <a:pathLst>
                <a:path w="6360" h="2566" extrusionOk="0">
                  <a:moveTo>
                    <a:pt x="332" y="263"/>
                  </a:moveTo>
                  <a:lnTo>
                    <a:pt x="332" y="263"/>
                  </a:lnTo>
                  <a:cubicBezTo>
                    <a:pt x="1305" y="275"/>
                    <a:pt x="2279" y="275"/>
                    <a:pt x="3252" y="287"/>
                  </a:cubicBezTo>
                  <a:cubicBezTo>
                    <a:pt x="3776" y="299"/>
                    <a:pt x="4312" y="299"/>
                    <a:pt x="4847" y="310"/>
                  </a:cubicBezTo>
                  <a:cubicBezTo>
                    <a:pt x="5027" y="310"/>
                    <a:pt x="5246" y="269"/>
                    <a:pt x="5434" y="269"/>
                  </a:cubicBezTo>
                  <a:cubicBezTo>
                    <a:pt x="5707" y="269"/>
                    <a:pt x="5913" y="357"/>
                    <a:pt x="5836" y="787"/>
                  </a:cubicBezTo>
                  <a:cubicBezTo>
                    <a:pt x="5664" y="1758"/>
                    <a:pt x="3913" y="2302"/>
                    <a:pt x="3089" y="2302"/>
                  </a:cubicBezTo>
                  <a:cubicBezTo>
                    <a:pt x="3054" y="2302"/>
                    <a:pt x="3021" y="2301"/>
                    <a:pt x="2990" y="2299"/>
                  </a:cubicBezTo>
                  <a:cubicBezTo>
                    <a:pt x="1739" y="2218"/>
                    <a:pt x="853" y="1330"/>
                    <a:pt x="332" y="263"/>
                  </a:cubicBezTo>
                  <a:close/>
                  <a:moveTo>
                    <a:pt x="287" y="1"/>
                  </a:moveTo>
                  <a:cubicBezTo>
                    <a:pt x="229" y="1"/>
                    <a:pt x="191" y="33"/>
                    <a:pt x="174" y="74"/>
                  </a:cubicBezTo>
                  <a:lnTo>
                    <a:pt x="174" y="74"/>
                  </a:lnTo>
                  <a:cubicBezTo>
                    <a:pt x="89" y="76"/>
                    <a:pt x="1" y="170"/>
                    <a:pt x="49" y="275"/>
                  </a:cubicBezTo>
                  <a:cubicBezTo>
                    <a:pt x="634" y="1547"/>
                    <a:pt x="1726" y="2565"/>
                    <a:pt x="3177" y="2565"/>
                  </a:cubicBezTo>
                  <a:cubicBezTo>
                    <a:pt x="3233" y="2565"/>
                    <a:pt x="3290" y="2564"/>
                    <a:pt x="3347" y="2561"/>
                  </a:cubicBezTo>
                  <a:cubicBezTo>
                    <a:pt x="4740" y="2489"/>
                    <a:pt x="5931" y="1537"/>
                    <a:pt x="6336" y="227"/>
                  </a:cubicBezTo>
                  <a:cubicBezTo>
                    <a:pt x="6360" y="144"/>
                    <a:pt x="6288" y="60"/>
                    <a:pt x="6205" y="60"/>
                  </a:cubicBezTo>
                  <a:cubicBezTo>
                    <a:pt x="4240" y="37"/>
                    <a:pt x="2264" y="13"/>
                    <a:pt x="28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7028;p113">
              <a:extLst>
                <a:ext uri="{FF2B5EF4-FFF2-40B4-BE49-F238E27FC236}">
                  <a16:creationId xmlns:a16="http://schemas.microsoft.com/office/drawing/2014/main" id="{30EAA8A6-B97A-4FC6-92F7-6FF547C678A0}"/>
                </a:ext>
              </a:extLst>
            </p:cNvPr>
            <p:cNvSpPr/>
            <p:nvPr/>
          </p:nvSpPr>
          <p:spPr>
            <a:xfrm>
              <a:off x="7753033" y="1473232"/>
              <a:ext cx="35948" cy="36586"/>
            </a:xfrm>
            <a:custGeom>
              <a:avLst/>
              <a:gdLst/>
              <a:ahLst/>
              <a:cxnLst/>
              <a:rect l="l" t="t" r="r" b="b"/>
              <a:pathLst>
                <a:path w="1126" h="1146" extrusionOk="0">
                  <a:moveTo>
                    <a:pt x="544" y="268"/>
                  </a:moveTo>
                  <a:cubicBezTo>
                    <a:pt x="559" y="268"/>
                    <a:pt x="574" y="272"/>
                    <a:pt x="589" y="280"/>
                  </a:cubicBezTo>
                  <a:cubicBezTo>
                    <a:pt x="610" y="289"/>
                    <a:pt x="630" y="294"/>
                    <a:pt x="649" y="294"/>
                  </a:cubicBezTo>
                  <a:cubicBezTo>
                    <a:pt x="676" y="294"/>
                    <a:pt x="700" y="286"/>
                    <a:pt x="721" y="272"/>
                  </a:cubicBezTo>
                  <a:lnTo>
                    <a:pt x="721" y="272"/>
                  </a:lnTo>
                  <a:cubicBezTo>
                    <a:pt x="758" y="375"/>
                    <a:pt x="792" y="485"/>
                    <a:pt x="792" y="601"/>
                  </a:cubicBezTo>
                  <a:cubicBezTo>
                    <a:pt x="780" y="717"/>
                    <a:pt x="702" y="888"/>
                    <a:pt x="567" y="888"/>
                  </a:cubicBezTo>
                  <a:cubicBezTo>
                    <a:pt x="563" y="888"/>
                    <a:pt x="558" y="887"/>
                    <a:pt x="554" y="887"/>
                  </a:cubicBezTo>
                  <a:cubicBezTo>
                    <a:pt x="300" y="854"/>
                    <a:pt x="363" y="268"/>
                    <a:pt x="544" y="268"/>
                  </a:cubicBezTo>
                  <a:close/>
                  <a:moveTo>
                    <a:pt x="520" y="1"/>
                  </a:moveTo>
                  <a:cubicBezTo>
                    <a:pt x="109" y="1"/>
                    <a:pt x="1" y="761"/>
                    <a:pt x="292" y="1042"/>
                  </a:cubicBezTo>
                  <a:cubicBezTo>
                    <a:pt x="369" y="1114"/>
                    <a:pt x="459" y="1145"/>
                    <a:pt x="550" y="1145"/>
                  </a:cubicBezTo>
                  <a:cubicBezTo>
                    <a:pt x="684" y="1145"/>
                    <a:pt x="818" y="1077"/>
                    <a:pt x="911" y="970"/>
                  </a:cubicBezTo>
                  <a:cubicBezTo>
                    <a:pt x="1125" y="720"/>
                    <a:pt x="1042" y="375"/>
                    <a:pt x="946" y="101"/>
                  </a:cubicBezTo>
                  <a:cubicBezTo>
                    <a:pt x="923" y="39"/>
                    <a:pt x="868" y="12"/>
                    <a:pt x="814" y="12"/>
                  </a:cubicBezTo>
                  <a:cubicBezTo>
                    <a:pt x="776" y="12"/>
                    <a:pt x="739" y="25"/>
                    <a:pt x="713" y="50"/>
                  </a:cubicBezTo>
                  <a:lnTo>
                    <a:pt x="713" y="50"/>
                  </a:lnTo>
                  <a:cubicBezTo>
                    <a:pt x="643" y="16"/>
                    <a:pt x="579" y="1"/>
                    <a:pt x="520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7029;p113">
              <a:extLst>
                <a:ext uri="{FF2B5EF4-FFF2-40B4-BE49-F238E27FC236}">
                  <a16:creationId xmlns:a16="http://schemas.microsoft.com/office/drawing/2014/main" id="{F130C49D-F5F4-4506-91BD-7DB1DBBC2AF3}"/>
                </a:ext>
              </a:extLst>
            </p:cNvPr>
            <p:cNvSpPr/>
            <p:nvPr/>
          </p:nvSpPr>
          <p:spPr>
            <a:xfrm>
              <a:off x="7912686" y="1473232"/>
              <a:ext cx="35916" cy="36586"/>
            </a:xfrm>
            <a:custGeom>
              <a:avLst/>
              <a:gdLst/>
              <a:ahLst/>
              <a:cxnLst/>
              <a:rect l="l" t="t" r="r" b="b"/>
              <a:pathLst>
                <a:path w="1125" h="1146" extrusionOk="0">
                  <a:moveTo>
                    <a:pt x="544" y="268"/>
                  </a:moveTo>
                  <a:cubicBezTo>
                    <a:pt x="558" y="268"/>
                    <a:pt x="573" y="272"/>
                    <a:pt x="589" y="280"/>
                  </a:cubicBezTo>
                  <a:cubicBezTo>
                    <a:pt x="608" y="289"/>
                    <a:pt x="627" y="294"/>
                    <a:pt x="645" y="294"/>
                  </a:cubicBezTo>
                  <a:cubicBezTo>
                    <a:pt x="672" y="294"/>
                    <a:pt x="698" y="285"/>
                    <a:pt x="720" y="270"/>
                  </a:cubicBezTo>
                  <a:lnTo>
                    <a:pt x="720" y="270"/>
                  </a:lnTo>
                  <a:cubicBezTo>
                    <a:pt x="756" y="373"/>
                    <a:pt x="788" y="484"/>
                    <a:pt x="779" y="601"/>
                  </a:cubicBezTo>
                  <a:cubicBezTo>
                    <a:pt x="779" y="717"/>
                    <a:pt x="701" y="888"/>
                    <a:pt x="556" y="888"/>
                  </a:cubicBezTo>
                  <a:cubicBezTo>
                    <a:pt x="551" y="888"/>
                    <a:pt x="546" y="887"/>
                    <a:pt x="541" y="887"/>
                  </a:cubicBezTo>
                  <a:cubicBezTo>
                    <a:pt x="287" y="854"/>
                    <a:pt x="361" y="268"/>
                    <a:pt x="544" y="268"/>
                  </a:cubicBezTo>
                  <a:close/>
                  <a:moveTo>
                    <a:pt x="520" y="1"/>
                  </a:moveTo>
                  <a:cubicBezTo>
                    <a:pt x="108" y="1"/>
                    <a:pt x="0" y="761"/>
                    <a:pt x="291" y="1042"/>
                  </a:cubicBezTo>
                  <a:cubicBezTo>
                    <a:pt x="368" y="1114"/>
                    <a:pt x="459" y="1145"/>
                    <a:pt x="549" y="1145"/>
                  </a:cubicBezTo>
                  <a:cubicBezTo>
                    <a:pt x="683" y="1145"/>
                    <a:pt x="818" y="1077"/>
                    <a:pt x="910" y="970"/>
                  </a:cubicBezTo>
                  <a:cubicBezTo>
                    <a:pt x="1125" y="720"/>
                    <a:pt x="1041" y="375"/>
                    <a:pt x="934" y="101"/>
                  </a:cubicBezTo>
                  <a:cubicBezTo>
                    <a:pt x="915" y="39"/>
                    <a:pt x="861" y="12"/>
                    <a:pt x="808" y="12"/>
                  </a:cubicBezTo>
                  <a:cubicBezTo>
                    <a:pt x="771" y="12"/>
                    <a:pt x="734" y="25"/>
                    <a:pt x="709" y="48"/>
                  </a:cubicBezTo>
                  <a:lnTo>
                    <a:pt x="709" y="48"/>
                  </a:lnTo>
                  <a:cubicBezTo>
                    <a:pt x="640" y="16"/>
                    <a:pt x="577" y="1"/>
                    <a:pt x="520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7030;p113">
              <a:extLst>
                <a:ext uri="{FF2B5EF4-FFF2-40B4-BE49-F238E27FC236}">
                  <a16:creationId xmlns:a16="http://schemas.microsoft.com/office/drawing/2014/main" id="{5F8E8EFF-098C-43DF-8996-4BF5ABABB40F}"/>
                </a:ext>
              </a:extLst>
            </p:cNvPr>
            <p:cNvSpPr/>
            <p:nvPr/>
          </p:nvSpPr>
          <p:spPr>
            <a:xfrm>
              <a:off x="7735092" y="1442968"/>
              <a:ext cx="64904" cy="25732"/>
            </a:xfrm>
            <a:custGeom>
              <a:avLst/>
              <a:gdLst/>
              <a:ahLst/>
              <a:cxnLst/>
              <a:rect l="l" t="t" r="r" b="b"/>
              <a:pathLst>
                <a:path w="2033" h="806" extrusionOk="0">
                  <a:moveTo>
                    <a:pt x="1730" y="0"/>
                  </a:moveTo>
                  <a:cubicBezTo>
                    <a:pt x="1112" y="0"/>
                    <a:pt x="456" y="88"/>
                    <a:pt x="68" y="621"/>
                  </a:cubicBezTo>
                  <a:cubicBezTo>
                    <a:pt x="0" y="713"/>
                    <a:pt x="94" y="806"/>
                    <a:pt x="188" y="806"/>
                  </a:cubicBezTo>
                  <a:cubicBezTo>
                    <a:pt x="227" y="806"/>
                    <a:pt x="266" y="790"/>
                    <a:pt x="294" y="752"/>
                  </a:cubicBezTo>
                  <a:cubicBezTo>
                    <a:pt x="609" y="321"/>
                    <a:pt x="1165" y="261"/>
                    <a:pt x="1668" y="261"/>
                  </a:cubicBezTo>
                  <a:cubicBezTo>
                    <a:pt x="1735" y="261"/>
                    <a:pt x="1801" y="262"/>
                    <a:pt x="1866" y="263"/>
                  </a:cubicBezTo>
                  <a:cubicBezTo>
                    <a:pt x="2032" y="263"/>
                    <a:pt x="2032" y="2"/>
                    <a:pt x="1866" y="2"/>
                  </a:cubicBezTo>
                  <a:cubicBezTo>
                    <a:pt x="1821" y="1"/>
                    <a:pt x="1775" y="0"/>
                    <a:pt x="1730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7031;p113">
              <a:extLst>
                <a:ext uri="{FF2B5EF4-FFF2-40B4-BE49-F238E27FC236}">
                  <a16:creationId xmlns:a16="http://schemas.microsoft.com/office/drawing/2014/main" id="{12DA3D45-DFAA-4F35-AD29-F4D26B8E5F72}"/>
                </a:ext>
              </a:extLst>
            </p:cNvPr>
            <p:cNvSpPr/>
            <p:nvPr/>
          </p:nvSpPr>
          <p:spPr>
            <a:xfrm>
              <a:off x="7910611" y="1440382"/>
              <a:ext cx="64265" cy="34128"/>
            </a:xfrm>
            <a:custGeom>
              <a:avLst/>
              <a:gdLst/>
              <a:ahLst/>
              <a:cxnLst/>
              <a:rect l="l" t="t" r="r" b="b"/>
              <a:pathLst>
                <a:path w="2013" h="1069" extrusionOk="0">
                  <a:moveTo>
                    <a:pt x="576" y="0"/>
                  </a:moveTo>
                  <a:cubicBezTo>
                    <a:pt x="436" y="0"/>
                    <a:pt x="294" y="19"/>
                    <a:pt x="154" y="59"/>
                  </a:cubicBezTo>
                  <a:cubicBezTo>
                    <a:pt x="1" y="91"/>
                    <a:pt x="48" y="315"/>
                    <a:pt x="177" y="315"/>
                  </a:cubicBezTo>
                  <a:cubicBezTo>
                    <a:pt x="188" y="315"/>
                    <a:pt x="201" y="313"/>
                    <a:pt x="213" y="309"/>
                  </a:cubicBezTo>
                  <a:cubicBezTo>
                    <a:pt x="334" y="274"/>
                    <a:pt x="456" y="257"/>
                    <a:pt x="575" y="257"/>
                  </a:cubicBezTo>
                  <a:cubicBezTo>
                    <a:pt x="1066" y="257"/>
                    <a:pt x="1517" y="540"/>
                    <a:pt x="1737" y="999"/>
                  </a:cubicBezTo>
                  <a:cubicBezTo>
                    <a:pt x="1760" y="1048"/>
                    <a:pt x="1798" y="1069"/>
                    <a:pt x="1837" y="1069"/>
                  </a:cubicBezTo>
                  <a:cubicBezTo>
                    <a:pt x="1922" y="1069"/>
                    <a:pt x="2012" y="974"/>
                    <a:pt x="1964" y="868"/>
                  </a:cubicBezTo>
                  <a:cubicBezTo>
                    <a:pt x="1705" y="322"/>
                    <a:pt x="1154" y="0"/>
                    <a:pt x="576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7032;p113">
              <a:extLst>
                <a:ext uri="{FF2B5EF4-FFF2-40B4-BE49-F238E27FC236}">
                  <a16:creationId xmlns:a16="http://schemas.microsoft.com/office/drawing/2014/main" id="{02342EEB-BDFB-403C-8C5C-6F7D5F8F7A97}"/>
                </a:ext>
              </a:extLst>
            </p:cNvPr>
            <p:cNvSpPr/>
            <p:nvPr/>
          </p:nvSpPr>
          <p:spPr>
            <a:xfrm>
              <a:off x="7831120" y="1490312"/>
              <a:ext cx="52102" cy="85463"/>
            </a:xfrm>
            <a:custGeom>
              <a:avLst/>
              <a:gdLst/>
              <a:ahLst/>
              <a:cxnLst/>
              <a:rect l="l" t="t" r="r" b="b"/>
              <a:pathLst>
                <a:path w="1632" h="2677" extrusionOk="0">
                  <a:moveTo>
                    <a:pt x="426" y="1"/>
                  </a:moveTo>
                  <a:cubicBezTo>
                    <a:pt x="361" y="1"/>
                    <a:pt x="292" y="43"/>
                    <a:pt x="286" y="126"/>
                  </a:cubicBezTo>
                  <a:cubicBezTo>
                    <a:pt x="239" y="554"/>
                    <a:pt x="203" y="983"/>
                    <a:pt x="155" y="1412"/>
                  </a:cubicBezTo>
                  <a:cubicBezTo>
                    <a:pt x="132" y="1697"/>
                    <a:pt x="1" y="2090"/>
                    <a:pt x="108" y="2364"/>
                  </a:cubicBezTo>
                  <a:cubicBezTo>
                    <a:pt x="193" y="2619"/>
                    <a:pt x="490" y="2677"/>
                    <a:pt x="797" y="2677"/>
                  </a:cubicBezTo>
                  <a:cubicBezTo>
                    <a:pt x="1050" y="2677"/>
                    <a:pt x="1309" y="2638"/>
                    <a:pt x="1465" y="2638"/>
                  </a:cubicBezTo>
                  <a:cubicBezTo>
                    <a:pt x="1632" y="2638"/>
                    <a:pt x="1632" y="2376"/>
                    <a:pt x="1465" y="2376"/>
                  </a:cubicBezTo>
                  <a:cubicBezTo>
                    <a:pt x="1314" y="2376"/>
                    <a:pt x="1153" y="2392"/>
                    <a:pt x="995" y="2392"/>
                  </a:cubicBezTo>
                  <a:cubicBezTo>
                    <a:pt x="916" y="2392"/>
                    <a:pt x="838" y="2388"/>
                    <a:pt x="763" y="2376"/>
                  </a:cubicBezTo>
                  <a:cubicBezTo>
                    <a:pt x="608" y="2352"/>
                    <a:pt x="417" y="2329"/>
                    <a:pt x="346" y="2138"/>
                  </a:cubicBezTo>
                  <a:cubicBezTo>
                    <a:pt x="310" y="2031"/>
                    <a:pt x="382" y="1793"/>
                    <a:pt x="394" y="1686"/>
                  </a:cubicBezTo>
                  <a:cubicBezTo>
                    <a:pt x="441" y="1162"/>
                    <a:pt x="501" y="638"/>
                    <a:pt x="548" y="126"/>
                  </a:cubicBezTo>
                  <a:cubicBezTo>
                    <a:pt x="554" y="43"/>
                    <a:pt x="492" y="1"/>
                    <a:pt x="42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7033;p113">
              <a:extLst>
                <a:ext uri="{FF2B5EF4-FFF2-40B4-BE49-F238E27FC236}">
                  <a16:creationId xmlns:a16="http://schemas.microsoft.com/office/drawing/2014/main" id="{06712369-4F5F-4699-AB7E-9134DC7B5CE8}"/>
                </a:ext>
              </a:extLst>
            </p:cNvPr>
            <p:cNvSpPr/>
            <p:nvPr/>
          </p:nvSpPr>
          <p:spPr>
            <a:xfrm>
              <a:off x="7705945" y="1531558"/>
              <a:ext cx="57720" cy="34256"/>
            </a:xfrm>
            <a:custGeom>
              <a:avLst/>
              <a:gdLst/>
              <a:ahLst/>
              <a:cxnLst/>
              <a:rect l="l" t="t" r="r" b="b"/>
              <a:pathLst>
                <a:path w="1808" h="1073" extrusionOk="0">
                  <a:moveTo>
                    <a:pt x="1028" y="263"/>
                  </a:moveTo>
                  <a:cubicBezTo>
                    <a:pt x="1064" y="263"/>
                    <a:pt x="1362" y="298"/>
                    <a:pt x="1398" y="346"/>
                  </a:cubicBezTo>
                  <a:cubicBezTo>
                    <a:pt x="1517" y="465"/>
                    <a:pt x="1469" y="596"/>
                    <a:pt x="1338" y="667"/>
                  </a:cubicBezTo>
                  <a:cubicBezTo>
                    <a:pt x="1243" y="727"/>
                    <a:pt x="1136" y="763"/>
                    <a:pt x="1028" y="786"/>
                  </a:cubicBezTo>
                  <a:cubicBezTo>
                    <a:pt x="958" y="799"/>
                    <a:pt x="811" y="823"/>
                    <a:pt x="674" y="823"/>
                  </a:cubicBezTo>
                  <a:cubicBezTo>
                    <a:pt x="557" y="823"/>
                    <a:pt x="447" y="806"/>
                    <a:pt x="397" y="751"/>
                  </a:cubicBezTo>
                  <a:lnTo>
                    <a:pt x="409" y="417"/>
                  </a:lnTo>
                  <a:cubicBezTo>
                    <a:pt x="481" y="382"/>
                    <a:pt x="564" y="358"/>
                    <a:pt x="647" y="334"/>
                  </a:cubicBezTo>
                  <a:cubicBezTo>
                    <a:pt x="766" y="298"/>
                    <a:pt x="886" y="275"/>
                    <a:pt x="1005" y="263"/>
                  </a:cubicBezTo>
                  <a:lnTo>
                    <a:pt x="1005" y="263"/>
                  </a:lnTo>
                  <a:cubicBezTo>
                    <a:pt x="1012" y="263"/>
                    <a:pt x="1020" y="263"/>
                    <a:pt x="1028" y="263"/>
                  </a:cubicBezTo>
                  <a:close/>
                  <a:moveTo>
                    <a:pt x="1015" y="0"/>
                  </a:moveTo>
                  <a:cubicBezTo>
                    <a:pt x="1012" y="0"/>
                    <a:pt x="1008" y="0"/>
                    <a:pt x="1005" y="1"/>
                  </a:cubicBezTo>
                  <a:cubicBezTo>
                    <a:pt x="993" y="2"/>
                    <a:pt x="980" y="3"/>
                    <a:pt x="967" y="5"/>
                  </a:cubicBezTo>
                  <a:lnTo>
                    <a:pt x="967" y="5"/>
                  </a:lnTo>
                  <a:cubicBezTo>
                    <a:pt x="954" y="5"/>
                    <a:pt x="941" y="5"/>
                    <a:pt x="928" y="5"/>
                  </a:cubicBezTo>
                  <a:cubicBezTo>
                    <a:pt x="848" y="5"/>
                    <a:pt x="775" y="8"/>
                    <a:pt x="719" y="13"/>
                  </a:cubicBezTo>
                  <a:cubicBezTo>
                    <a:pt x="676" y="16"/>
                    <a:pt x="645" y="35"/>
                    <a:pt x="624" y="62"/>
                  </a:cubicBezTo>
                  <a:lnTo>
                    <a:pt x="624" y="62"/>
                  </a:lnTo>
                  <a:cubicBezTo>
                    <a:pt x="318" y="132"/>
                    <a:pt x="0" y="274"/>
                    <a:pt x="16" y="584"/>
                  </a:cubicBezTo>
                  <a:cubicBezTo>
                    <a:pt x="26" y="960"/>
                    <a:pt x="406" y="1073"/>
                    <a:pt x="733" y="1073"/>
                  </a:cubicBezTo>
                  <a:cubicBezTo>
                    <a:pt x="799" y="1073"/>
                    <a:pt x="863" y="1068"/>
                    <a:pt x="921" y="1060"/>
                  </a:cubicBezTo>
                  <a:cubicBezTo>
                    <a:pt x="1243" y="1025"/>
                    <a:pt x="1779" y="870"/>
                    <a:pt x="1790" y="465"/>
                  </a:cubicBezTo>
                  <a:cubicBezTo>
                    <a:pt x="1808" y="121"/>
                    <a:pt x="1402" y="25"/>
                    <a:pt x="1059" y="8"/>
                  </a:cubicBezTo>
                  <a:lnTo>
                    <a:pt x="1059" y="8"/>
                  </a:lnTo>
                  <a:cubicBezTo>
                    <a:pt x="1046" y="3"/>
                    <a:pt x="1032" y="0"/>
                    <a:pt x="101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7034;p113">
              <a:extLst>
                <a:ext uri="{FF2B5EF4-FFF2-40B4-BE49-F238E27FC236}">
                  <a16:creationId xmlns:a16="http://schemas.microsoft.com/office/drawing/2014/main" id="{716F3A23-A11D-4FDF-9A11-9B9D1971C254}"/>
                </a:ext>
              </a:extLst>
            </p:cNvPr>
            <p:cNvSpPr/>
            <p:nvPr/>
          </p:nvSpPr>
          <p:spPr>
            <a:xfrm>
              <a:off x="7929191" y="1535325"/>
              <a:ext cx="68064" cy="38949"/>
            </a:xfrm>
            <a:custGeom>
              <a:avLst/>
              <a:gdLst/>
              <a:ahLst/>
              <a:cxnLst/>
              <a:rect l="l" t="t" r="r" b="b"/>
              <a:pathLst>
                <a:path w="2132" h="1220" extrusionOk="0">
                  <a:moveTo>
                    <a:pt x="1164" y="315"/>
                  </a:moveTo>
                  <a:cubicBezTo>
                    <a:pt x="1266" y="315"/>
                    <a:pt x="1366" y="318"/>
                    <a:pt x="1465" y="323"/>
                  </a:cubicBezTo>
                  <a:cubicBezTo>
                    <a:pt x="1482" y="323"/>
                    <a:pt x="1498" y="321"/>
                    <a:pt x="1512" y="316"/>
                  </a:cubicBezTo>
                  <a:lnTo>
                    <a:pt x="1512" y="316"/>
                  </a:lnTo>
                  <a:cubicBezTo>
                    <a:pt x="1552" y="330"/>
                    <a:pt x="1590" y="348"/>
                    <a:pt x="1620" y="371"/>
                  </a:cubicBezTo>
                  <a:cubicBezTo>
                    <a:pt x="1822" y="526"/>
                    <a:pt x="1703" y="752"/>
                    <a:pt x="1524" y="859"/>
                  </a:cubicBezTo>
                  <a:cubicBezTo>
                    <a:pt x="1410" y="933"/>
                    <a:pt x="1266" y="961"/>
                    <a:pt x="1118" y="961"/>
                  </a:cubicBezTo>
                  <a:cubicBezTo>
                    <a:pt x="1005" y="961"/>
                    <a:pt x="890" y="944"/>
                    <a:pt x="786" y="919"/>
                  </a:cubicBezTo>
                  <a:cubicBezTo>
                    <a:pt x="417" y="823"/>
                    <a:pt x="155" y="395"/>
                    <a:pt x="727" y="335"/>
                  </a:cubicBezTo>
                  <a:cubicBezTo>
                    <a:pt x="873" y="321"/>
                    <a:pt x="1020" y="315"/>
                    <a:pt x="1164" y="315"/>
                  </a:cubicBezTo>
                  <a:close/>
                  <a:moveTo>
                    <a:pt x="1219" y="0"/>
                  </a:moveTo>
                  <a:cubicBezTo>
                    <a:pt x="1179" y="0"/>
                    <a:pt x="1151" y="19"/>
                    <a:pt x="1134" y="46"/>
                  </a:cubicBezTo>
                  <a:lnTo>
                    <a:pt x="1134" y="46"/>
                  </a:lnTo>
                  <a:cubicBezTo>
                    <a:pt x="1087" y="44"/>
                    <a:pt x="1039" y="43"/>
                    <a:pt x="990" y="43"/>
                  </a:cubicBezTo>
                  <a:cubicBezTo>
                    <a:pt x="619" y="43"/>
                    <a:pt x="211" y="103"/>
                    <a:pt x="131" y="430"/>
                  </a:cubicBezTo>
                  <a:cubicBezTo>
                    <a:pt x="0" y="907"/>
                    <a:pt x="501" y="1157"/>
                    <a:pt x="882" y="1204"/>
                  </a:cubicBezTo>
                  <a:cubicBezTo>
                    <a:pt x="948" y="1214"/>
                    <a:pt x="1019" y="1219"/>
                    <a:pt x="1090" y="1219"/>
                  </a:cubicBezTo>
                  <a:cubicBezTo>
                    <a:pt x="1453" y="1219"/>
                    <a:pt x="1848" y="1084"/>
                    <a:pt x="1977" y="716"/>
                  </a:cubicBezTo>
                  <a:cubicBezTo>
                    <a:pt x="2132" y="228"/>
                    <a:pt x="1620" y="49"/>
                    <a:pt x="1239" y="2"/>
                  </a:cubicBezTo>
                  <a:cubicBezTo>
                    <a:pt x="1232" y="1"/>
                    <a:pt x="1225" y="0"/>
                    <a:pt x="121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7035;p113">
              <a:extLst>
                <a:ext uri="{FF2B5EF4-FFF2-40B4-BE49-F238E27FC236}">
                  <a16:creationId xmlns:a16="http://schemas.microsoft.com/office/drawing/2014/main" id="{CF449852-7131-4CC0-9E51-C0C3F7F2B65B}"/>
                </a:ext>
              </a:extLst>
            </p:cNvPr>
            <p:cNvSpPr/>
            <p:nvPr/>
          </p:nvSpPr>
          <p:spPr>
            <a:xfrm>
              <a:off x="7371125" y="1595853"/>
              <a:ext cx="184111" cy="72629"/>
            </a:xfrm>
            <a:custGeom>
              <a:avLst/>
              <a:gdLst/>
              <a:ahLst/>
              <a:cxnLst/>
              <a:rect l="l" t="t" r="r" b="b"/>
              <a:pathLst>
                <a:path w="5767" h="2275" extrusionOk="0">
                  <a:moveTo>
                    <a:pt x="578" y="0"/>
                  </a:moveTo>
                  <a:cubicBezTo>
                    <a:pt x="157" y="0"/>
                    <a:pt x="0" y="673"/>
                    <a:pt x="467" y="773"/>
                  </a:cubicBezTo>
                  <a:cubicBezTo>
                    <a:pt x="2015" y="1118"/>
                    <a:pt x="3515" y="1606"/>
                    <a:pt x="4968" y="2237"/>
                  </a:cubicBezTo>
                  <a:cubicBezTo>
                    <a:pt x="5026" y="2263"/>
                    <a:pt x="5082" y="2274"/>
                    <a:pt x="5137" y="2274"/>
                  </a:cubicBezTo>
                  <a:cubicBezTo>
                    <a:pt x="5509" y="2274"/>
                    <a:pt x="5766" y="1735"/>
                    <a:pt x="5361" y="1559"/>
                  </a:cubicBezTo>
                  <a:cubicBezTo>
                    <a:pt x="3849" y="892"/>
                    <a:pt x="2289" y="368"/>
                    <a:pt x="670" y="11"/>
                  </a:cubicBezTo>
                  <a:cubicBezTo>
                    <a:pt x="638" y="4"/>
                    <a:pt x="607" y="0"/>
                    <a:pt x="57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7036;p113">
              <a:extLst>
                <a:ext uri="{FF2B5EF4-FFF2-40B4-BE49-F238E27FC236}">
                  <a16:creationId xmlns:a16="http://schemas.microsoft.com/office/drawing/2014/main" id="{21684F31-09E0-497D-8B08-CF98DAC7D161}"/>
                </a:ext>
              </a:extLst>
            </p:cNvPr>
            <p:cNvSpPr/>
            <p:nvPr/>
          </p:nvSpPr>
          <p:spPr>
            <a:xfrm>
              <a:off x="7385171" y="1647985"/>
              <a:ext cx="168277" cy="68990"/>
            </a:xfrm>
            <a:custGeom>
              <a:avLst/>
              <a:gdLst/>
              <a:ahLst/>
              <a:cxnLst/>
              <a:rect l="l" t="t" r="r" b="b"/>
              <a:pathLst>
                <a:path w="5271" h="2161" extrusionOk="0">
                  <a:moveTo>
                    <a:pt x="4750" y="0"/>
                  </a:moveTo>
                  <a:cubicBezTo>
                    <a:pt x="4710" y="0"/>
                    <a:pt x="4668" y="7"/>
                    <a:pt x="4623" y="21"/>
                  </a:cubicBezTo>
                  <a:cubicBezTo>
                    <a:pt x="3230" y="473"/>
                    <a:pt x="1837" y="938"/>
                    <a:pt x="432" y="1390"/>
                  </a:cubicBezTo>
                  <a:cubicBezTo>
                    <a:pt x="0" y="1530"/>
                    <a:pt x="127" y="2161"/>
                    <a:pt x="519" y="2161"/>
                  </a:cubicBezTo>
                  <a:cubicBezTo>
                    <a:pt x="559" y="2161"/>
                    <a:pt x="601" y="2154"/>
                    <a:pt x="647" y="2140"/>
                  </a:cubicBezTo>
                  <a:cubicBezTo>
                    <a:pt x="2040" y="1688"/>
                    <a:pt x="3433" y="1235"/>
                    <a:pt x="4838" y="783"/>
                  </a:cubicBezTo>
                  <a:cubicBezTo>
                    <a:pt x="5270" y="642"/>
                    <a:pt x="5143" y="0"/>
                    <a:pt x="4750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7037;p113">
              <a:extLst>
                <a:ext uri="{FF2B5EF4-FFF2-40B4-BE49-F238E27FC236}">
                  <a16:creationId xmlns:a16="http://schemas.microsoft.com/office/drawing/2014/main" id="{9AFE3478-2489-42E9-927A-1BF9D500B143}"/>
                </a:ext>
              </a:extLst>
            </p:cNvPr>
            <p:cNvSpPr/>
            <p:nvPr/>
          </p:nvSpPr>
          <p:spPr>
            <a:xfrm>
              <a:off x="7061046" y="1479426"/>
              <a:ext cx="363402" cy="809810"/>
            </a:xfrm>
            <a:custGeom>
              <a:avLst/>
              <a:gdLst/>
              <a:ahLst/>
              <a:cxnLst/>
              <a:rect l="l" t="t" r="r" b="b"/>
              <a:pathLst>
                <a:path w="11383" h="25366" extrusionOk="0">
                  <a:moveTo>
                    <a:pt x="5496" y="0"/>
                  </a:moveTo>
                  <a:cubicBezTo>
                    <a:pt x="3950" y="0"/>
                    <a:pt x="2463" y="561"/>
                    <a:pt x="1691" y="1788"/>
                  </a:cubicBezTo>
                  <a:cubicBezTo>
                    <a:pt x="346" y="3932"/>
                    <a:pt x="429" y="7087"/>
                    <a:pt x="286" y="9492"/>
                  </a:cubicBezTo>
                  <a:cubicBezTo>
                    <a:pt x="96" y="12683"/>
                    <a:pt x="1" y="15981"/>
                    <a:pt x="405" y="19160"/>
                  </a:cubicBezTo>
                  <a:cubicBezTo>
                    <a:pt x="655" y="21077"/>
                    <a:pt x="1227" y="23196"/>
                    <a:pt x="2870" y="24398"/>
                  </a:cubicBezTo>
                  <a:cubicBezTo>
                    <a:pt x="3740" y="25034"/>
                    <a:pt x="4900" y="25365"/>
                    <a:pt x="6054" y="25365"/>
                  </a:cubicBezTo>
                  <a:cubicBezTo>
                    <a:pt x="7127" y="25365"/>
                    <a:pt x="8193" y="25078"/>
                    <a:pt x="9014" y="24482"/>
                  </a:cubicBezTo>
                  <a:cubicBezTo>
                    <a:pt x="11050" y="23017"/>
                    <a:pt x="10954" y="19362"/>
                    <a:pt x="11133" y="17124"/>
                  </a:cubicBezTo>
                  <a:cubicBezTo>
                    <a:pt x="11383" y="13766"/>
                    <a:pt x="11300" y="10397"/>
                    <a:pt x="11085" y="7039"/>
                  </a:cubicBezTo>
                  <a:cubicBezTo>
                    <a:pt x="11073" y="6789"/>
                    <a:pt x="10871" y="6664"/>
                    <a:pt x="10675" y="6664"/>
                  </a:cubicBezTo>
                  <a:cubicBezTo>
                    <a:pt x="10478" y="6664"/>
                    <a:pt x="10288" y="6789"/>
                    <a:pt x="10299" y="7039"/>
                  </a:cubicBezTo>
                  <a:cubicBezTo>
                    <a:pt x="10573" y="11385"/>
                    <a:pt x="10669" y="15790"/>
                    <a:pt x="10014" y="20112"/>
                  </a:cubicBezTo>
                  <a:cubicBezTo>
                    <a:pt x="9859" y="21124"/>
                    <a:pt x="9728" y="22089"/>
                    <a:pt x="9204" y="22993"/>
                  </a:cubicBezTo>
                  <a:cubicBezTo>
                    <a:pt x="8564" y="24120"/>
                    <a:pt x="7327" y="24543"/>
                    <a:pt x="6088" y="24543"/>
                  </a:cubicBezTo>
                  <a:cubicBezTo>
                    <a:pt x="5782" y="24543"/>
                    <a:pt x="5477" y="24517"/>
                    <a:pt x="5180" y="24470"/>
                  </a:cubicBezTo>
                  <a:cubicBezTo>
                    <a:pt x="2549" y="24041"/>
                    <a:pt x="1584" y="21731"/>
                    <a:pt x="1227" y="19350"/>
                  </a:cubicBezTo>
                  <a:cubicBezTo>
                    <a:pt x="620" y="15290"/>
                    <a:pt x="894" y="10944"/>
                    <a:pt x="1275" y="6872"/>
                  </a:cubicBezTo>
                  <a:cubicBezTo>
                    <a:pt x="1465" y="4884"/>
                    <a:pt x="1584" y="1765"/>
                    <a:pt x="3882" y="991"/>
                  </a:cubicBezTo>
                  <a:cubicBezTo>
                    <a:pt x="4301" y="853"/>
                    <a:pt x="4793" y="784"/>
                    <a:pt x="5313" y="784"/>
                  </a:cubicBezTo>
                  <a:cubicBezTo>
                    <a:pt x="7397" y="784"/>
                    <a:pt x="9923" y="1885"/>
                    <a:pt x="9895" y="4039"/>
                  </a:cubicBezTo>
                  <a:cubicBezTo>
                    <a:pt x="9889" y="4289"/>
                    <a:pt x="10082" y="4414"/>
                    <a:pt x="10279" y="4414"/>
                  </a:cubicBezTo>
                  <a:cubicBezTo>
                    <a:pt x="10475" y="4414"/>
                    <a:pt x="10675" y="4289"/>
                    <a:pt x="10680" y="4039"/>
                  </a:cubicBezTo>
                  <a:cubicBezTo>
                    <a:pt x="10717" y="1503"/>
                    <a:pt x="8028" y="0"/>
                    <a:pt x="5496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7038;p113">
              <a:extLst>
                <a:ext uri="{FF2B5EF4-FFF2-40B4-BE49-F238E27FC236}">
                  <a16:creationId xmlns:a16="http://schemas.microsoft.com/office/drawing/2014/main" id="{9D52E1B8-EE88-42E2-97C7-3ECA3A16F84F}"/>
                </a:ext>
              </a:extLst>
            </p:cNvPr>
            <p:cNvSpPr/>
            <p:nvPr/>
          </p:nvSpPr>
          <p:spPr>
            <a:xfrm>
              <a:off x="7203204" y="1546722"/>
              <a:ext cx="74545" cy="77035"/>
            </a:xfrm>
            <a:custGeom>
              <a:avLst/>
              <a:gdLst/>
              <a:ahLst/>
              <a:cxnLst/>
              <a:rect l="l" t="t" r="r" b="b"/>
              <a:pathLst>
                <a:path w="2335" h="2413" extrusionOk="0">
                  <a:moveTo>
                    <a:pt x="1306" y="422"/>
                  </a:moveTo>
                  <a:cubicBezTo>
                    <a:pt x="1371" y="422"/>
                    <a:pt x="1436" y="425"/>
                    <a:pt x="1501" y="431"/>
                  </a:cubicBezTo>
                  <a:cubicBezTo>
                    <a:pt x="1504" y="431"/>
                    <a:pt x="1508" y="431"/>
                    <a:pt x="1512" y="431"/>
                  </a:cubicBezTo>
                  <a:cubicBezTo>
                    <a:pt x="1526" y="431"/>
                    <a:pt x="1539" y="429"/>
                    <a:pt x="1551" y="425"/>
                  </a:cubicBezTo>
                  <a:lnTo>
                    <a:pt x="1551" y="425"/>
                  </a:lnTo>
                  <a:cubicBezTo>
                    <a:pt x="1807" y="587"/>
                    <a:pt x="1990" y="849"/>
                    <a:pt x="2013" y="1181"/>
                  </a:cubicBezTo>
                  <a:cubicBezTo>
                    <a:pt x="2036" y="1692"/>
                    <a:pt x="1697" y="2146"/>
                    <a:pt x="1183" y="2146"/>
                  </a:cubicBezTo>
                  <a:cubicBezTo>
                    <a:pt x="1170" y="2146"/>
                    <a:pt x="1157" y="2146"/>
                    <a:pt x="1144" y="2145"/>
                  </a:cubicBezTo>
                  <a:cubicBezTo>
                    <a:pt x="548" y="2133"/>
                    <a:pt x="286" y="1752"/>
                    <a:pt x="310" y="1204"/>
                  </a:cubicBezTo>
                  <a:cubicBezTo>
                    <a:pt x="331" y="603"/>
                    <a:pt x="802" y="422"/>
                    <a:pt x="1306" y="422"/>
                  </a:cubicBezTo>
                  <a:close/>
                  <a:moveTo>
                    <a:pt x="1123" y="0"/>
                  </a:moveTo>
                  <a:cubicBezTo>
                    <a:pt x="1026" y="0"/>
                    <a:pt x="968" y="110"/>
                    <a:pt x="995" y="185"/>
                  </a:cubicBezTo>
                  <a:lnTo>
                    <a:pt x="995" y="185"/>
                  </a:lnTo>
                  <a:cubicBezTo>
                    <a:pt x="506" y="259"/>
                    <a:pt x="84" y="516"/>
                    <a:pt x="48" y="1085"/>
                  </a:cubicBezTo>
                  <a:cubicBezTo>
                    <a:pt x="1" y="1776"/>
                    <a:pt x="262" y="2324"/>
                    <a:pt x="1013" y="2407"/>
                  </a:cubicBezTo>
                  <a:cubicBezTo>
                    <a:pt x="1054" y="2411"/>
                    <a:pt x="1095" y="2412"/>
                    <a:pt x="1135" y="2412"/>
                  </a:cubicBezTo>
                  <a:cubicBezTo>
                    <a:pt x="1742" y="2412"/>
                    <a:pt x="2207" y="1997"/>
                    <a:pt x="2263" y="1371"/>
                  </a:cubicBezTo>
                  <a:cubicBezTo>
                    <a:pt x="2334" y="669"/>
                    <a:pt x="1822" y="97"/>
                    <a:pt x="1144" y="2"/>
                  </a:cubicBezTo>
                  <a:cubicBezTo>
                    <a:pt x="1136" y="1"/>
                    <a:pt x="1130" y="0"/>
                    <a:pt x="1123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7039;p113">
              <a:extLst>
                <a:ext uri="{FF2B5EF4-FFF2-40B4-BE49-F238E27FC236}">
                  <a16:creationId xmlns:a16="http://schemas.microsoft.com/office/drawing/2014/main" id="{BB9BEC6A-B276-4B38-98BC-3F6F0DFC2DB6}"/>
                </a:ext>
              </a:extLst>
            </p:cNvPr>
            <p:cNvSpPr/>
            <p:nvPr/>
          </p:nvSpPr>
          <p:spPr>
            <a:xfrm>
              <a:off x="7186922" y="1635918"/>
              <a:ext cx="101841" cy="80228"/>
            </a:xfrm>
            <a:custGeom>
              <a:avLst/>
              <a:gdLst/>
              <a:ahLst/>
              <a:cxnLst/>
              <a:rect l="l" t="t" r="r" b="b"/>
              <a:pathLst>
                <a:path w="3190" h="2513" extrusionOk="0">
                  <a:moveTo>
                    <a:pt x="1714" y="0"/>
                  </a:moveTo>
                  <a:cubicBezTo>
                    <a:pt x="732" y="0"/>
                    <a:pt x="172" y="1427"/>
                    <a:pt x="22" y="2209"/>
                  </a:cubicBezTo>
                  <a:cubicBezTo>
                    <a:pt x="1" y="2309"/>
                    <a:pt x="83" y="2375"/>
                    <a:pt x="160" y="2375"/>
                  </a:cubicBezTo>
                  <a:cubicBezTo>
                    <a:pt x="210" y="2375"/>
                    <a:pt x="258" y="2346"/>
                    <a:pt x="272" y="2280"/>
                  </a:cubicBezTo>
                  <a:cubicBezTo>
                    <a:pt x="403" y="1637"/>
                    <a:pt x="796" y="482"/>
                    <a:pt x="1523" y="280"/>
                  </a:cubicBezTo>
                  <a:cubicBezTo>
                    <a:pt x="1601" y="260"/>
                    <a:pt x="1675" y="250"/>
                    <a:pt x="1746" y="250"/>
                  </a:cubicBezTo>
                  <a:cubicBezTo>
                    <a:pt x="2631" y="250"/>
                    <a:pt x="2927" y="1748"/>
                    <a:pt x="2916" y="2387"/>
                  </a:cubicBezTo>
                  <a:cubicBezTo>
                    <a:pt x="2916" y="2470"/>
                    <a:pt x="2981" y="2512"/>
                    <a:pt x="3047" y="2512"/>
                  </a:cubicBezTo>
                  <a:cubicBezTo>
                    <a:pt x="3112" y="2512"/>
                    <a:pt x="3178" y="2470"/>
                    <a:pt x="3178" y="2387"/>
                  </a:cubicBezTo>
                  <a:cubicBezTo>
                    <a:pt x="3189" y="1530"/>
                    <a:pt x="2868" y="113"/>
                    <a:pt x="1820" y="6"/>
                  </a:cubicBezTo>
                  <a:cubicBezTo>
                    <a:pt x="1784" y="2"/>
                    <a:pt x="1749" y="0"/>
                    <a:pt x="1714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7040;p113">
              <a:extLst>
                <a:ext uri="{FF2B5EF4-FFF2-40B4-BE49-F238E27FC236}">
                  <a16:creationId xmlns:a16="http://schemas.microsoft.com/office/drawing/2014/main" id="{9E6B4510-810E-4231-8A22-35F8C5872D86}"/>
                </a:ext>
              </a:extLst>
            </p:cNvPr>
            <p:cNvSpPr/>
            <p:nvPr/>
          </p:nvSpPr>
          <p:spPr>
            <a:xfrm>
              <a:off x="7219230" y="1638344"/>
              <a:ext cx="47026" cy="41566"/>
            </a:xfrm>
            <a:custGeom>
              <a:avLst/>
              <a:gdLst/>
              <a:ahLst/>
              <a:cxnLst/>
              <a:rect l="l" t="t" r="r" b="b"/>
              <a:pathLst>
                <a:path w="1473" h="1302" extrusionOk="0">
                  <a:moveTo>
                    <a:pt x="1316" y="1"/>
                  </a:moveTo>
                  <a:cubicBezTo>
                    <a:pt x="1265" y="1"/>
                    <a:pt x="1215" y="29"/>
                    <a:pt x="1201" y="97"/>
                  </a:cubicBezTo>
                  <a:cubicBezTo>
                    <a:pt x="1130" y="424"/>
                    <a:pt x="988" y="716"/>
                    <a:pt x="760" y="965"/>
                  </a:cubicBezTo>
                  <a:lnTo>
                    <a:pt x="760" y="965"/>
                  </a:lnTo>
                  <a:cubicBezTo>
                    <a:pt x="602" y="727"/>
                    <a:pt x="443" y="489"/>
                    <a:pt x="284" y="251"/>
                  </a:cubicBezTo>
                  <a:cubicBezTo>
                    <a:pt x="259" y="208"/>
                    <a:pt x="220" y="190"/>
                    <a:pt x="181" y="190"/>
                  </a:cubicBezTo>
                  <a:cubicBezTo>
                    <a:pt x="92" y="190"/>
                    <a:pt x="0" y="283"/>
                    <a:pt x="58" y="382"/>
                  </a:cubicBezTo>
                  <a:cubicBezTo>
                    <a:pt x="249" y="668"/>
                    <a:pt x="439" y="954"/>
                    <a:pt x="630" y="1240"/>
                  </a:cubicBezTo>
                  <a:cubicBezTo>
                    <a:pt x="657" y="1280"/>
                    <a:pt x="695" y="1302"/>
                    <a:pt x="737" y="1302"/>
                  </a:cubicBezTo>
                  <a:cubicBezTo>
                    <a:pt x="768" y="1302"/>
                    <a:pt x="801" y="1289"/>
                    <a:pt x="832" y="1263"/>
                  </a:cubicBezTo>
                  <a:cubicBezTo>
                    <a:pt x="1153" y="966"/>
                    <a:pt x="1368" y="585"/>
                    <a:pt x="1451" y="156"/>
                  </a:cubicBezTo>
                  <a:cubicBezTo>
                    <a:pt x="1472" y="64"/>
                    <a:pt x="1392" y="1"/>
                    <a:pt x="131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7041;p113">
              <a:extLst>
                <a:ext uri="{FF2B5EF4-FFF2-40B4-BE49-F238E27FC236}">
                  <a16:creationId xmlns:a16="http://schemas.microsoft.com/office/drawing/2014/main" id="{EDF13249-ED99-45D8-AF20-FE9A5DDC4D85}"/>
                </a:ext>
              </a:extLst>
            </p:cNvPr>
            <p:cNvSpPr/>
            <p:nvPr/>
          </p:nvSpPr>
          <p:spPr>
            <a:xfrm>
              <a:off x="7210259" y="1650826"/>
              <a:ext cx="64967" cy="52485"/>
            </a:xfrm>
            <a:custGeom>
              <a:avLst/>
              <a:gdLst/>
              <a:ahLst/>
              <a:cxnLst/>
              <a:rect l="l" t="t" r="r" b="b"/>
              <a:pathLst>
                <a:path w="2035" h="1644" extrusionOk="0">
                  <a:moveTo>
                    <a:pt x="161" y="0"/>
                  </a:moveTo>
                  <a:cubicBezTo>
                    <a:pt x="82" y="0"/>
                    <a:pt x="0" y="64"/>
                    <a:pt x="30" y="158"/>
                  </a:cubicBezTo>
                  <a:cubicBezTo>
                    <a:pt x="208" y="730"/>
                    <a:pt x="518" y="1218"/>
                    <a:pt x="970" y="1611"/>
                  </a:cubicBezTo>
                  <a:cubicBezTo>
                    <a:pt x="997" y="1632"/>
                    <a:pt x="1033" y="1644"/>
                    <a:pt x="1068" y="1644"/>
                  </a:cubicBezTo>
                  <a:cubicBezTo>
                    <a:pt x="1112" y="1644"/>
                    <a:pt x="1153" y="1626"/>
                    <a:pt x="1173" y="1587"/>
                  </a:cubicBezTo>
                  <a:cubicBezTo>
                    <a:pt x="1399" y="1122"/>
                    <a:pt x="1661" y="694"/>
                    <a:pt x="1958" y="277"/>
                  </a:cubicBezTo>
                  <a:cubicBezTo>
                    <a:pt x="2034" y="184"/>
                    <a:pt x="1937" y="92"/>
                    <a:pt x="1840" y="92"/>
                  </a:cubicBezTo>
                  <a:cubicBezTo>
                    <a:pt x="1800" y="92"/>
                    <a:pt x="1760" y="108"/>
                    <a:pt x="1732" y="146"/>
                  </a:cubicBezTo>
                  <a:cubicBezTo>
                    <a:pt x="1466" y="519"/>
                    <a:pt x="1228" y="901"/>
                    <a:pt x="1019" y="1302"/>
                  </a:cubicBezTo>
                  <a:lnTo>
                    <a:pt x="1019" y="1302"/>
                  </a:lnTo>
                  <a:cubicBezTo>
                    <a:pt x="672" y="967"/>
                    <a:pt x="428" y="565"/>
                    <a:pt x="280" y="87"/>
                  </a:cubicBezTo>
                  <a:cubicBezTo>
                    <a:pt x="261" y="26"/>
                    <a:pt x="212" y="0"/>
                    <a:pt x="16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7042;p113">
              <a:extLst>
                <a:ext uri="{FF2B5EF4-FFF2-40B4-BE49-F238E27FC236}">
                  <a16:creationId xmlns:a16="http://schemas.microsoft.com/office/drawing/2014/main" id="{B64A55A8-5BD2-41CF-B6F4-676FE11AE2B0}"/>
                </a:ext>
              </a:extLst>
            </p:cNvPr>
            <p:cNvSpPr/>
            <p:nvPr/>
          </p:nvSpPr>
          <p:spPr>
            <a:xfrm>
              <a:off x="7185294" y="1703788"/>
              <a:ext cx="107811" cy="15771"/>
            </a:xfrm>
            <a:custGeom>
              <a:avLst/>
              <a:gdLst/>
              <a:ahLst/>
              <a:cxnLst/>
              <a:rect l="l" t="t" r="r" b="b"/>
              <a:pathLst>
                <a:path w="3377" h="494" extrusionOk="0">
                  <a:moveTo>
                    <a:pt x="175" y="0"/>
                  </a:moveTo>
                  <a:cubicBezTo>
                    <a:pt x="72" y="0"/>
                    <a:pt x="0" y="170"/>
                    <a:pt x="109" y="249"/>
                  </a:cubicBezTo>
                  <a:cubicBezTo>
                    <a:pt x="426" y="458"/>
                    <a:pt x="772" y="494"/>
                    <a:pt x="1128" y="494"/>
                  </a:cubicBezTo>
                  <a:cubicBezTo>
                    <a:pt x="1240" y="494"/>
                    <a:pt x="1353" y="490"/>
                    <a:pt x="1466" y="487"/>
                  </a:cubicBezTo>
                  <a:cubicBezTo>
                    <a:pt x="2050" y="475"/>
                    <a:pt x="2633" y="416"/>
                    <a:pt x="3217" y="333"/>
                  </a:cubicBezTo>
                  <a:cubicBezTo>
                    <a:pt x="3376" y="321"/>
                    <a:pt x="3318" y="81"/>
                    <a:pt x="3166" y="81"/>
                  </a:cubicBezTo>
                  <a:cubicBezTo>
                    <a:pt x="3159" y="81"/>
                    <a:pt x="3152" y="82"/>
                    <a:pt x="3145" y="83"/>
                  </a:cubicBezTo>
                  <a:cubicBezTo>
                    <a:pt x="2674" y="146"/>
                    <a:pt x="1995" y="276"/>
                    <a:pt x="1372" y="276"/>
                  </a:cubicBezTo>
                  <a:cubicBezTo>
                    <a:pt x="939" y="276"/>
                    <a:pt x="533" y="213"/>
                    <a:pt x="240" y="23"/>
                  </a:cubicBezTo>
                  <a:cubicBezTo>
                    <a:pt x="218" y="7"/>
                    <a:pt x="196" y="0"/>
                    <a:pt x="17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7043;p113">
              <a:extLst>
                <a:ext uri="{FF2B5EF4-FFF2-40B4-BE49-F238E27FC236}">
                  <a16:creationId xmlns:a16="http://schemas.microsoft.com/office/drawing/2014/main" id="{A12A37F5-E36D-4AE9-B5AC-030899D89FC5}"/>
                </a:ext>
              </a:extLst>
            </p:cNvPr>
            <p:cNvSpPr/>
            <p:nvPr/>
          </p:nvSpPr>
          <p:spPr>
            <a:xfrm>
              <a:off x="7203204" y="1785419"/>
              <a:ext cx="74545" cy="76716"/>
            </a:xfrm>
            <a:custGeom>
              <a:avLst/>
              <a:gdLst/>
              <a:ahLst/>
              <a:cxnLst/>
              <a:rect l="l" t="t" r="r" b="b"/>
              <a:pathLst>
                <a:path w="2335" h="2403" extrusionOk="0">
                  <a:moveTo>
                    <a:pt x="1306" y="422"/>
                  </a:moveTo>
                  <a:cubicBezTo>
                    <a:pt x="1370" y="422"/>
                    <a:pt x="1436" y="425"/>
                    <a:pt x="1501" y="431"/>
                  </a:cubicBezTo>
                  <a:cubicBezTo>
                    <a:pt x="1504" y="431"/>
                    <a:pt x="1508" y="431"/>
                    <a:pt x="1512" y="431"/>
                  </a:cubicBezTo>
                  <a:cubicBezTo>
                    <a:pt x="1526" y="431"/>
                    <a:pt x="1539" y="429"/>
                    <a:pt x="1551" y="425"/>
                  </a:cubicBezTo>
                  <a:lnTo>
                    <a:pt x="1551" y="425"/>
                  </a:lnTo>
                  <a:cubicBezTo>
                    <a:pt x="1807" y="587"/>
                    <a:pt x="1990" y="849"/>
                    <a:pt x="2013" y="1181"/>
                  </a:cubicBezTo>
                  <a:cubicBezTo>
                    <a:pt x="2036" y="1698"/>
                    <a:pt x="1688" y="2145"/>
                    <a:pt x="1164" y="2145"/>
                  </a:cubicBezTo>
                  <a:cubicBezTo>
                    <a:pt x="1157" y="2145"/>
                    <a:pt x="1150" y="2145"/>
                    <a:pt x="1144" y="2145"/>
                  </a:cubicBezTo>
                  <a:cubicBezTo>
                    <a:pt x="548" y="2133"/>
                    <a:pt x="286" y="1752"/>
                    <a:pt x="310" y="1193"/>
                  </a:cubicBezTo>
                  <a:cubicBezTo>
                    <a:pt x="331" y="602"/>
                    <a:pt x="801" y="422"/>
                    <a:pt x="1306" y="422"/>
                  </a:cubicBezTo>
                  <a:close/>
                  <a:moveTo>
                    <a:pt x="1123" y="0"/>
                  </a:moveTo>
                  <a:cubicBezTo>
                    <a:pt x="1029" y="0"/>
                    <a:pt x="972" y="104"/>
                    <a:pt x="993" y="179"/>
                  </a:cubicBezTo>
                  <a:lnTo>
                    <a:pt x="993" y="179"/>
                  </a:lnTo>
                  <a:cubicBezTo>
                    <a:pt x="504" y="248"/>
                    <a:pt x="84" y="505"/>
                    <a:pt x="48" y="1074"/>
                  </a:cubicBezTo>
                  <a:cubicBezTo>
                    <a:pt x="1" y="1776"/>
                    <a:pt x="262" y="2324"/>
                    <a:pt x="1013" y="2395"/>
                  </a:cubicBezTo>
                  <a:cubicBezTo>
                    <a:pt x="1060" y="2400"/>
                    <a:pt x="1107" y="2403"/>
                    <a:pt x="1153" y="2403"/>
                  </a:cubicBezTo>
                  <a:cubicBezTo>
                    <a:pt x="1752" y="2403"/>
                    <a:pt x="2207" y="1979"/>
                    <a:pt x="2263" y="1359"/>
                  </a:cubicBezTo>
                  <a:cubicBezTo>
                    <a:pt x="2334" y="669"/>
                    <a:pt x="1822" y="97"/>
                    <a:pt x="1144" y="2"/>
                  </a:cubicBezTo>
                  <a:cubicBezTo>
                    <a:pt x="1136" y="1"/>
                    <a:pt x="1130" y="0"/>
                    <a:pt x="1123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7044;p113">
              <a:extLst>
                <a:ext uri="{FF2B5EF4-FFF2-40B4-BE49-F238E27FC236}">
                  <a16:creationId xmlns:a16="http://schemas.microsoft.com/office/drawing/2014/main" id="{D5BE297D-6185-4E70-BAEA-EEAC186D9F57}"/>
                </a:ext>
              </a:extLst>
            </p:cNvPr>
            <p:cNvSpPr/>
            <p:nvPr/>
          </p:nvSpPr>
          <p:spPr>
            <a:xfrm>
              <a:off x="7186922" y="1874615"/>
              <a:ext cx="101841" cy="80228"/>
            </a:xfrm>
            <a:custGeom>
              <a:avLst/>
              <a:gdLst/>
              <a:ahLst/>
              <a:cxnLst/>
              <a:rect l="l" t="t" r="r" b="b"/>
              <a:pathLst>
                <a:path w="3190" h="2513" extrusionOk="0">
                  <a:moveTo>
                    <a:pt x="1714" y="1"/>
                  </a:moveTo>
                  <a:cubicBezTo>
                    <a:pt x="732" y="1"/>
                    <a:pt x="172" y="1427"/>
                    <a:pt x="22" y="2209"/>
                  </a:cubicBezTo>
                  <a:cubicBezTo>
                    <a:pt x="1" y="2309"/>
                    <a:pt x="83" y="2375"/>
                    <a:pt x="160" y="2375"/>
                  </a:cubicBezTo>
                  <a:cubicBezTo>
                    <a:pt x="210" y="2375"/>
                    <a:pt x="258" y="2346"/>
                    <a:pt x="272" y="2280"/>
                  </a:cubicBezTo>
                  <a:cubicBezTo>
                    <a:pt x="403" y="1637"/>
                    <a:pt x="796" y="482"/>
                    <a:pt x="1523" y="280"/>
                  </a:cubicBezTo>
                  <a:cubicBezTo>
                    <a:pt x="1601" y="260"/>
                    <a:pt x="1676" y="250"/>
                    <a:pt x="1747" y="250"/>
                  </a:cubicBezTo>
                  <a:cubicBezTo>
                    <a:pt x="2632" y="250"/>
                    <a:pt x="2927" y="1737"/>
                    <a:pt x="2916" y="2387"/>
                  </a:cubicBezTo>
                  <a:cubicBezTo>
                    <a:pt x="2916" y="2471"/>
                    <a:pt x="2981" y="2512"/>
                    <a:pt x="3047" y="2512"/>
                  </a:cubicBezTo>
                  <a:cubicBezTo>
                    <a:pt x="3112" y="2512"/>
                    <a:pt x="3178" y="2471"/>
                    <a:pt x="3178" y="2387"/>
                  </a:cubicBezTo>
                  <a:cubicBezTo>
                    <a:pt x="3189" y="1530"/>
                    <a:pt x="2868" y="113"/>
                    <a:pt x="1820" y="6"/>
                  </a:cubicBezTo>
                  <a:cubicBezTo>
                    <a:pt x="1784" y="2"/>
                    <a:pt x="1749" y="1"/>
                    <a:pt x="1714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7045;p113">
              <a:extLst>
                <a:ext uri="{FF2B5EF4-FFF2-40B4-BE49-F238E27FC236}">
                  <a16:creationId xmlns:a16="http://schemas.microsoft.com/office/drawing/2014/main" id="{408B3E2F-1FD9-4919-9600-7640AE527E46}"/>
                </a:ext>
              </a:extLst>
            </p:cNvPr>
            <p:cNvSpPr/>
            <p:nvPr/>
          </p:nvSpPr>
          <p:spPr>
            <a:xfrm>
              <a:off x="7219230" y="1876881"/>
              <a:ext cx="47026" cy="41726"/>
            </a:xfrm>
            <a:custGeom>
              <a:avLst/>
              <a:gdLst/>
              <a:ahLst/>
              <a:cxnLst/>
              <a:rect l="l" t="t" r="r" b="b"/>
              <a:pathLst>
                <a:path w="1473" h="1307" extrusionOk="0">
                  <a:moveTo>
                    <a:pt x="1315" y="0"/>
                  </a:moveTo>
                  <a:cubicBezTo>
                    <a:pt x="1264" y="0"/>
                    <a:pt x="1215" y="28"/>
                    <a:pt x="1201" y="90"/>
                  </a:cubicBezTo>
                  <a:cubicBezTo>
                    <a:pt x="1129" y="429"/>
                    <a:pt x="986" y="723"/>
                    <a:pt x="757" y="966"/>
                  </a:cubicBezTo>
                  <a:lnTo>
                    <a:pt x="757" y="966"/>
                  </a:lnTo>
                  <a:cubicBezTo>
                    <a:pt x="600" y="730"/>
                    <a:pt x="442" y="493"/>
                    <a:pt x="284" y="256"/>
                  </a:cubicBezTo>
                  <a:cubicBezTo>
                    <a:pt x="259" y="213"/>
                    <a:pt x="220" y="195"/>
                    <a:pt x="181" y="195"/>
                  </a:cubicBezTo>
                  <a:cubicBezTo>
                    <a:pt x="92" y="195"/>
                    <a:pt x="0" y="288"/>
                    <a:pt x="58" y="387"/>
                  </a:cubicBezTo>
                  <a:cubicBezTo>
                    <a:pt x="249" y="673"/>
                    <a:pt x="439" y="959"/>
                    <a:pt x="630" y="1245"/>
                  </a:cubicBezTo>
                  <a:cubicBezTo>
                    <a:pt x="657" y="1285"/>
                    <a:pt x="695" y="1307"/>
                    <a:pt x="737" y="1307"/>
                  </a:cubicBezTo>
                  <a:cubicBezTo>
                    <a:pt x="768" y="1307"/>
                    <a:pt x="801" y="1294"/>
                    <a:pt x="832" y="1268"/>
                  </a:cubicBezTo>
                  <a:cubicBezTo>
                    <a:pt x="1153" y="971"/>
                    <a:pt x="1368" y="590"/>
                    <a:pt x="1451" y="161"/>
                  </a:cubicBezTo>
                  <a:cubicBezTo>
                    <a:pt x="1473" y="61"/>
                    <a:pt x="1392" y="0"/>
                    <a:pt x="131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7046;p113">
              <a:extLst>
                <a:ext uri="{FF2B5EF4-FFF2-40B4-BE49-F238E27FC236}">
                  <a16:creationId xmlns:a16="http://schemas.microsoft.com/office/drawing/2014/main" id="{58AE19BF-287D-49B6-BECA-C313EB1DA866}"/>
                </a:ext>
              </a:extLst>
            </p:cNvPr>
            <p:cNvSpPr/>
            <p:nvPr/>
          </p:nvSpPr>
          <p:spPr>
            <a:xfrm>
              <a:off x="7210291" y="1889395"/>
              <a:ext cx="64935" cy="52580"/>
            </a:xfrm>
            <a:custGeom>
              <a:avLst/>
              <a:gdLst/>
              <a:ahLst/>
              <a:cxnLst/>
              <a:rect l="l" t="t" r="r" b="b"/>
              <a:pathLst>
                <a:path w="2034" h="1647" extrusionOk="0">
                  <a:moveTo>
                    <a:pt x="156" y="1"/>
                  </a:moveTo>
                  <a:cubicBezTo>
                    <a:pt x="78" y="1"/>
                    <a:pt x="0" y="62"/>
                    <a:pt x="29" y="162"/>
                  </a:cubicBezTo>
                  <a:cubicBezTo>
                    <a:pt x="207" y="734"/>
                    <a:pt x="517" y="1222"/>
                    <a:pt x="969" y="1615"/>
                  </a:cubicBezTo>
                  <a:cubicBezTo>
                    <a:pt x="995" y="1635"/>
                    <a:pt x="1029" y="1647"/>
                    <a:pt x="1063" y="1647"/>
                  </a:cubicBezTo>
                  <a:cubicBezTo>
                    <a:pt x="1108" y="1647"/>
                    <a:pt x="1151" y="1626"/>
                    <a:pt x="1172" y="1579"/>
                  </a:cubicBezTo>
                  <a:cubicBezTo>
                    <a:pt x="1398" y="1127"/>
                    <a:pt x="1660" y="698"/>
                    <a:pt x="1957" y="281"/>
                  </a:cubicBezTo>
                  <a:cubicBezTo>
                    <a:pt x="2033" y="189"/>
                    <a:pt x="1936" y="96"/>
                    <a:pt x="1839" y="96"/>
                  </a:cubicBezTo>
                  <a:cubicBezTo>
                    <a:pt x="1799" y="96"/>
                    <a:pt x="1759" y="112"/>
                    <a:pt x="1731" y="150"/>
                  </a:cubicBezTo>
                  <a:cubicBezTo>
                    <a:pt x="1465" y="523"/>
                    <a:pt x="1227" y="905"/>
                    <a:pt x="1018" y="1306"/>
                  </a:cubicBezTo>
                  <a:lnTo>
                    <a:pt x="1018" y="1306"/>
                  </a:lnTo>
                  <a:cubicBezTo>
                    <a:pt x="671" y="969"/>
                    <a:pt x="427" y="558"/>
                    <a:pt x="279" y="91"/>
                  </a:cubicBezTo>
                  <a:cubicBezTo>
                    <a:pt x="259" y="29"/>
                    <a:pt x="208" y="1"/>
                    <a:pt x="15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7047;p113">
              <a:extLst>
                <a:ext uri="{FF2B5EF4-FFF2-40B4-BE49-F238E27FC236}">
                  <a16:creationId xmlns:a16="http://schemas.microsoft.com/office/drawing/2014/main" id="{51E7BA70-BA08-4F19-B0E7-7C0F3DEF5026}"/>
                </a:ext>
              </a:extLst>
            </p:cNvPr>
            <p:cNvSpPr/>
            <p:nvPr/>
          </p:nvSpPr>
          <p:spPr>
            <a:xfrm>
              <a:off x="7185262" y="1942134"/>
              <a:ext cx="107811" cy="15963"/>
            </a:xfrm>
            <a:custGeom>
              <a:avLst/>
              <a:gdLst/>
              <a:ahLst/>
              <a:cxnLst/>
              <a:rect l="l" t="t" r="r" b="b"/>
              <a:pathLst>
                <a:path w="3377" h="500" extrusionOk="0">
                  <a:moveTo>
                    <a:pt x="178" y="0"/>
                  </a:moveTo>
                  <a:cubicBezTo>
                    <a:pt x="74" y="0"/>
                    <a:pt x="0" y="179"/>
                    <a:pt x="110" y="248"/>
                  </a:cubicBezTo>
                  <a:cubicBezTo>
                    <a:pt x="443" y="477"/>
                    <a:pt x="807" y="500"/>
                    <a:pt x="1183" y="500"/>
                  </a:cubicBezTo>
                  <a:cubicBezTo>
                    <a:pt x="1277" y="500"/>
                    <a:pt x="1372" y="498"/>
                    <a:pt x="1467" y="498"/>
                  </a:cubicBezTo>
                  <a:cubicBezTo>
                    <a:pt x="2051" y="475"/>
                    <a:pt x="2634" y="427"/>
                    <a:pt x="3218" y="344"/>
                  </a:cubicBezTo>
                  <a:cubicBezTo>
                    <a:pt x="3377" y="321"/>
                    <a:pt x="3319" y="92"/>
                    <a:pt x="3168" y="92"/>
                  </a:cubicBezTo>
                  <a:cubicBezTo>
                    <a:pt x="3161" y="92"/>
                    <a:pt x="3154" y="93"/>
                    <a:pt x="3146" y="94"/>
                  </a:cubicBezTo>
                  <a:cubicBezTo>
                    <a:pt x="2680" y="156"/>
                    <a:pt x="2009" y="284"/>
                    <a:pt x="1390" y="284"/>
                  </a:cubicBezTo>
                  <a:cubicBezTo>
                    <a:pt x="951" y="284"/>
                    <a:pt x="538" y="220"/>
                    <a:pt x="241" y="22"/>
                  </a:cubicBezTo>
                  <a:cubicBezTo>
                    <a:pt x="220" y="7"/>
                    <a:pt x="199" y="0"/>
                    <a:pt x="17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7048;p113">
              <a:extLst>
                <a:ext uri="{FF2B5EF4-FFF2-40B4-BE49-F238E27FC236}">
                  <a16:creationId xmlns:a16="http://schemas.microsoft.com/office/drawing/2014/main" id="{378A33D3-7BA9-4A11-A8BD-F4C38FC80BB5}"/>
                </a:ext>
              </a:extLst>
            </p:cNvPr>
            <p:cNvSpPr/>
            <p:nvPr/>
          </p:nvSpPr>
          <p:spPr>
            <a:xfrm>
              <a:off x="7203204" y="2013102"/>
              <a:ext cx="74545" cy="77099"/>
            </a:xfrm>
            <a:custGeom>
              <a:avLst/>
              <a:gdLst/>
              <a:ahLst/>
              <a:cxnLst/>
              <a:rect l="l" t="t" r="r" b="b"/>
              <a:pathLst>
                <a:path w="2335" h="2415" extrusionOk="0">
                  <a:moveTo>
                    <a:pt x="1306" y="422"/>
                  </a:moveTo>
                  <a:cubicBezTo>
                    <a:pt x="1371" y="422"/>
                    <a:pt x="1436" y="425"/>
                    <a:pt x="1501" y="430"/>
                  </a:cubicBezTo>
                  <a:cubicBezTo>
                    <a:pt x="1504" y="431"/>
                    <a:pt x="1508" y="431"/>
                    <a:pt x="1512" y="431"/>
                  </a:cubicBezTo>
                  <a:cubicBezTo>
                    <a:pt x="1526" y="431"/>
                    <a:pt x="1539" y="429"/>
                    <a:pt x="1551" y="425"/>
                  </a:cubicBezTo>
                  <a:lnTo>
                    <a:pt x="1551" y="425"/>
                  </a:lnTo>
                  <a:cubicBezTo>
                    <a:pt x="1807" y="587"/>
                    <a:pt x="1990" y="849"/>
                    <a:pt x="2013" y="1181"/>
                  </a:cubicBezTo>
                  <a:cubicBezTo>
                    <a:pt x="2036" y="1692"/>
                    <a:pt x="1697" y="2146"/>
                    <a:pt x="1183" y="2146"/>
                  </a:cubicBezTo>
                  <a:cubicBezTo>
                    <a:pt x="1170" y="2146"/>
                    <a:pt x="1157" y="2146"/>
                    <a:pt x="1144" y="2145"/>
                  </a:cubicBezTo>
                  <a:cubicBezTo>
                    <a:pt x="548" y="2133"/>
                    <a:pt x="286" y="1752"/>
                    <a:pt x="310" y="1204"/>
                  </a:cubicBezTo>
                  <a:cubicBezTo>
                    <a:pt x="331" y="603"/>
                    <a:pt x="802" y="422"/>
                    <a:pt x="1306" y="422"/>
                  </a:cubicBezTo>
                  <a:close/>
                  <a:moveTo>
                    <a:pt x="1123" y="0"/>
                  </a:moveTo>
                  <a:cubicBezTo>
                    <a:pt x="1026" y="0"/>
                    <a:pt x="968" y="110"/>
                    <a:pt x="995" y="185"/>
                  </a:cubicBezTo>
                  <a:lnTo>
                    <a:pt x="995" y="185"/>
                  </a:lnTo>
                  <a:cubicBezTo>
                    <a:pt x="506" y="259"/>
                    <a:pt x="84" y="515"/>
                    <a:pt x="48" y="1085"/>
                  </a:cubicBezTo>
                  <a:cubicBezTo>
                    <a:pt x="1" y="1776"/>
                    <a:pt x="262" y="2324"/>
                    <a:pt x="1013" y="2407"/>
                  </a:cubicBezTo>
                  <a:cubicBezTo>
                    <a:pt x="1060" y="2412"/>
                    <a:pt x="1107" y="2414"/>
                    <a:pt x="1153" y="2414"/>
                  </a:cubicBezTo>
                  <a:cubicBezTo>
                    <a:pt x="1752" y="2414"/>
                    <a:pt x="2207" y="1990"/>
                    <a:pt x="2263" y="1371"/>
                  </a:cubicBezTo>
                  <a:cubicBezTo>
                    <a:pt x="2334" y="669"/>
                    <a:pt x="1822" y="97"/>
                    <a:pt x="1144" y="2"/>
                  </a:cubicBezTo>
                  <a:cubicBezTo>
                    <a:pt x="1136" y="1"/>
                    <a:pt x="1130" y="0"/>
                    <a:pt x="1123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7049;p113">
              <a:extLst>
                <a:ext uri="{FF2B5EF4-FFF2-40B4-BE49-F238E27FC236}">
                  <a16:creationId xmlns:a16="http://schemas.microsoft.com/office/drawing/2014/main" id="{9ABA0A0A-B8C8-4548-84CE-4ED2829C2435}"/>
                </a:ext>
              </a:extLst>
            </p:cNvPr>
            <p:cNvSpPr/>
            <p:nvPr/>
          </p:nvSpPr>
          <p:spPr>
            <a:xfrm>
              <a:off x="7186922" y="2102298"/>
              <a:ext cx="101841" cy="80228"/>
            </a:xfrm>
            <a:custGeom>
              <a:avLst/>
              <a:gdLst/>
              <a:ahLst/>
              <a:cxnLst/>
              <a:rect l="l" t="t" r="r" b="b"/>
              <a:pathLst>
                <a:path w="3190" h="2513" extrusionOk="0">
                  <a:moveTo>
                    <a:pt x="1714" y="0"/>
                  </a:moveTo>
                  <a:cubicBezTo>
                    <a:pt x="732" y="0"/>
                    <a:pt x="172" y="1427"/>
                    <a:pt x="22" y="2208"/>
                  </a:cubicBezTo>
                  <a:cubicBezTo>
                    <a:pt x="1" y="2309"/>
                    <a:pt x="83" y="2375"/>
                    <a:pt x="160" y="2375"/>
                  </a:cubicBezTo>
                  <a:cubicBezTo>
                    <a:pt x="210" y="2375"/>
                    <a:pt x="258" y="2346"/>
                    <a:pt x="272" y="2280"/>
                  </a:cubicBezTo>
                  <a:cubicBezTo>
                    <a:pt x="403" y="1637"/>
                    <a:pt x="796" y="482"/>
                    <a:pt x="1523" y="292"/>
                  </a:cubicBezTo>
                  <a:cubicBezTo>
                    <a:pt x="1604" y="270"/>
                    <a:pt x="1681" y="259"/>
                    <a:pt x="1754" y="259"/>
                  </a:cubicBezTo>
                  <a:cubicBezTo>
                    <a:pt x="2633" y="259"/>
                    <a:pt x="2927" y="1749"/>
                    <a:pt x="2916" y="2387"/>
                  </a:cubicBezTo>
                  <a:cubicBezTo>
                    <a:pt x="2916" y="2470"/>
                    <a:pt x="2981" y="2512"/>
                    <a:pt x="3047" y="2512"/>
                  </a:cubicBezTo>
                  <a:cubicBezTo>
                    <a:pt x="3112" y="2512"/>
                    <a:pt x="3178" y="2470"/>
                    <a:pt x="3178" y="2387"/>
                  </a:cubicBezTo>
                  <a:cubicBezTo>
                    <a:pt x="3189" y="1530"/>
                    <a:pt x="2868" y="113"/>
                    <a:pt x="1820" y="6"/>
                  </a:cubicBezTo>
                  <a:cubicBezTo>
                    <a:pt x="1784" y="2"/>
                    <a:pt x="1749" y="0"/>
                    <a:pt x="1714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7050;p113">
              <a:extLst>
                <a:ext uri="{FF2B5EF4-FFF2-40B4-BE49-F238E27FC236}">
                  <a16:creationId xmlns:a16="http://schemas.microsoft.com/office/drawing/2014/main" id="{F8708719-B1AB-4C87-931D-1BC4AD3E496D}"/>
                </a:ext>
              </a:extLst>
            </p:cNvPr>
            <p:cNvSpPr/>
            <p:nvPr/>
          </p:nvSpPr>
          <p:spPr>
            <a:xfrm>
              <a:off x="7219230" y="2104724"/>
              <a:ext cx="47026" cy="41566"/>
            </a:xfrm>
            <a:custGeom>
              <a:avLst/>
              <a:gdLst/>
              <a:ahLst/>
              <a:cxnLst/>
              <a:rect l="l" t="t" r="r" b="b"/>
              <a:pathLst>
                <a:path w="1473" h="1302" extrusionOk="0">
                  <a:moveTo>
                    <a:pt x="1316" y="1"/>
                  </a:moveTo>
                  <a:cubicBezTo>
                    <a:pt x="1265" y="1"/>
                    <a:pt x="1215" y="29"/>
                    <a:pt x="1201" y="97"/>
                  </a:cubicBezTo>
                  <a:cubicBezTo>
                    <a:pt x="1130" y="424"/>
                    <a:pt x="988" y="716"/>
                    <a:pt x="760" y="965"/>
                  </a:cubicBezTo>
                  <a:lnTo>
                    <a:pt x="760" y="965"/>
                  </a:lnTo>
                  <a:cubicBezTo>
                    <a:pt x="602" y="727"/>
                    <a:pt x="443" y="489"/>
                    <a:pt x="284" y="251"/>
                  </a:cubicBezTo>
                  <a:cubicBezTo>
                    <a:pt x="259" y="208"/>
                    <a:pt x="220" y="190"/>
                    <a:pt x="181" y="190"/>
                  </a:cubicBezTo>
                  <a:cubicBezTo>
                    <a:pt x="92" y="190"/>
                    <a:pt x="0" y="283"/>
                    <a:pt x="58" y="382"/>
                  </a:cubicBezTo>
                  <a:cubicBezTo>
                    <a:pt x="249" y="668"/>
                    <a:pt x="439" y="954"/>
                    <a:pt x="630" y="1240"/>
                  </a:cubicBezTo>
                  <a:cubicBezTo>
                    <a:pt x="657" y="1280"/>
                    <a:pt x="695" y="1301"/>
                    <a:pt x="737" y="1301"/>
                  </a:cubicBezTo>
                  <a:cubicBezTo>
                    <a:pt x="768" y="1301"/>
                    <a:pt x="801" y="1289"/>
                    <a:pt x="832" y="1263"/>
                  </a:cubicBezTo>
                  <a:cubicBezTo>
                    <a:pt x="1153" y="966"/>
                    <a:pt x="1368" y="585"/>
                    <a:pt x="1451" y="156"/>
                  </a:cubicBezTo>
                  <a:cubicBezTo>
                    <a:pt x="1472" y="64"/>
                    <a:pt x="1392" y="1"/>
                    <a:pt x="131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7051;p113">
              <a:extLst>
                <a:ext uri="{FF2B5EF4-FFF2-40B4-BE49-F238E27FC236}">
                  <a16:creationId xmlns:a16="http://schemas.microsoft.com/office/drawing/2014/main" id="{E11C303D-2D33-401E-A98B-855150DF9EF2}"/>
                </a:ext>
              </a:extLst>
            </p:cNvPr>
            <p:cNvSpPr/>
            <p:nvPr/>
          </p:nvSpPr>
          <p:spPr>
            <a:xfrm>
              <a:off x="7210259" y="2117206"/>
              <a:ext cx="64967" cy="52485"/>
            </a:xfrm>
            <a:custGeom>
              <a:avLst/>
              <a:gdLst/>
              <a:ahLst/>
              <a:cxnLst/>
              <a:rect l="l" t="t" r="r" b="b"/>
              <a:pathLst>
                <a:path w="2035" h="1644" extrusionOk="0">
                  <a:moveTo>
                    <a:pt x="161" y="0"/>
                  </a:moveTo>
                  <a:cubicBezTo>
                    <a:pt x="82" y="0"/>
                    <a:pt x="0" y="64"/>
                    <a:pt x="30" y="158"/>
                  </a:cubicBezTo>
                  <a:cubicBezTo>
                    <a:pt x="208" y="729"/>
                    <a:pt x="518" y="1218"/>
                    <a:pt x="970" y="1611"/>
                  </a:cubicBezTo>
                  <a:cubicBezTo>
                    <a:pt x="997" y="1632"/>
                    <a:pt x="1033" y="1644"/>
                    <a:pt x="1068" y="1644"/>
                  </a:cubicBezTo>
                  <a:cubicBezTo>
                    <a:pt x="1112" y="1644"/>
                    <a:pt x="1153" y="1626"/>
                    <a:pt x="1173" y="1587"/>
                  </a:cubicBezTo>
                  <a:cubicBezTo>
                    <a:pt x="1399" y="1122"/>
                    <a:pt x="1661" y="694"/>
                    <a:pt x="1958" y="277"/>
                  </a:cubicBezTo>
                  <a:cubicBezTo>
                    <a:pt x="2034" y="184"/>
                    <a:pt x="1937" y="92"/>
                    <a:pt x="1840" y="92"/>
                  </a:cubicBezTo>
                  <a:cubicBezTo>
                    <a:pt x="1800" y="92"/>
                    <a:pt x="1760" y="108"/>
                    <a:pt x="1732" y="146"/>
                  </a:cubicBezTo>
                  <a:cubicBezTo>
                    <a:pt x="1467" y="517"/>
                    <a:pt x="1230" y="898"/>
                    <a:pt x="1022" y="1305"/>
                  </a:cubicBezTo>
                  <a:lnTo>
                    <a:pt x="1022" y="1305"/>
                  </a:lnTo>
                  <a:cubicBezTo>
                    <a:pt x="673" y="969"/>
                    <a:pt x="429" y="566"/>
                    <a:pt x="280" y="87"/>
                  </a:cubicBezTo>
                  <a:cubicBezTo>
                    <a:pt x="261" y="26"/>
                    <a:pt x="212" y="0"/>
                    <a:pt x="16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7052;p113">
              <a:extLst>
                <a:ext uri="{FF2B5EF4-FFF2-40B4-BE49-F238E27FC236}">
                  <a16:creationId xmlns:a16="http://schemas.microsoft.com/office/drawing/2014/main" id="{B13F5635-DCF4-467C-8046-79CD03F6DC6D}"/>
                </a:ext>
              </a:extLst>
            </p:cNvPr>
            <p:cNvSpPr/>
            <p:nvPr/>
          </p:nvSpPr>
          <p:spPr>
            <a:xfrm>
              <a:off x="7185294" y="2170168"/>
              <a:ext cx="107811" cy="15771"/>
            </a:xfrm>
            <a:custGeom>
              <a:avLst/>
              <a:gdLst/>
              <a:ahLst/>
              <a:cxnLst/>
              <a:rect l="l" t="t" r="r" b="b"/>
              <a:pathLst>
                <a:path w="3377" h="494" extrusionOk="0">
                  <a:moveTo>
                    <a:pt x="175" y="0"/>
                  </a:moveTo>
                  <a:cubicBezTo>
                    <a:pt x="72" y="0"/>
                    <a:pt x="0" y="170"/>
                    <a:pt x="109" y="249"/>
                  </a:cubicBezTo>
                  <a:cubicBezTo>
                    <a:pt x="426" y="458"/>
                    <a:pt x="772" y="494"/>
                    <a:pt x="1128" y="494"/>
                  </a:cubicBezTo>
                  <a:cubicBezTo>
                    <a:pt x="1240" y="494"/>
                    <a:pt x="1353" y="490"/>
                    <a:pt x="1466" y="487"/>
                  </a:cubicBezTo>
                  <a:cubicBezTo>
                    <a:pt x="2050" y="475"/>
                    <a:pt x="2633" y="416"/>
                    <a:pt x="3217" y="344"/>
                  </a:cubicBezTo>
                  <a:cubicBezTo>
                    <a:pt x="3376" y="322"/>
                    <a:pt x="3318" y="81"/>
                    <a:pt x="3166" y="81"/>
                  </a:cubicBezTo>
                  <a:cubicBezTo>
                    <a:pt x="3159" y="81"/>
                    <a:pt x="3152" y="81"/>
                    <a:pt x="3145" y="82"/>
                  </a:cubicBezTo>
                  <a:cubicBezTo>
                    <a:pt x="2672" y="146"/>
                    <a:pt x="1991" y="281"/>
                    <a:pt x="1365" y="281"/>
                  </a:cubicBezTo>
                  <a:cubicBezTo>
                    <a:pt x="935" y="281"/>
                    <a:pt x="531" y="217"/>
                    <a:pt x="240" y="23"/>
                  </a:cubicBezTo>
                  <a:cubicBezTo>
                    <a:pt x="218" y="7"/>
                    <a:pt x="196" y="0"/>
                    <a:pt x="17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7053;p113">
              <a:extLst>
                <a:ext uri="{FF2B5EF4-FFF2-40B4-BE49-F238E27FC236}">
                  <a16:creationId xmlns:a16="http://schemas.microsoft.com/office/drawing/2014/main" id="{3BB0EFF6-F3FD-4AF5-B7AF-F06FDB395F08}"/>
                </a:ext>
              </a:extLst>
            </p:cNvPr>
            <p:cNvSpPr/>
            <p:nvPr/>
          </p:nvSpPr>
          <p:spPr>
            <a:xfrm>
              <a:off x="7632552" y="1359519"/>
              <a:ext cx="87506" cy="127604"/>
            </a:xfrm>
            <a:custGeom>
              <a:avLst/>
              <a:gdLst/>
              <a:ahLst/>
              <a:cxnLst/>
              <a:rect l="l" t="t" r="r" b="b"/>
              <a:pathLst>
                <a:path w="2741" h="3997" extrusionOk="0">
                  <a:moveTo>
                    <a:pt x="2532" y="0"/>
                  </a:moveTo>
                  <a:cubicBezTo>
                    <a:pt x="2503" y="0"/>
                    <a:pt x="2474" y="10"/>
                    <a:pt x="2446" y="32"/>
                  </a:cubicBezTo>
                  <a:cubicBezTo>
                    <a:pt x="1839" y="568"/>
                    <a:pt x="1208" y="1139"/>
                    <a:pt x="732" y="1818"/>
                  </a:cubicBezTo>
                  <a:cubicBezTo>
                    <a:pt x="303" y="2413"/>
                    <a:pt x="184" y="3127"/>
                    <a:pt x="29" y="3830"/>
                  </a:cubicBezTo>
                  <a:cubicBezTo>
                    <a:pt x="1" y="3930"/>
                    <a:pt x="84" y="3996"/>
                    <a:pt x="163" y="3996"/>
                  </a:cubicBezTo>
                  <a:cubicBezTo>
                    <a:pt x="215" y="3996"/>
                    <a:pt x="265" y="3968"/>
                    <a:pt x="279" y="3901"/>
                  </a:cubicBezTo>
                  <a:cubicBezTo>
                    <a:pt x="446" y="3175"/>
                    <a:pt x="565" y="2473"/>
                    <a:pt x="1030" y="1865"/>
                  </a:cubicBezTo>
                  <a:cubicBezTo>
                    <a:pt x="1482" y="1258"/>
                    <a:pt x="2053" y="722"/>
                    <a:pt x="2637" y="222"/>
                  </a:cubicBezTo>
                  <a:cubicBezTo>
                    <a:pt x="2741" y="137"/>
                    <a:pt x="2643" y="0"/>
                    <a:pt x="2532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7054;p113">
              <a:extLst>
                <a:ext uri="{FF2B5EF4-FFF2-40B4-BE49-F238E27FC236}">
                  <a16:creationId xmlns:a16="http://schemas.microsoft.com/office/drawing/2014/main" id="{C1F49F7D-91D3-471D-9E9B-A044BFB70E37}"/>
                </a:ext>
              </a:extLst>
            </p:cNvPr>
            <p:cNvSpPr/>
            <p:nvPr/>
          </p:nvSpPr>
          <p:spPr>
            <a:xfrm>
              <a:off x="7619782" y="1331138"/>
              <a:ext cx="74513" cy="107045"/>
            </a:xfrm>
            <a:custGeom>
              <a:avLst/>
              <a:gdLst/>
              <a:ahLst/>
              <a:cxnLst/>
              <a:rect l="l" t="t" r="r" b="b"/>
              <a:pathLst>
                <a:path w="2334" h="3353" extrusionOk="0">
                  <a:moveTo>
                    <a:pt x="2148" y="1"/>
                  </a:moveTo>
                  <a:cubicBezTo>
                    <a:pt x="2119" y="1"/>
                    <a:pt x="2088" y="12"/>
                    <a:pt x="2061" y="40"/>
                  </a:cubicBezTo>
                  <a:cubicBezTo>
                    <a:pt x="1215" y="980"/>
                    <a:pt x="429" y="1969"/>
                    <a:pt x="36" y="3195"/>
                  </a:cubicBezTo>
                  <a:cubicBezTo>
                    <a:pt x="0" y="3289"/>
                    <a:pt x="79" y="3353"/>
                    <a:pt x="160" y="3353"/>
                  </a:cubicBezTo>
                  <a:cubicBezTo>
                    <a:pt x="211" y="3353"/>
                    <a:pt x="263" y="3327"/>
                    <a:pt x="287" y="3266"/>
                  </a:cubicBezTo>
                  <a:cubicBezTo>
                    <a:pt x="668" y="2088"/>
                    <a:pt x="1430" y="1135"/>
                    <a:pt x="2251" y="230"/>
                  </a:cubicBezTo>
                  <a:cubicBezTo>
                    <a:pt x="2333" y="130"/>
                    <a:pt x="2247" y="1"/>
                    <a:pt x="2148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7055;p113">
              <a:extLst>
                <a:ext uri="{FF2B5EF4-FFF2-40B4-BE49-F238E27FC236}">
                  <a16:creationId xmlns:a16="http://schemas.microsoft.com/office/drawing/2014/main" id="{759850F1-283F-42EB-8781-8745DEEB0259}"/>
                </a:ext>
              </a:extLst>
            </p:cNvPr>
            <p:cNvSpPr/>
            <p:nvPr/>
          </p:nvSpPr>
          <p:spPr>
            <a:xfrm>
              <a:off x="7692090" y="1286348"/>
              <a:ext cx="367744" cy="77386"/>
            </a:xfrm>
            <a:custGeom>
              <a:avLst/>
              <a:gdLst/>
              <a:ahLst/>
              <a:cxnLst/>
              <a:rect l="l" t="t" r="r" b="b"/>
              <a:pathLst>
                <a:path w="11519" h="2424" extrusionOk="0">
                  <a:moveTo>
                    <a:pt x="197" y="0"/>
                  </a:moveTo>
                  <a:cubicBezTo>
                    <a:pt x="95" y="0"/>
                    <a:pt x="1" y="133"/>
                    <a:pt x="93" y="216"/>
                  </a:cubicBezTo>
                  <a:cubicBezTo>
                    <a:pt x="1690" y="1643"/>
                    <a:pt x="3495" y="2424"/>
                    <a:pt x="5633" y="2424"/>
                  </a:cubicBezTo>
                  <a:cubicBezTo>
                    <a:pt x="5727" y="2424"/>
                    <a:pt x="5821" y="2422"/>
                    <a:pt x="5915" y="2419"/>
                  </a:cubicBezTo>
                  <a:cubicBezTo>
                    <a:pt x="7701" y="2360"/>
                    <a:pt x="10190" y="2157"/>
                    <a:pt x="11428" y="728"/>
                  </a:cubicBezTo>
                  <a:cubicBezTo>
                    <a:pt x="11519" y="638"/>
                    <a:pt x="11430" y="506"/>
                    <a:pt x="11335" y="506"/>
                  </a:cubicBezTo>
                  <a:cubicBezTo>
                    <a:pt x="11305" y="506"/>
                    <a:pt x="11275" y="519"/>
                    <a:pt x="11249" y="550"/>
                  </a:cubicBezTo>
                  <a:cubicBezTo>
                    <a:pt x="10094" y="1871"/>
                    <a:pt x="7535" y="2121"/>
                    <a:pt x="5915" y="2157"/>
                  </a:cubicBezTo>
                  <a:cubicBezTo>
                    <a:pt x="5831" y="2159"/>
                    <a:pt x="5746" y="2161"/>
                    <a:pt x="5663" y="2161"/>
                  </a:cubicBezTo>
                  <a:cubicBezTo>
                    <a:pt x="3575" y="2161"/>
                    <a:pt x="1852" y="1446"/>
                    <a:pt x="284" y="38"/>
                  </a:cubicBezTo>
                  <a:cubicBezTo>
                    <a:pt x="257" y="11"/>
                    <a:pt x="227" y="0"/>
                    <a:pt x="197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7056;p113">
              <a:extLst>
                <a:ext uri="{FF2B5EF4-FFF2-40B4-BE49-F238E27FC236}">
                  <a16:creationId xmlns:a16="http://schemas.microsoft.com/office/drawing/2014/main" id="{F29C7CF2-A4A9-443C-B25C-A4E0A128F86C}"/>
                </a:ext>
              </a:extLst>
            </p:cNvPr>
            <p:cNvSpPr/>
            <p:nvPr/>
          </p:nvSpPr>
          <p:spPr>
            <a:xfrm>
              <a:off x="7697613" y="1255542"/>
              <a:ext cx="365414" cy="63722"/>
            </a:xfrm>
            <a:custGeom>
              <a:avLst/>
              <a:gdLst/>
              <a:ahLst/>
              <a:cxnLst/>
              <a:rect l="l" t="t" r="r" b="b"/>
              <a:pathLst>
                <a:path w="11446" h="1996" extrusionOk="0">
                  <a:moveTo>
                    <a:pt x="205" y="1"/>
                  </a:moveTo>
                  <a:cubicBezTo>
                    <a:pt x="81" y="1"/>
                    <a:pt x="0" y="179"/>
                    <a:pt x="135" y="241"/>
                  </a:cubicBezTo>
                  <a:cubicBezTo>
                    <a:pt x="1932" y="1098"/>
                    <a:pt x="3825" y="1682"/>
                    <a:pt x="5814" y="1872"/>
                  </a:cubicBezTo>
                  <a:cubicBezTo>
                    <a:pt x="6457" y="1935"/>
                    <a:pt x="7182" y="1996"/>
                    <a:pt x="7915" y="1996"/>
                  </a:cubicBezTo>
                  <a:cubicBezTo>
                    <a:pt x="9136" y="1996"/>
                    <a:pt x="10382" y="1827"/>
                    <a:pt x="11326" y="1217"/>
                  </a:cubicBezTo>
                  <a:cubicBezTo>
                    <a:pt x="11445" y="1138"/>
                    <a:pt x="11375" y="968"/>
                    <a:pt x="11265" y="968"/>
                  </a:cubicBezTo>
                  <a:cubicBezTo>
                    <a:pt x="11243" y="968"/>
                    <a:pt x="11219" y="975"/>
                    <a:pt x="11195" y="991"/>
                  </a:cubicBezTo>
                  <a:cubicBezTo>
                    <a:pt x="10294" y="1569"/>
                    <a:pt x="9080" y="1738"/>
                    <a:pt x="7881" y="1738"/>
                  </a:cubicBezTo>
                  <a:cubicBezTo>
                    <a:pt x="7054" y="1738"/>
                    <a:pt x="6233" y="1657"/>
                    <a:pt x="5528" y="1574"/>
                  </a:cubicBezTo>
                  <a:cubicBezTo>
                    <a:pt x="3683" y="1348"/>
                    <a:pt x="1944" y="812"/>
                    <a:pt x="265" y="15"/>
                  </a:cubicBezTo>
                  <a:cubicBezTo>
                    <a:pt x="245" y="5"/>
                    <a:pt x="225" y="1"/>
                    <a:pt x="205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7057;p113">
              <a:extLst>
                <a:ext uri="{FF2B5EF4-FFF2-40B4-BE49-F238E27FC236}">
                  <a16:creationId xmlns:a16="http://schemas.microsoft.com/office/drawing/2014/main" id="{28C1114D-336F-41E2-A433-574DB3683A3E}"/>
                </a:ext>
              </a:extLst>
            </p:cNvPr>
            <p:cNvSpPr/>
            <p:nvPr/>
          </p:nvSpPr>
          <p:spPr>
            <a:xfrm>
              <a:off x="7778956" y="1238845"/>
              <a:ext cx="195349" cy="43897"/>
            </a:xfrm>
            <a:custGeom>
              <a:avLst/>
              <a:gdLst/>
              <a:ahLst/>
              <a:cxnLst/>
              <a:rect l="l" t="t" r="r" b="b"/>
              <a:pathLst>
                <a:path w="6119" h="1375" extrusionOk="0">
                  <a:moveTo>
                    <a:pt x="205" y="0"/>
                  </a:moveTo>
                  <a:cubicBezTo>
                    <a:pt x="81" y="0"/>
                    <a:pt x="0" y="178"/>
                    <a:pt x="134" y="240"/>
                  </a:cubicBezTo>
                  <a:cubicBezTo>
                    <a:pt x="1472" y="866"/>
                    <a:pt x="2859" y="1374"/>
                    <a:pt x="4286" y="1374"/>
                  </a:cubicBezTo>
                  <a:cubicBezTo>
                    <a:pt x="4841" y="1374"/>
                    <a:pt x="5402" y="1298"/>
                    <a:pt x="5969" y="1121"/>
                  </a:cubicBezTo>
                  <a:cubicBezTo>
                    <a:pt x="6118" y="1078"/>
                    <a:pt x="6076" y="862"/>
                    <a:pt x="5945" y="862"/>
                  </a:cubicBezTo>
                  <a:cubicBezTo>
                    <a:pt x="5930" y="862"/>
                    <a:pt x="5914" y="865"/>
                    <a:pt x="5897" y="871"/>
                  </a:cubicBezTo>
                  <a:cubicBezTo>
                    <a:pt x="5348" y="1041"/>
                    <a:pt x="4807" y="1115"/>
                    <a:pt x="4272" y="1115"/>
                  </a:cubicBezTo>
                  <a:cubicBezTo>
                    <a:pt x="2894" y="1115"/>
                    <a:pt x="1561" y="623"/>
                    <a:pt x="265" y="14"/>
                  </a:cubicBezTo>
                  <a:cubicBezTo>
                    <a:pt x="245" y="4"/>
                    <a:pt x="224" y="0"/>
                    <a:pt x="20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7058;p113">
              <a:extLst>
                <a:ext uri="{FF2B5EF4-FFF2-40B4-BE49-F238E27FC236}">
                  <a16:creationId xmlns:a16="http://schemas.microsoft.com/office/drawing/2014/main" id="{3FC8FB5A-27B8-4BCD-9121-DAEC0A35DBC6}"/>
                </a:ext>
              </a:extLst>
            </p:cNvPr>
            <p:cNvSpPr/>
            <p:nvPr/>
          </p:nvSpPr>
          <p:spPr>
            <a:xfrm>
              <a:off x="8017589" y="1365137"/>
              <a:ext cx="36299" cy="108481"/>
            </a:xfrm>
            <a:custGeom>
              <a:avLst/>
              <a:gdLst/>
              <a:ahLst/>
              <a:cxnLst/>
              <a:rect l="l" t="t" r="r" b="b"/>
              <a:pathLst>
                <a:path w="1137" h="3398" extrusionOk="0">
                  <a:moveTo>
                    <a:pt x="170" y="1"/>
                  </a:moveTo>
                  <a:cubicBezTo>
                    <a:pt x="88" y="1"/>
                    <a:pt x="1" y="95"/>
                    <a:pt x="41" y="201"/>
                  </a:cubicBezTo>
                  <a:cubicBezTo>
                    <a:pt x="470" y="1189"/>
                    <a:pt x="863" y="2178"/>
                    <a:pt x="756" y="3273"/>
                  </a:cubicBezTo>
                  <a:cubicBezTo>
                    <a:pt x="744" y="3356"/>
                    <a:pt x="803" y="3398"/>
                    <a:pt x="869" y="3398"/>
                  </a:cubicBezTo>
                  <a:cubicBezTo>
                    <a:pt x="934" y="3398"/>
                    <a:pt x="1006" y="3356"/>
                    <a:pt x="1018" y="3273"/>
                  </a:cubicBezTo>
                  <a:cubicBezTo>
                    <a:pt x="1137" y="2130"/>
                    <a:pt x="720" y="1094"/>
                    <a:pt x="268" y="70"/>
                  </a:cubicBezTo>
                  <a:cubicBezTo>
                    <a:pt x="245" y="21"/>
                    <a:pt x="208" y="1"/>
                    <a:pt x="170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" name="Título 1">
            <a:extLst>
              <a:ext uri="{FF2B5EF4-FFF2-40B4-BE49-F238E27FC236}">
                <a16:creationId xmlns:a16="http://schemas.microsoft.com/office/drawing/2014/main" id="{94ABB06D-2EDD-48B0-AF1E-879830443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597" y="56829"/>
            <a:ext cx="10515600" cy="720304"/>
          </a:xfrm>
        </p:spPr>
        <p:txBody>
          <a:bodyPr/>
          <a:lstStyle/>
          <a:p>
            <a:pPr algn="ctr"/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</a:p>
        </p:txBody>
      </p:sp>
    </p:spTree>
    <p:extLst>
      <p:ext uri="{BB962C8B-B14F-4D97-AF65-F5344CB8AC3E}">
        <p14:creationId xmlns:p14="http://schemas.microsoft.com/office/powerpoint/2010/main" val="3071606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64B22C1-DFED-49E8-8F2A-8A27B389265F}"/>
              </a:ext>
            </a:extLst>
          </p:cNvPr>
          <p:cNvSpPr txBox="1">
            <a:spLocks/>
          </p:cNvSpPr>
          <p:nvPr/>
        </p:nvSpPr>
        <p:spPr>
          <a:xfrm>
            <a:off x="4560656" y="2235449"/>
            <a:ext cx="5977812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s-ES" sz="6600" dirty="0"/>
              <a:t>BALANCE</a:t>
            </a:r>
            <a:endParaRPr lang="en-US" sz="66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7A01258-85C9-448F-B3B4-B9FB7608F5A5}"/>
              </a:ext>
            </a:extLst>
          </p:cNvPr>
          <p:cNvSpPr txBox="1">
            <a:spLocks/>
          </p:cNvSpPr>
          <p:nvPr/>
        </p:nvSpPr>
        <p:spPr>
          <a:xfrm>
            <a:off x="2969876" y="4454631"/>
            <a:ext cx="7093463" cy="8661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s-ES" sz="4800" dirty="0">
                <a:solidFill>
                  <a:schemeClr val="accent2"/>
                </a:solidFill>
                <a:latin typeface="Asap Medium" panose="020F0604030102060203" pitchFamily="2" charset="0"/>
              </a:rPr>
              <a:t>Diálogos con Facultad </a:t>
            </a:r>
            <a:endParaRPr lang="es-ES" sz="3600" dirty="0">
              <a:solidFill>
                <a:schemeClr val="accent2"/>
              </a:solidFill>
              <a:latin typeface="Asap Medium" panose="020F0604030102060203" pitchFamily="2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D731873-EAE6-4B2E-BC17-3DAB6261A223}"/>
              </a:ext>
            </a:extLst>
          </p:cNvPr>
          <p:cNvSpPr txBox="1">
            <a:spLocks/>
          </p:cNvSpPr>
          <p:nvPr/>
        </p:nvSpPr>
        <p:spPr>
          <a:xfrm>
            <a:off x="5107503" y="3410447"/>
            <a:ext cx="5977812" cy="13290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s-ES" sz="9600" dirty="0">
                <a:solidFill>
                  <a:schemeClr val="accent1"/>
                </a:solidFill>
                <a:latin typeface="Asap Medium" panose="020F0604030102060203" pitchFamily="2" charset="0"/>
              </a:rPr>
              <a:t>2025</a:t>
            </a:r>
            <a:endParaRPr lang="es-ES" sz="4000" dirty="0">
              <a:solidFill>
                <a:schemeClr val="accent1"/>
              </a:solidFill>
              <a:latin typeface="Asap Medium" panose="020F0604030102060203" pitchFamily="2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B4908EC-5CEA-41C2-9808-81E0E64618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158" y="2235449"/>
            <a:ext cx="2143235" cy="208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917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8F9C17-DF16-4503-A23D-C04985936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075" y="226702"/>
            <a:ext cx="5381284" cy="907499"/>
          </a:xfrm>
        </p:spPr>
        <p:txBody>
          <a:bodyPr/>
          <a:lstStyle/>
          <a:p>
            <a:r>
              <a:rPr lang="es-CO" dirty="0"/>
              <a:t>Facultad de Ciencias Agrarias y Agroindustria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7AC5F6A7-1EC4-47F9-9971-CAC3D8A03BFA}"/>
              </a:ext>
            </a:extLst>
          </p:cNvPr>
          <p:cNvSpPr txBox="1">
            <a:spLocks/>
          </p:cNvSpPr>
          <p:nvPr/>
        </p:nvSpPr>
        <p:spPr>
          <a:xfrm>
            <a:off x="1111500" y="606421"/>
            <a:ext cx="3392785" cy="448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Infraestructura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1DE25DA-CC33-42B3-AA8F-D43DCCF7E7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86" y="1369594"/>
            <a:ext cx="2304481" cy="172836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1FF7FFB-4820-4E3F-B4A7-000364C5FF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86" y="3328098"/>
            <a:ext cx="2304481" cy="153707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555575A8-AEAF-4D0C-852C-AC0B98F6A7A8}"/>
              </a:ext>
            </a:extLst>
          </p:cNvPr>
          <p:cNvSpPr txBox="1">
            <a:spLocks/>
          </p:cNvSpPr>
          <p:nvPr/>
        </p:nvSpPr>
        <p:spPr>
          <a:xfrm>
            <a:off x="793504" y="3062034"/>
            <a:ext cx="2366064" cy="31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Bloque B - </a:t>
            </a:r>
            <a:r>
              <a:rPr lang="es-CO" sz="1100" b="0" dirty="0"/>
              <a:t>Laboratorios</a:t>
            </a:r>
            <a:endParaRPr lang="es-CO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3B2B1B5A-872B-4636-8232-4E5368CD6E00}"/>
              </a:ext>
            </a:extLst>
          </p:cNvPr>
          <p:cNvSpPr txBox="1">
            <a:spLocks/>
          </p:cNvSpPr>
          <p:nvPr/>
        </p:nvSpPr>
        <p:spPr>
          <a:xfrm>
            <a:off x="790615" y="1061052"/>
            <a:ext cx="3392785" cy="36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Bloque A </a:t>
            </a:r>
            <a:r>
              <a:rPr lang="es-CO" sz="1050" b="0" dirty="0"/>
              <a:t>Aulas de clase y áreas de soporte académico</a:t>
            </a:r>
            <a:endParaRPr lang="es-CO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25C4163-C3BC-4167-A6A1-AFD1900E04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86" y="5097240"/>
            <a:ext cx="2304481" cy="1728361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53471BEF-D458-435C-B336-E71C5A9B1A4A}"/>
              </a:ext>
            </a:extLst>
          </p:cNvPr>
          <p:cNvSpPr txBox="1">
            <a:spLocks/>
          </p:cNvSpPr>
          <p:nvPr/>
        </p:nvSpPr>
        <p:spPr>
          <a:xfrm>
            <a:off x="793504" y="4865169"/>
            <a:ext cx="3156638" cy="23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Bloque C </a:t>
            </a:r>
            <a:r>
              <a:rPr lang="es-CO" sz="1200" b="0" dirty="0"/>
              <a:t>Centro de Transformación de Maderas</a:t>
            </a:r>
            <a:endParaRPr lang="es-CO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6E9C93C-A7BC-4C91-A657-D6D317F95E69}"/>
              </a:ext>
            </a:extLst>
          </p:cNvPr>
          <p:cNvSpPr txBox="1"/>
          <p:nvPr/>
        </p:nvSpPr>
        <p:spPr>
          <a:xfrm>
            <a:off x="5014808" y="1329948"/>
            <a:ext cx="3079307" cy="36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defTabSz="914400"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1600" dirty="0"/>
              <a:t>Granja de Formación Hortícola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93BB53C7-419D-4FB6-8BED-57AA821772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607" y="1695903"/>
            <a:ext cx="1659358" cy="245739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40D2272D-AE0C-4FD0-A7B3-BFAA73EF2D1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4"/>
          <a:stretch/>
        </p:blipFill>
        <p:spPr>
          <a:xfrm>
            <a:off x="5534026" y="1693975"/>
            <a:ext cx="1969889" cy="245739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CF4C14C7-7F54-4D53-B187-C5FDCAD8B918}"/>
              </a:ext>
            </a:extLst>
          </p:cNvPr>
          <p:cNvSpPr txBox="1"/>
          <p:nvPr/>
        </p:nvSpPr>
        <p:spPr>
          <a:xfrm>
            <a:off x="3741193" y="1347683"/>
            <a:ext cx="1446066" cy="3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defTabSz="914400"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1800" dirty="0"/>
              <a:t>Invernadero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C8BC4F2-1ADE-4AE4-8C5F-215B349CAD64}"/>
              </a:ext>
            </a:extLst>
          </p:cNvPr>
          <p:cNvSpPr txBox="1"/>
          <p:nvPr/>
        </p:nvSpPr>
        <p:spPr>
          <a:xfrm>
            <a:off x="8418959" y="1369594"/>
            <a:ext cx="2509812" cy="35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1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/>
              <a:t>Casa Campesina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AA48F1B9-5C97-441B-9567-09D94E283F6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" t="22985" r="313" b="2067"/>
          <a:stretch/>
        </p:blipFill>
        <p:spPr>
          <a:xfrm>
            <a:off x="7587551" y="1725175"/>
            <a:ext cx="4172628" cy="234547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3BAD4ED8-3A13-4404-A0F0-60F2DE5AFDBF}"/>
              </a:ext>
            </a:extLst>
          </p:cNvPr>
          <p:cNvSpPr txBox="1"/>
          <p:nvPr/>
        </p:nvSpPr>
        <p:spPr>
          <a:xfrm>
            <a:off x="5187259" y="4247929"/>
            <a:ext cx="2005647" cy="44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1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CO" sz="1800" dirty="0"/>
              <a:t>Laboratorios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5C916FD-0A90-4F3A-BE38-791C49D1E42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596" y="4778229"/>
            <a:ext cx="2428638" cy="1432517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Título 1">
            <a:extLst>
              <a:ext uri="{FF2B5EF4-FFF2-40B4-BE49-F238E27FC236}">
                <a16:creationId xmlns:a16="http://schemas.microsoft.com/office/drawing/2014/main" id="{93E93CBB-EB94-456E-924A-1F8438FC00A7}"/>
              </a:ext>
            </a:extLst>
          </p:cNvPr>
          <p:cNvSpPr txBox="1">
            <a:spLocks/>
          </p:cNvSpPr>
          <p:nvPr/>
        </p:nvSpPr>
        <p:spPr>
          <a:xfrm>
            <a:off x="3894785" y="6329111"/>
            <a:ext cx="1219001" cy="287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Edificio 16C-203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1E6C6BBD-3D15-48C8-8F9C-B7C1E452190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975" y="4712093"/>
            <a:ext cx="2141465" cy="16061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5" name="Tabla 24">
            <a:extLst>
              <a:ext uri="{FF2B5EF4-FFF2-40B4-BE49-F238E27FC236}">
                <a16:creationId xmlns:a16="http://schemas.microsoft.com/office/drawing/2014/main" id="{1E211845-4E91-40BE-B92A-8B5A924AC337}"/>
              </a:ext>
            </a:extLst>
          </p:cNvPr>
          <p:cNvGraphicFramePr>
            <a:graphicFrameLocks noGrp="1"/>
          </p:cNvGraphicFramePr>
          <p:nvPr/>
        </p:nvGraphicFramePr>
        <p:xfrm>
          <a:off x="8952281" y="4353000"/>
          <a:ext cx="2716535" cy="718185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631103">
                  <a:extLst>
                    <a:ext uri="{9D8B030D-6E8A-4147-A177-3AD203B41FA5}">
                      <a16:colId xmlns:a16="http://schemas.microsoft.com/office/drawing/2014/main" val="279883626"/>
                    </a:ext>
                  </a:extLst>
                </a:gridCol>
                <a:gridCol w="2085432">
                  <a:extLst>
                    <a:ext uri="{9D8B030D-6E8A-4147-A177-3AD203B41FA5}">
                      <a16:colId xmlns:a16="http://schemas.microsoft.com/office/drawing/2014/main" val="3123189303"/>
                    </a:ext>
                  </a:extLst>
                </a:gridCol>
              </a:tblGrid>
              <a:tr h="12429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16C/109</a:t>
                      </a:r>
                      <a:endParaRPr lang="es-CO" sz="9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CO" sz="9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Laboratorio de Bioprocesos</a:t>
                      </a:r>
                      <a:endParaRPr lang="es-CO" sz="9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317388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16C/110</a:t>
                      </a:r>
                      <a:endParaRPr lang="es-CO" sz="9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CO" sz="9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Laboratorio de Operaciones Auxiliares</a:t>
                      </a:r>
                      <a:endParaRPr lang="es-CO" sz="9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719684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16C/111</a:t>
                      </a:r>
                      <a:endParaRPr lang="es-CO" sz="9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CO" sz="9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Laboratorio de Procesos Agroindustriales</a:t>
                      </a:r>
                      <a:endParaRPr lang="es-CO" sz="9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29509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16C/203</a:t>
                      </a:r>
                      <a:endParaRPr lang="es-CO" sz="9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MX" sz="9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Laboratorio de Microbiología y Microscopía</a:t>
                      </a:r>
                      <a:endParaRPr lang="es-MX" sz="9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8581442"/>
                  </a:ext>
                </a:extLst>
              </a:tr>
            </a:tbl>
          </a:graphicData>
        </a:graphic>
      </p:graphicFrame>
      <p:graphicFrame>
        <p:nvGraphicFramePr>
          <p:cNvPr id="26" name="Tabla 25">
            <a:extLst>
              <a:ext uri="{FF2B5EF4-FFF2-40B4-BE49-F238E27FC236}">
                <a16:creationId xmlns:a16="http://schemas.microsoft.com/office/drawing/2014/main" id="{32C97BE0-5F12-4CF5-A64B-0F641B842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647994"/>
              </p:ext>
            </p:extLst>
          </p:nvPr>
        </p:nvGraphicFramePr>
        <p:xfrm>
          <a:off x="8966753" y="5211917"/>
          <a:ext cx="2793426" cy="998829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760368">
                  <a:extLst>
                    <a:ext uri="{9D8B030D-6E8A-4147-A177-3AD203B41FA5}">
                      <a16:colId xmlns:a16="http://schemas.microsoft.com/office/drawing/2014/main" val="1617614469"/>
                    </a:ext>
                  </a:extLst>
                </a:gridCol>
                <a:gridCol w="2033058">
                  <a:extLst>
                    <a:ext uri="{9D8B030D-6E8A-4147-A177-3AD203B41FA5}">
                      <a16:colId xmlns:a16="http://schemas.microsoft.com/office/drawing/2014/main" val="1938191746"/>
                    </a:ext>
                  </a:extLst>
                </a:gridCol>
              </a:tblGrid>
              <a:tr h="1796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16C/204</a:t>
                      </a:r>
                      <a:endParaRPr lang="es-CO" sz="1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CO" sz="1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Laboratorio Banco de Pruebas</a:t>
                      </a:r>
                      <a:endParaRPr lang="es-CO" sz="1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9447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16C/205</a:t>
                      </a:r>
                      <a:endParaRPr lang="es-CO" sz="10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CO" sz="1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Laboratorio Aprovechamiento de Materias Primas</a:t>
                      </a:r>
                      <a:endParaRPr lang="es-CO" sz="1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7396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16C/206</a:t>
                      </a:r>
                      <a:endParaRPr lang="es-CO" sz="10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CO" sz="1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Laboratorio de Postcosecha</a:t>
                      </a:r>
                      <a:endParaRPr lang="es-CO" sz="1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1420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16C/210</a:t>
                      </a:r>
                      <a:endParaRPr lang="es-CO" sz="10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s-MX" sz="1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Laboratorio de Biometría y Ciencias Agrícolas</a:t>
                      </a:r>
                      <a:endParaRPr lang="es-MX" sz="1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041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289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78B2FC-9EAB-F361-43D0-EBB84C91C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8FDFE0-0AB0-C9F8-DB4A-4BBB8DCBC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075" y="226702"/>
            <a:ext cx="5381284" cy="907499"/>
          </a:xfrm>
        </p:spPr>
        <p:txBody>
          <a:bodyPr/>
          <a:lstStyle/>
          <a:p>
            <a:r>
              <a:rPr lang="es-CO" dirty="0"/>
              <a:t>Facultad de Ciencias Agrarias y Agroindustria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C10CCF4A-18F2-CE4E-2938-290467A13C8F}"/>
              </a:ext>
            </a:extLst>
          </p:cNvPr>
          <p:cNvSpPr txBox="1">
            <a:spLocks/>
          </p:cNvSpPr>
          <p:nvPr/>
        </p:nvSpPr>
        <p:spPr>
          <a:xfrm>
            <a:off x="1111500" y="606421"/>
            <a:ext cx="3392785" cy="448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Infraestructura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AE2154B-353C-33B1-BDE0-0B8C6CF5FF2C}"/>
              </a:ext>
            </a:extLst>
          </p:cNvPr>
          <p:cNvSpPr txBox="1"/>
          <p:nvPr/>
        </p:nvSpPr>
        <p:spPr>
          <a:xfrm>
            <a:off x="580908" y="1839613"/>
            <a:ext cx="7846753" cy="36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defTabSz="914400"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400" dirty="0"/>
              <a:t>Centro de Desarrollo Tecnológico con Enfoque en Agroindustria</a:t>
            </a:r>
          </a:p>
        </p:txBody>
      </p:sp>
      <p:pic>
        <p:nvPicPr>
          <p:cNvPr id="1026" name="Picture 2" descr="Profile for Centro de Desarrollo Tecnológico Agroindustrial">
            <a:extLst>
              <a:ext uri="{FF2B5EF4-FFF2-40B4-BE49-F238E27FC236}">
                <a16:creationId xmlns:a16="http://schemas.microsoft.com/office/drawing/2014/main" id="{7C400780-56A0-5267-7350-9DBD6DD1C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5" y="5000625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stión de la Comunicación y la Promoción Institucional">
            <a:extLst>
              <a:ext uri="{FF2B5EF4-FFF2-40B4-BE49-F238E27FC236}">
                <a16:creationId xmlns:a16="http://schemas.microsoft.com/office/drawing/2014/main" id="{0CB74AE5-F186-22B9-790F-E0B69F723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91" y="2394030"/>
            <a:ext cx="4025372" cy="268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l Consejo Académico de la UTP recorrió el Centro de Desarrollo Tecnológico  Agroindustrial (CDTA) - Gestión de la Comunicación y la Promoción  Institucional">
            <a:extLst>
              <a:ext uri="{FF2B5EF4-FFF2-40B4-BE49-F238E27FC236}">
                <a16:creationId xmlns:a16="http://schemas.microsoft.com/office/drawing/2014/main" id="{8C7B6E42-2ECA-3FA9-E8D2-229E2A8D4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064" y="2394030"/>
            <a:ext cx="3037653" cy="268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l Consejo Académico de la UTP recorrió el Centro de Desarrollo Tecnológico  Agroindustrial (CDTA) - Gestión de la Comunicación y la Promoción  Institucional">
            <a:extLst>
              <a:ext uri="{FF2B5EF4-FFF2-40B4-BE49-F238E27FC236}">
                <a16:creationId xmlns:a16="http://schemas.microsoft.com/office/drawing/2014/main" id="{BA868A4E-5D25-BD52-1B79-08E3284D3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738" y="2340294"/>
            <a:ext cx="3470607" cy="278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979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7CC5462D-D156-413F-BE64-7E27461B14F9}"/>
              </a:ext>
            </a:extLst>
          </p:cNvPr>
          <p:cNvSpPr txBox="1">
            <a:spLocks/>
          </p:cNvSpPr>
          <p:nvPr/>
        </p:nvSpPr>
        <p:spPr bwMode="auto">
          <a:xfrm>
            <a:off x="1626830" y="817701"/>
            <a:ext cx="2786650" cy="37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s-CO" altLang="es-CO" sz="2400" kern="1200">
                <a:solidFill>
                  <a:schemeClr val="accent1">
                    <a:lumMod val="50000"/>
                  </a:schemeClr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06542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6pPr>
            <a:lvl7pPr marL="813084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7pPr>
            <a:lvl8pPr marL="1219627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8pPr>
            <a:lvl9pPr marL="1626169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CO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Internacionalización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3374AF3-2B69-4128-86B7-FC054A02EBA9}"/>
              </a:ext>
            </a:extLst>
          </p:cNvPr>
          <p:cNvSpPr txBox="1"/>
          <p:nvPr/>
        </p:nvSpPr>
        <p:spPr>
          <a:xfrm>
            <a:off x="2463300" y="1966690"/>
            <a:ext cx="19258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200" dirty="0">
                <a:solidFill>
                  <a:srgbClr val="222222"/>
                </a:solidFill>
                <a:effectLst/>
              </a:rPr>
              <a:t>Alemania</a:t>
            </a:r>
            <a:r>
              <a:rPr lang="es-MX" sz="1200" dirty="0">
                <a:solidFill>
                  <a:srgbClr val="222222"/>
                </a:solidFill>
              </a:rPr>
              <a:t>, </a:t>
            </a:r>
            <a:r>
              <a:rPr lang="es-MX" sz="1200" dirty="0">
                <a:solidFill>
                  <a:srgbClr val="222222"/>
                </a:solidFill>
                <a:effectLst/>
              </a:rPr>
              <a:t>Argentina, Brasil, Canadá</a:t>
            </a:r>
            <a:r>
              <a:rPr lang="es-MX" sz="1200" dirty="0">
                <a:solidFill>
                  <a:srgbClr val="222222"/>
                </a:solidFill>
              </a:rPr>
              <a:t>, </a:t>
            </a:r>
            <a:r>
              <a:rPr lang="es-MX" sz="1200" dirty="0">
                <a:solidFill>
                  <a:srgbClr val="222222"/>
                </a:solidFill>
                <a:effectLst/>
              </a:rPr>
              <a:t>Chile, España</a:t>
            </a:r>
            <a:r>
              <a:rPr lang="es-MX" sz="1200" dirty="0">
                <a:solidFill>
                  <a:srgbClr val="222222"/>
                </a:solidFill>
              </a:rPr>
              <a:t>, </a:t>
            </a:r>
            <a:r>
              <a:rPr lang="es-MX" sz="1200" dirty="0">
                <a:solidFill>
                  <a:srgbClr val="222222"/>
                </a:solidFill>
                <a:effectLst/>
              </a:rPr>
              <a:t>Francia</a:t>
            </a:r>
            <a:r>
              <a:rPr lang="es-MX" sz="1200" dirty="0">
                <a:solidFill>
                  <a:srgbClr val="222222"/>
                </a:solidFill>
              </a:rPr>
              <a:t>, </a:t>
            </a:r>
            <a:r>
              <a:rPr lang="es-MX" sz="1200" dirty="0">
                <a:solidFill>
                  <a:srgbClr val="222222"/>
                </a:solidFill>
                <a:effectLst/>
              </a:rPr>
              <a:t>Perú </a:t>
            </a:r>
            <a:endParaRPr lang="es-CO" sz="12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10D06A7D-8BEB-4422-9992-5889C660C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35"/>
          <a:stretch/>
        </p:blipFill>
        <p:spPr>
          <a:xfrm>
            <a:off x="751836" y="2170368"/>
            <a:ext cx="1583033" cy="1633662"/>
          </a:xfrm>
          <a:prstGeom prst="rect">
            <a:avLst/>
          </a:prstGeom>
        </p:spPr>
      </p:pic>
      <p:sp>
        <p:nvSpPr>
          <p:cNvPr id="18" name="Título 1">
            <a:extLst>
              <a:ext uri="{FF2B5EF4-FFF2-40B4-BE49-F238E27FC236}">
                <a16:creationId xmlns:a16="http://schemas.microsoft.com/office/drawing/2014/main" id="{352CF9C1-E039-4F12-BA9D-61C3B6EEF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017" y="113008"/>
            <a:ext cx="4881591" cy="907499"/>
          </a:xfrm>
        </p:spPr>
        <p:txBody>
          <a:bodyPr/>
          <a:lstStyle/>
          <a:p>
            <a:r>
              <a:rPr lang="es-CO" sz="3200" dirty="0"/>
              <a:t>Facultad de Ciencias Agrarias y Agroindustria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5F1BE14-C130-4E6A-98EC-58E894EE94E7}"/>
              </a:ext>
            </a:extLst>
          </p:cNvPr>
          <p:cNvSpPr txBox="1"/>
          <p:nvPr/>
        </p:nvSpPr>
        <p:spPr>
          <a:xfrm>
            <a:off x="735946" y="1909788"/>
            <a:ext cx="158303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050" b="1" dirty="0">
                <a:solidFill>
                  <a:srgbClr val="222222"/>
                </a:solidFill>
              </a:rPr>
              <a:t>Practicas en </a:t>
            </a:r>
            <a:r>
              <a:rPr lang="es-MX" sz="1050" b="1" dirty="0" err="1">
                <a:solidFill>
                  <a:srgbClr val="222222"/>
                </a:solidFill>
              </a:rPr>
              <a:t>Gresenhorst</a:t>
            </a:r>
            <a:endParaRPr lang="es-CO" sz="1050" b="1" dirty="0">
              <a:solidFill>
                <a:srgbClr val="222222"/>
              </a:solidFill>
            </a:endParaRP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4F1B6A84-CE00-4A76-A70C-85BC450E44F4}"/>
              </a:ext>
            </a:extLst>
          </p:cNvPr>
          <p:cNvSpPr/>
          <p:nvPr/>
        </p:nvSpPr>
        <p:spPr>
          <a:xfrm>
            <a:off x="2380751" y="2573197"/>
            <a:ext cx="2033278" cy="118644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b="1" dirty="0"/>
              <a:t>Vigencia 2024: 11 Estudiantes </a:t>
            </a:r>
            <a:r>
              <a:rPr lang="es-CO" sz="1100" dirty="0"/>
              <a:t>en  movilidad</a:t>
            </a:r>
          </a:p>
          <a:p>
            <a:pPr algn="ctr"/>
            <a:r>
              <a:rPr lang="es-CO" sz="1100" b="1" dirty="0"/>
              <a:t>02 estudiantes </a:t>
            </a:r>
            <a:r>
              <a:rPr lang="es-CO" sz="1100" dirty="0"/>
              <a:t> Prácticas Internacionales</a:t>
            </a:r>
            <a:endParaRPr lang="es-CO" sz="1100" b="1" dirty="0"/>
          </a:p>
          <a:p>
            <a:pPr algn="ctr"/>
            <a:r>
              <a:rPr lang="es-CO" sz="1100" dirty="0"/>
              <a:t>Universidad de </a:t>
            </a:r>
            <a:r>
              <a:rPr lang="es-CO" sz="1100" dirty="0" err="1"/>
              <a:t>Munich</a:t>
            </a:r>
            <a:r>
              <a:rPr lang="es-CO" sz="1100" dirty="0"/>
              <a:t> – Alemania</a:t>
            </a:r>
            <a:endParaRPr lang="es-CO" sz="1100" b="1" dirty="0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098BF015-FC94-465A-BBA2-8C7395A63181}"/>
              </a:ext>
            </a:extLst>
          </p:cNvPr>
          <p:cNvSpPr/>
          <p:nvPr/>
        </p:nvSpPr>
        <p:spPr>
          <a:xfrm>
            <a:off x="1554356" y="1288284"/>
            <a:ext cx="3000791" cy="4659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ALIANZAS ESTRATÉGICAS CON EMPRESAS Y UNIVERSIDADES EN EL EXTERIOR</a:t>
            </a:r>
            <a:endParaRPr lang="es-CO" sz="1200" dirty="0"/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A5DCDAE9-5214-450D-8494-A34D93625768}"/>
              </a:ext>
            </a:extLst>
          </p:cNvPr>
          <p:cNvSpPr/>
          <p:nvPr/>
        </p:nvSpPr>
        <p:spPr>
          <a:xfrm>
            <a:off x="833790" y="1099234"/>
            <a:ext cx="849196" cy="8053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8 Países</a:t>
            </a:r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F175B625-746E-4EFC-94D9-96F4B2A38EF1}"/>
              </a:ext>
            </a:extLst>
          </p:cNvPr>
          <p:cNvSpPr/>
          <p:nvPr/>
        </p:nvSpPr>
        <p:spPr>
          <a:xfrm>
            <a:off x="1384819" y="3919720"/>
            <a:ext cx="3204751" cy="4641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PRÁCTICAS POR PROGRAMAS ACADÉMICOS</a:t>
            </a: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DC97624A-384A-46E9-A38A-991903D07EC5}"/>
              </a:ext>
            </a:extLst>
          </p:cNvPr>
          <p:cNvSpPr/>
          <p:nvPr/>
        </p:nvSpPr>
        <p:spPr>
          <a:xfrm>
            <a:off x="1322585" y="4739362"/>
            <a:ext cx="3273122" cy="451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ESCENARIOS DE PRÁCTICA DE MAYOR PARTICIPACIÓN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BCFF7FE5-AE5C-4043-8E7F-D6482E4E5603}"/>
              </a:ext>
            </a:extLst>
          </p:cNvPr>
          <p:cNvSpPr/>
          <p:nvPr/>
        </p:nvSpPr>
        <p:spPr>
          <a:xfrm>
            <a:off x="433906" y="4510574"/>
            <a:ext cx="1090090" cy="860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70 </a:t>
            </a:r>
            <a:r>
              <a:rPr lang="es-CO" sz="1000" b="1" dirty="0"/>
              <a:t>Escenarios de Práctica</a:t>
            </a:r>
            <a:endParaRPr lang="es-CO" sz="1200" b="1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3D71BAC-5F3E-450A-BF76-39DFA44F43E6}"/>
              </a:ext>
            </a:extLst>
          </p:cNvPr>
          <p:cNvSpPr txBox="1"/>
          <p:nvPr/>
        </p:nvSpPr>
        <p:spPr>
          <a:xfrm>
            <a:off x="1678312" y="5221273"/>
            <a:ext cx="3273122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 algn="just">
              <a:buFont typeface="Arial" panose="020B0604020202020204" pitchFamily="34" charset="0"/>
              <a:buChar char="•"/>
              <a:defRPr sz="1100" b="0" i="0">
                <a:solidFill>
                  <a:srgbClr val="000000"/>
                </a:solidFill>
                <a:effectLst/>
              </a:defRPr>
            </a:lvl1pPr>
          </a:lstStyle>
          <a:p>
            <a:r>
              <a:rPr lang="es-CO" dirty="0"/>
              <a:t>Universidad Tecnológica de Pereira</a:t>
            </a:r>
          </a:p>
          <a:p>
            <a:r>
              <a:rPr lang="es-CO" dirty="0"/>
              <a:t>Antioqueña de Porcinos S.A.S</a:t>
            </a:r>
          </a:p>
          <a:p>
            <a:r>
              <a:rPr lang="es-CO" dirty="0"/>
              <a:t>Comestibles la rosa</a:t>
            </a:r>
          </a:p>
          <a:p>
            <a:r>
              <a:rPr lang="es-CO" dirty="0" err="1"/>
              <a:t>Avofruit</a:t>
            </a:r>
            <a:r>
              <a:rPr lang="es-CO" dirty="0"/>
              <a:t> S.A.S</a:t>
            </a:r>
          </a:p>
          <a:p>
            <a:r>
              <a:rPr lang="es-CO" dirty="0"/>
              <a:t>Papeles Nacionales S.A.</a:t>
            </a:r>
          </a:p>
          <a:p>
            <a:r>
              <a:rPr lang="es-CO" dirty="0"/>
              <a:t>Asociación de victimas y campesinos agroindustrial comunitaria la comuna “</a:t>
            </a:r>
            <a:r>
              <a:rPr lang="es-CO" dirty="0" err="1"/>
              <a:t>Vicampaz</a:t>
            </a:r>
            <a:r>
              <a:rPr lang="es-CO" dirty="0"/>
              <a:t>"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7A06605F-2366-473F-969B-BBB521003228}"/>
              </a:ext>
            </a:extLst>
          </p:cNvPr>
          <p:cNvSpPr/>
          <p:nvPr/>
        </p:nvSpPr>
        <p:spPr>
          <a:xfrm>
            <a:off x="469337" y="3720178"/>
            <a:ext cx="1090090" cy="860636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128</a:t>
            </a:r>
          </a:p>
          <a:p>
            <a:pPr algn="ctr"/>
            <a:r>
              <a:rPr lang="es-CO" sz="900" b="1" dirty="0"/>
              <a:t>Estudiantes</a:t>
            </a:r>
          </a:p>
          <a:p>
            <a:pPr algn="ctr"/>
            <a:r>
              <a:rPr lang="es-CO" sz="800" b="1" dirty="0"/>
              <a:t>Partic</a:t>
            </a:r>
            <a:r>
              <a:rPr lang="es-CO" sz="900" b="1" dirty="0"/>
              <a:t>ipando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92EDC35-B1B8-4625-B403-91E6DFBCAAAE}"/>
              </a:ext>
            </a:extLst>
          </p:cNvPr>
          <p:cNvSpPr txBox="1"/>
          <p:nvPr/>
        </p:nvSpPr>
        <p:spPr>
          <a:xfrm>
            <a:off x="245592" y="5786057"/>
            <a:ext cx="132569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s-MX" sz="800" b="1" dirty="0">
                <a:solidFill>
                  <a:srgbClr val="000000"/>
                </a:solidFill>
                <a:latin typeface="Calibri" panose="020F0502020204030204" pitchFamily="34" charset="0"/>
              </a:rPr>
              <a:t>MODALIDAD DE PRÁCTICA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800" b="1" dirty="0">
                <a:solidFill>
                  <a:srgbClr val="000000"/>
                </a:solidFill>
                <a:latin typeface="Calibri" panose="020F0502020204030204" pitchFamily="34" charset="0"/>
              </a:rPr>
              <a:t>EMPRESARIAL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800" b="1" dirty="0">
                <a:solidFill>
                  <a:srgbClr val="000000"/>
                </a:solidFill>
                <a:latin typeface="Calibri" panose="020F0502020204030204" pitchFamily="34" charset="0"/>
              </a:rPr>
              <a:t>EN INVESTIGACION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AB98EBE-14AC-4D47-B39F-20BE008C2AD3}"/>
              </a:ext>
            </a:extLst>
          </p:cNvPr>
          <p:cNvSpPr txBox="1"/>
          <p:nvPr/>
        </p:nvSpPr>
        <p:spPr>
          <a:xfrm>
            <a:off x="540936" y="5320387"/>
            <a:ext cx="855547" cy="2539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000" dirty="0"/>
              <a:t>2020 al 2024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5851F6A-4506-433C-85D0-722EFD921B3D}"/>
              </a:ext>
            </a:extLst>
          </p:cNvPr>
          <p:cNvSpPr txBox="1"/>
          <p:nvPr/>
        </p:nvSpPr>
        <p:spPr>
          <a:xfrm>
            <a:off x="6902130" y="3053720"/>
            <a:ext cx="3943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 algn="just">
              <a:buFont typeface="Arial" panose="020B0604020202020204" pitchFamily="34" charset="0"/>
              <a:buChar char="•"/>
              <a:defRPr sz="1600" b="0" i="0">
                <a:solidFill>
                  <a:srgbClr val="000000"/>
                </a:solidFill>
                <a:effectLst/>
              </a:defRPr>
            </a:lvl1pPr>
          </a:lstStyle>
          <a:p>
            <a:r>
              <a:rPr lang="es-MX" sz="1200" dirty="0"/>
              <a:t>Maestría en Agronegocios del Café</a:t>
            </a:r>
          </a:p>
          <a:p>
            <a:r>
              <a:rPr lang="es-CO" sz="1200" dirty="0"/>
              <a:t>Maestría en Desarrollo Agroindustrial</a:t>
            </a: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36FAACE2-CDB9-4DF4-938B-701A77AC672C}"/>
              </a:ext>
            </a:extLst>
          </p:cNvPr>
          <p:cNvSpPr/>
          <p:nvPr/>
        </p:nvSpPr>
        <p:spPr>
          <a:xfrm>
            <a:off x="6673593" y="1437383"/>
            <a:ext cx="4390377" cy="2976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OFERTA EN PREGRADO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CBFA856A-9446-496B-A24F-18B54C1B20D1}"/>
              </a:ext>
            </a:extLst>
          </p:cNvPr>
          <p:cNvSpPr/>
          <p:nvPr/>
        </p:nvSpPr>
        <p:spPr>
          <a:xfrm>
            <a:off x="6735137" y="2637807"/>
            <a:ext cx="4390377" cy="35209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OFERTA EN POSGRADO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2C4EDC13-B206-40C9-94FD-520BC93477C3}"/>
              </a:ext>
            </a:extLst>
          </p:cNvPr>
          <p:cNvSpPr txBox="1"/>
          <p:nvPr/>
        </p:nvSpPr>
        <p:spPr>
          <a:xfrm>
            <a:off x="6890341" y="1728177"/>
            <a:ext cx="4390377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b="0" i="0" dirty="0">
                <a:solidFill>
                  <a:srgbClr val="000000"/>
                </a:solidFill>
                <a:effectLst/>
              </a:rPr>
              <a:t>Ingeniería Agroindustrial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b="0" i="0" dirty="0">
                <a:solidFill>
                  <a:srgbClr val="000000"/>
                </a:solidFill>
                <a:effectLst/>
              </a:rPr>
              <a:t>Ingeniería en Procesos Sostenibles de las Maderas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b="0" i="0" dirty="0">
                <a:solidFill>
                  <a:srgbClr val="000000"/>
                </a:solidFill>
                <a:effectLst/>
              </a:rPr>
              <a:t>Tecnología en Producción Agrícola Integrada (Forestal y del Café)</a:t>
            </a:r>
            <a:endParaRPr lang="es-MX" sz="1100" dirty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100" b="0" i="0" dirty="0">
                <a:solidFill>
                  <a:srgbClr val="000000"/>
                </a:solidFill>
                <a:effectLst/>
              </a:rPr>
              <a:t>&lt;Tecnología en Producción Forestal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100" b="0" i="0" dirty="0">
                <a:solidFill>
                  <a:srgbClr val="000000"/>
                </a:solidFill>
                <a:effectLst/>
              </a:rPr>
              <a:t>Tecnología en Producción Hortícola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F7E56CB-7443-4F9A-9D27-92375EFD1FFE}"/>
              </a:ext>
            </a:extLst>
          </p:cNvPr>
          <p:cNvSpPr txBox="1"/>
          <p:nvPr/>
        </p:nvSpPr>
        <p:spPr>
          <a:xfrm>
            <a:off x="6902130" y="3996712"/>
            <a:ext cx="3765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 algn="just">
              <a:buFont typeface="Arial" panose="020B0604020202020204" pitchFamily="34" charset="0"/>
              <a:buChar char="•"/>
              <a:defRPr sz="1600" b="0" i="0">
                <a:solidFill>
                  <a:srgbClr val="000000"/>
                </a:solidFill>
                <a:effectLst/>
              </a:defRPr>
            </a:lvl1pPr>
          </a:lstStyle>
          <a:p>
            <a:pPr marL="0" indent="0">
              <a:buNone/>
            </a:pPr>
            <a:r>
              <a:rPr lang="es-CO" sz="1200" dirty="0"/>
              <a:t>Entre el año 2017 y 2024 se aumentó su personal docente en </a:t>
            </a:r>
            <a:r>
              <a:rPr lang="es-CO" sz="1200" b="1" dirty="0"/>
              <a:t>2 docentes de Planta</a:t>
            </a:r>
            <a:r>
              <a:rPr lang="es-CO" sz="1200" dirty="0"/>
              <a:t>, y </a:t>
            </a:r>
            <a:r>
              <a:rPr lang="es-CO" sz="1200" b="1" dirty="0"/>
              <a:t>12 docentes transitorios</a:t>
            </a:r>
            <a:r>
              <a:rPr lang="es-CO" sz="1200" dirty="0"/>
              <a:t>. </a:t>
            </a:r>
            <a:endParaRPr lang="es-CO" sz="1200" b="1" dirty="0"/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732782CB-4FEE-468E-912C-458656EA6BC9}"/>
              </a:ext>
            </a:extLst>
          </p:cNvPr>
          <p:cNvSpPr/>
          <p:nvPr/>
        </p:nvSpPr>
        <p:spPr>
          <a:xfrm>
            <a:off x="6951485" y="3607077"/>
            <a:ext cx="4174029" cy="3520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PERSONAL DOCENTE</a:t>
            </a: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F4D4A827-8C1F-47FD-A7AF-6045CA19B424}"/>
              </a:ext>
            </a:extLst>
          </p:cNvPr>
          <p:cNvSpPr/>
          <p:nvPr/>
        </p:nvSpPr>
        <p:spPr>
          <a:xfrm>
            <a:off x="5826583" y="1142896"/>
            <a:ext cx="1063759" cy="992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4</a:t>
            </a:r>
          </a:p>
          <a:p>
            <a:pPr algn="ctr"/>
            <a:r>
              <a:rPr lang="es-CO" sz="800" b="1" dirty="0"/>
              <a:t>Programa pregrado</a:t>
            </a: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4C357412-539D-4452-8B2C-5ECA48B549A5}"/>
              </a:ext>
            </a:extLst>
          </p:cNvPr>
          <p:cNvSpPr/>
          <p:nvPr/>
        </p:nvSpPr>
        <p:spPr>
          <a:xfrm>
            <a:off x="5849873" y="2329845"/>
            <a:ext cx="1063759" cy="954707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2</a:t>
            </a:r>
          </a:p>
          <a:p>
            <a:pPr algn="ctr"/>
            <a:r>
              <a:rPr lang="es-CO" sz="800" b="1" dirty="0"/>
              <a:t>Programa posgrados</a:t>
            </a: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17D8792D-525E-4E91-AA2A-2191CB947039}"/>
              </a:ext>
            </a:extLst>
          </p:cNvPr>
          <p:cNvSpPr/>
          <p:nvPr/>
        </p:nvSpPr>
        <p:spPr>
          <a:xfrm>
            <a:off x="5972642" y="3331633"/>
            <a:ext cx="1063759" cy="9547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14</a:t>
            </a:r>
          </a:p>
          <a:p>
            <a:pPr algn="ctr"/>
            <a:r>
              <a:rPr lang="es-CO" sz="700" b="1" dirty="0"/>
              <a:t>2 Planta</a:t>
            </a:r>
          </a:p>
          <a:p>
            <a:pPr algn="ctr"/>
            <a:r>
              <a:rPr lang="es-CO" sz="700" b="1" dirty="0"/>
              <a:t>12 Transitorios</a:t>
            </a:r>
          </a:p>
        </p:txBody>
      </p:sp>
      <p:sp>
        <p:nvSpPr>
          <p:cNvPr id="42" name="Título 1">
            <a:extLst>
              <a:ext uri="{FF2B5EF4-FFF2-40B4-BE49-F238E27FC236}">
                <a16:creationId xmlns:a16="http://schemas.microsoft.com/office/drawing/2014/main" id="{8289EC84-159F-4AB4-9592-F6085DD23D4A}"/>
              </a:ext>
            </a:extLst>
          </p:cNvPr>
          <p:cNvSpPr txBox="1">
            <a:spLocks/>
          </p:cNvSpPr>
          <p:nvPr/>
        </p:nvSpPr>
        <p:spPr bwMode="auto">
          <a:xfrm>
            <a:off x="8698744" y="913577"/>
            <a:ext cx="3293157" cy="37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s-CO" altLang="es-CO" sz="2400" kern="1200">
                <a:solidFill>
                  <a:schemeClr val="accent1">
                    <a:lumMod val="50000"/>
                  </a:schemeClr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06542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6pPr>
            <a:lvl7pPr marL="813084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7pPr>
            <a:lvl8pPr marL="1219627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8pPr>
            <a:lvl9pPr marL="1626169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CO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Excelencia Académica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BD38AD37-F011-416B-93D7-FFF629BD5819}"/>
              </a:ext>
            </a:extLst>
          </p:cNvPr>
          <p:cNvSpPr txBox="1"/>
          <p:nvPr/>
        </p:nvSpPr>
        <p:spPr>
          <a:xfrm>
            <a:off x="6925446" y="5281621"/>
            <a:ext cx="4200070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100" dirty="0">
                <a:solidFill>
                  <a:srgbClr val="222222"/>
                </a:solidFill>
              </a:rPr>
              <a:t>F</a:t>
            </a:r>
            <a:r>
              <a:rPr lang="es-MX" sz="1100" b="0" i="0" dirty="0">
                <a:solidFill>
                  <a:srgbClr val="222222"/>
                </a:solidFill>
                <a:effectLst/>
              </a:rPr>
              <a:t>ortalece la extensión </a:t>
            </a:r>
            <a:r>
              <a:rPr lang="es-MX" sz="1100" b="1" i="0" dirty="0">
                <a:solidFill>
                  <a:srgbClr val="222222"/>
                </a:solidFill>
                <a:effectLst/>
              </a:rPr>
              <a:t>social y rural, </a:t>
            </a:r>
            <a:r>
              <a:rPr lang="es-MX" sz="1100" b="0" i="0" dirty="0">
                <a:solidFill>
                  <a:srgbClr val="222222"/>
                </a:solidFill>
                <a:effectLst/>
              </a:rPr>
              <a:t>orientado a atender problemáticas o contribuir al cierre de brechas económicas y sociales de la región, al desarrollo de capacidades para incrementar la productividad y competitividad del sector agropecuario y agroindustrial</a:t>
            </a:r>
            <a:endParaRPr lang="es-CO" sz="1100" dirty="0"/>
          </a:p>
        </p:txBody>
      </p:sp>
      <p:sp>
        <p:nvSpPr>
          <p:cNvPr id="44" name="Rectángulo: esquinas redondeadas 43">
            <a:extLst>
              <a:ext uri="{FF2B5EF4-FFF2-40B4-BE49-F238E27FC236}">
                <a16:creationId xmlns:a16="http://schemas.microsoft.com/office/drawing/2014/main" id="{9F4DF2E6-61B2-4153-B9AA-FBBBF22B62E1}"/>
              </a:ext>
            </a:extLst>
          </p:cNvPr>
          <p:cNvSpPr/>
          <p:nvPr/>
        </p:nvSpPr>
        <p:spPr>
          <a:xfrm>
            <a:off x="6802676" y="4680580"/>
            <a:ext cx="4322839" cy="48034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FONDO </a:t>
            </a:r>
            <a:r>
              <a:rPr lang="es-MX" sz="1200"/>
              <a:t>DE EXTENSIÓN</a:t>
            </a:r>
            <a:r>
              <a:rPr lang="es-MX" sz="1200" dirty="0"/>
              <a:t> SOCIAL Y RURAL </a:t>
            </a:r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20C60C3E-9608-4D98-B138-E7221EA880D7}"/>
              </a:ext>
            </a:extLst>
          </p:cNvPr>
          <p:cNvSpPr/>
          <p:nvPr/>
        </p:nvSpPr>
        <p:spPr>
          <a:xfrm>
            <a:off x="5894142" y="4414255"/>
            <a:ext cx="1142259" cy="106811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21</a:t>
            </a:r>
          </a:p>
          <a:p>
            <a:pPr algn="ctr"/>
            <a:r>
              <a:rPr lang="es-CO" sz="1000" b="1" dirty="0"/>
              <a:t>Actividades Financiadas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511D8043-C93E-4491-800E-08A51FF5D8BD}"/>
              </a:ext>
            </a:extLst>
          </p:cNvPr>
          <p:cNvSpPr txBox="1"/>
          <p:nvPr/>
        </p:nvSpPr>
        <p:spPr>
          <a:xfrm>
            <a:off x="10735293" y="4975052"/>
            <a:ext cx="984755" cy="2462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000" dirty="0"/>
              <a:t>Creado 2020</a:t>
            </a:r>
          </a:p>
        </p:txBody>
      </p:sp>
    </p:spTree>
    <p:extLst>
      <p:ext uri="{BB962C8B-B14F-4D97-AF65-F5344CB8AC3E}">
        <p14:creationId xmlns:p14="http://schemas.microsoft.com/office/powerpoint/2010/main" val="3140933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F51B49-7E19-49F0-AC72-589D9340F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z="48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RETO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6BE8F40-0761-4671-83DC-7972DE0967E6}"/>
              </a:ext>
            </a:extLst>
          </p:cNvPr>
          <p:cNvSpPr txBox="1"/>
          <p:nvPr/>
        </p:nvSpPr>
        <p:spPr>
          <a:xfrm>
            <a:off x="1069729" y="2112221"/>
            <a:ext cx="1021959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3200" dirty="0"/>
              <a:t>Este proceso busca consolidar el Plan de Desarrollo Institucional 2020-2028, </a:t>
            </a:r>
            <a:r>
              <a:rPr lang="es-MX" sz="3200" b="1" i="1" dirty="0"/>
              <a:t>integrando las visiones y compromisos de todos los estamentos. </a:t>
            </a:r>
          </a:p>
          <a:p>
            <a:pPr algn="just"/>
            <a:endParaRPr lang="es-MX" sz="3200" b="1" i="1" dirty="0"/>
          </a:p>
          <a:p>
            <a:pPr algn="just"/>
            <a:r>
              <a:rPr lang="es-MX" sz="3200" b="1" i="1" dirty="0"/>
              <a:t>La participación activa y el consenso serán fundamentales </a:t>
            </a:r>
            <a:r>
              <a:rPr lang="es-MX" sz="3200" dirty="0"/>
              <a:t>para lograr una universidad más </a:t>
            </a:r>
            <a:r>
              <a:rPr lang="es-MX" sz="3200" b="1" i="1" dirty="0"/>
              <a:t>inclusiva, eficiente y comprometida con su comunidad.</a:t>
            </a:r>
          </a:p>
        </p:txBody>
      </p:sp>
    </p:spTree>
    <p:extLst>
      <p:ext uri="{BB962C8B-B14F-4D97-AF65-F5344CB8AC3E}">
        <p14:creationId xmlns:p14="http://schemas.microsoft.com/office/powerpoint/2010/main" val="210615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86E23B3A-2FD3-4FB4-8F91-E9FFED48E944}"/>
              </a:ext>
            </a:extLst>
          </p:cNvPr>
          <p:cNvSpPr txBox="1">
            <a:spLocks/>
          </p:cNvSpPr>
          <p:nvPr/>
        </p:nvSpPr>
        <p:spPr>
          <a:xfrm>
            <a:off x="5057492" y="2636445"/>
            <a:ext cx="5888891" cy="10924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6600" dirty="0">
                <a:solidFill>
                  <a:srgbClr val="080808"/>
                </a:solidFill>
                <a:latin typeface="Arial Rounded MT Bold" panose="020F0704030504030204" pitchFamily="34" charset="0"/>
              </a:rPr>
              <a:t>¡GRACIAS!</a:t>
            </a:r>
          </a:p>
        </p:txBody>
      </p:sp>
      <p:pic>
        <p:nvPicPr>
          <p:cNvPr id="3" name="Imagen 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251FF7CB-E85F-4ADC-A31D-E8ADD54323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03" y="1770354"/>
            <a:ext cx="1558802" cy="391699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2C3274E9-1876-4BA1-B4D5-A47E3CEE3B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047" y="4937840"/>
            <a:ext cx="685445" cy="74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616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34F3898-0969-9CB5-AE29-16F38B6C5151}"/>
              </a:ext>
            </a:extLst>
          </p:cNvPr>
          <p:cNvSpPr txBox="1">
            <a:spLocks/>
          </p:cNvSpPr>
          <p:nvPr/>
        </p:nvSpPr>
        <p:spPr>
          <a:xfrm>
            <a:off x="807662" y="3953319"/>
            <a:ext cx="7231691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es-CO" sz="6000" dirty="0"/>
              <a:t>Intervención Decano de la Facultad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82FB2E6-6C7D-4523-BC9F-E73064DEB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845" y="1611167"/>
            <a:ext cx="1892674" cy="18393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547" y="3535244"/>
            <a:ext cx="695972" cy="11230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602" y="3605931"/>
            <a:ext cx="1220580" cy="112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3072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34F3898-0969-9CB5-AE29-16F38B6C5151}"/>
              </a:ext>
            </a:extLst>
          </p:cNvPr>
          <p:cNvSpPr txBox="1">
            <a:spLocks/>
          </p:cNvSpPr>
          <p:nvPr/>
        </p:nvSpPr>
        <p:spPr>
          <a:xfrm>
            <a:off x="1121427" y="3507889"/>
            <a:ext cx="7231691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/>
              <a:t>Metodología mesas de trabajo por facultades</a:t>
            </a:r>
            <a:endParaRPr lang="en-US" sz="60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82FB2E6-6C7D-4523-BC9F-E73064DEB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845" y="1611167"/>
            <a:ext cx="1892674" cy="18393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547" y="3535244"/>
            <a:ext cx="695972" cy="11230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602" y="3605931"/>
            <a:ext cx="1220580" cy="112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1896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6703" y="1192205"/>
            <a:ext cx="6099956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Se trabajará la metodología Café Mundial y se conformarán 5 mesas de trabajo así: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718612" y="1112642"/>
            <a:ext cx="4016188" cy="2862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CO" altLang="es-CO" dirty="0">
                <a:solidFill>
                  <a:schemeClr val="accent1">
                    <a:lumMod val="50000"/>
                  </a:schemeClr>
                </a:solidFill>
                <a:latin typeface="Maiandra GD" panose="020E0502030308020204" pitchFamily="34" charset="0"/>
                <a:cs typeface="MS PGothic" charset="0"/>
              </a:rPr>
              <a:t>La metodología Café Mundial permite desarrollar conversaciones profesionalmente estructuradas alrededor de preguntas de interés sobre el tema a tratar. Con esta metodología se promueve la participación de todos y se logra que cada participante forme parte activa de toda la discusión en las diferentes mesas y con actores diferentes.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973" y="4353892"/>
            <a:ext cx="2871465" cy="196917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457200" y="2405303"/>
            <a:ext cx="650799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89535" lvl="0" indent="-342900" algn="just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Mesa 1. Estudiantes</a:t>
            </a: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 - Salón Magnolias</a:t>
            </a:r>
            <a:endParaRPr lang="es-C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9535" lvl="0" indent="-342900" algn="just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Mesa 2. Docentes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 - Salón Orquídeas</a:t>
            </a:r>
            <a:endParaRPr lang="es-C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9535" lvl="0" indent="-342900" algn="just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Mesa 3. Administrativos</a:t>
            </a: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 - Salón Barranqueros</a:t>
            </a:r>
            <a:endParaRPr lang="es-C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9535" lvl="0" indent="-342900" algn="just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Mesa 4. Egresados</a:t>
            </a: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 - Salón Lagartijas</a:t>
            </a:r>
            <a:endParaRPr lang="es-C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9535" lvl="0" indent="-342900" algn="just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Mesa 5. Sector externo - Salón Heliconias</a:t>
            </a:r>
            <a:endParaRPr lang="es-C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89535" lvl="0" algn="just">
              <a:spcAft>
                <a:spcPts val="0"/>
              </a:spcAft>
            </a:pPr>
            <a:endParaRPr lang="es-CO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89535" lvl="0" algn="just">
              <a:spcAft>
                <a:spcPts val="0"/>
              </a:spcAft>
            </a:pPr>
            <a:endParaRPr lang="es-CO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89535" lvl="0" algn="just">
              <a:spcAft>
                <a:spcPts val="0"/>
              </a:spcAft>
            </a:pP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Todas las </a:t>
            </a:r>
            <a:r>
              <a:rPr lang="es-CO" b="1" dirty="0">
                <a:latin typeface="Arial" panose="020B0604020202020204" pitchFamily="34" charset="0"/>
                <a:ea typeface="Times New Roman" panose="02020603050405020304" pitchFamily="18" charset="0"/>
              </a:rPr>
              <a:t>mesas trabajarán el componente transversal: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financiación, gestión estratégica del campus y tecnológica</a:t>
            </a: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sedes alternas</a:t>
            </a: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transformación Digital y Ciberseguridad</a:t>
            </a: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paz e interculturalidad</a:t>
            </a: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 y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democracia universitaria.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8373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4985" y="862879"/>
            <a:ext cx="11451885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Cada mesa contará con un moderador y un relator de la siguiente manera: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648808" y="5212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490324"/>
              </p:ext>
            </p:extLst>
          </p:nvPr>
        </p:nvGraphicFramePr>
        <p:xfrm>
          <a:off x="1081271" y="2001442"/>
          <a:ext cx="9856359" cy="3142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5120">
                  <a:extLst>
                    <a:ext uri="{9D8B030D-6E8A-4147-A177-3AD203B41FA5}">
                      <a16:colId xmlns:a16="http://schemas.microsoft.com/office/drawing/2014/main" val="682215203"/>
                    </a:ext>
                  </a:extLst>
                </a:gridCol>
                <a:gridCol w="3794700">
                  <a:extLst>
                    <a:ext uri="{9D8B030D-6E8A-4147-A177-3AD203B41FA5}">
                      <a16:colId xmlns:a16="http://schemas.microsoft.com/office/drawing/2014/main" val="1913907811"/>
                    </a:ext>
                  </a:extLst>
                </a:gridCol>
                <a:gridCol w="3136539">
                  <a:extLst>
                    <a:ext uri="{9D8B030D-6E8A-4147-A177-3AD203B41FA5}">
                      <a16:colId xmlns:a16="http://schemas.microsoft.com/office/drawing/2014/main" val="4017944471"/>
                    </a:ext>
                  </a:extLst>
                </a:gridCol>
              </a:tblGrid>
              <a:tr h="523676">
                <a:tc>
                  <a:txBody>
                    <a:bodyPr/>
                    <a:lstStyle/>
                    <a:p>
                      <a:pPr algn="ctr"/>
                      <a:r>
                        <a:rPr lang="es-CO" sz="2000" dirty="0"/>
                        <a:t>Mesa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/>
                        <a:t>Moderador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/>
                        <a:t>Relator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43191"/>
                  </a:ext>
                </a:extLst>
              </a:tr>
              <a:tr h="5236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1. </a:t>
                      </a:r>
                      <a:r>
                        <a:rPr lang="es-ES_trad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Estudiantes</a:t>
                      </a:r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/>
                        <a:t>Norma Ramírez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2000" dirty="0"/>
                        <a:t>Leonardo Gaviria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9810031"/>
                  </a:ext>
                </a:extLst>
              </a:tr>
              <a:tr h="523676">
                <a:tc>
                  <a:txBody>
                    <a:bodyPr/>
                    <a:lstStyle/>
                    <a:p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2. Docentes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/>
                        <a:t>Alexander Hernández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2000" dirty="0"/>
                        <a:t>Juan Camilo</a:t>
                      </a:r>
                      <a:r>
                        <a:rPr lang="es-CO" sz="2000" baseline="0" dirty="0"/>
                        <a:t> Valencia</a:t>
                      </a:r>
                      <a:endParaRPr lang="es-CO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3938688"/>
                  </a:ext>
                </a:extLst>
              </a:tr>
              <a:tr h="523676">
                <a:tc>
                  <a:txBody>
                    <a:bodyPr/>
                    <a:lstStyle/>
                    <a:p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3. Administrativos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/>
                        <a:t>Luz Adriana Velásquez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2000" dirty="0"/>
                        <a:t>Andrés Valderrama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179890"/>
                  </a:ext>
                </a:extLst>
              </a:tr>
              <a:tr h="523676">
                <a:tc>
                  <a:txBody>
                    <a:bodyPr/>
                    <a:lstStyle/>
                    <a:p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4. Egresados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/>
                        <a:t>Délany Ramírez del Río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2000" dirty="0"/>
                        <a:t>Oscar Gómez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6557011"/>
                  </a:ext>
                </a:extLst>
              </a:tr>
              <a:tr h="523676">
                <a:tc>
                  <a:txBody>
                    <a:bodyPr/>
                    <a:lstStyle/>
                    <a:p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5. Sector externo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/>
                        <a:t>Jaime Andrés</a:t>
                      </a:r>
                      <a:r>
                        <a:rPr lang="es-CO" sz="2000" baseline="0" dirty="0"/>
                        <a:t> Ramírez</a:t>
                      </a:r>
                      <a:endParaRPr lang="es-CO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/>
                        <a:t>John Jairo Ortiz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4242401"/>
                  </a:ext>
                </a:extLst>
              </a:tr>
            </a:tbl>
          </a:graphicData>
        </a:graphic>
      </p:graphicFrame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87FD4991-596B-481B-A64B-4016BAB2A08C}"/>
              </a:ext>
            </a:extLst>
          </p:cNvPr>
          <p:cNvSpPr/>
          <p:nvPr/>
        </p:nvSpPr>
        <p:spPr>
          <a:xfrm>
            <a:off x="3648808" y="5478138"/>
            <a:ext cx="5010584" cy="1138563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Julián Andrés Valencia </a:t>
            </a:r>
          </a:p>
          <a:p>
            <a:pPr algn="ctr"/>
            <a:r>
              <a:rPr lang="es-CO" dirty="0"/>
              <a:t>Viviana Marcela Carmona </a:t>
            </a:r>
          </a:p>
          <a:p>
            <a:pPr algn="ctr"/>
            <a:r>
              <a:rPr lang="es-CO" dirty="0"/>
              <a:t>Julián Herrera</a:t>
            </a:r>
          </a:p>
          <a:p>
            <a:pPr algn="ctr"/>
            <a:r>
              <a:rPr lang="es-CO" dirty="0"/>
              <a:t>Transversales a todo el proceso</a:t>
            </a:r>
          </a:p>
        </p:txBody>
      </p:sp>
    </p:spTree>
    <p:extLst>
      <p:ext uri="{BB962C8B-B14F-4D97-AF65-F5344CB8AC3E}">
        <p14:creationId xmlns:p14="http://schemas.microsoft.com/office/powerpoint/2010/main" val="3785372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9126" y="1329043"/>
            <a:ext cx="11451885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Los insumos de partida fundamentales para la identificación y retroalimentación de acciones comunes son las apuestas identificadas por cada uno de los estamentos a abordar en las mesas: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Programas de Gobierno de Luis Fernando Gaviria, 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 candidatos  Rectoría Alexander Molina y Carlos Alfonso Victoria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fortalecimiento enviadas por el representante de los docentes ante el CSU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la representante de los egresados ante el CSU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la representante de los administrativos ante el CSU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la representante de los estudiantes ante el CSU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los grupos étnicos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Resultados de los diálogos con estamentos realizados en períodos anteriores y pendientes de implementar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648808" y="5212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</p:spTree>
    <p:extLst>
      <p:ext uri="{BB962C8B-B14F-4D97-AF65-F5344CB8AC3E}">
        <p14:creationId xmlns:p14="http://schemas.microsoft.com/office/powerpoint/2010/main" val="19829350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8092" y="1138417"/>
            <a:ext cx="11487743" cy="8607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b="1" u="sng" dirty="0">
                <a:latin typeface="Arial" panose="020B0604020202020204" pitchFamily="34" charset="0"/>
                <a:cs typeface="Arial" panose="020B0604020202020204" pitchFamily="34" charset="0"/>
              </a:rPr>
              <a:t>El ejercicio se desarrollará en tres momentos de participación: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78540" y="2274667"/>
            <a:ext cx="1084729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1.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Socialización y retroalimentación de acciones comunes a intervenir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748116" y="3376904"/>
            <a:ext cx="10847295" cy="628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2.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Rotación y retroalimentación “Construir sobre lo construido”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420469" y="4551280"/>
            <a:ext cx="1084729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3.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Plenaria de priorización de acciones comunes a intervenir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DE79EBD-642A-467A-8CFA-CF23EF9D4435}"/>
              </a:ext>
            </a:extLst>
          </p:cNvPr>
          <p:cNvSpPr txBox="1"/>
          <p:nvPr/>
        </p:nvSpPr>
        <p:spPr>
          <a:xfrm>
            <a:off x="4284051" y="2709984"/>
            <a:ext cx="6633796" cy="394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1800" b="1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“Pensando la Universidad desde la Facultad”</a:t>
            </a:r>
          </a:p>
        </p:txBody>
      </p:sp>
    </p:spTree>
    <p:extLst>
      <p:ext uri="{BB962C8B-B14F-4D97-AF65-F5344CB8AC3E}">
        <p14:creationId xmlns:p14="http://schemas.microsoft.com/office/powerpoint/2010/main" val="791799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8091" y="1138417"/>
            <a:ext cx="8786885" cy="496409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4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1. Socialización y retroalimentación de acciones comunes a intervenir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2400" b="1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“Pensando la Universidad desde la Facultad”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Cada mesa desde la temática a abordar realizará una revisión y retroalimentación de “Las acciones comunes a intervenir” para mejorar la temática objeto de abordaje o cerrar brechas existentes”. Algunas consideraciones: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Estas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acciones comunes 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deben de ser en lo posible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concretas. 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Pensar desde lo holístico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, la situación que se debe afrontar desde una estrategia institucional que pueda irradiar en las facultades.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grpSp>
        <p:nvGrpSpPr>
          <p:cNvPr id="5" name="Google Shape;4455;p88">
            <a:extLst>
              <a:ext uri="{FF2B5EF4-FFF2-40B4-BE49-F238E27FC236}">
                <a16:creationId xmlns:a16="http://schemas.microsoft.com/office/drawing/2014/main" id="{45AD5308-E53E-4FDB-B48E-BBAF047064A1}"/>
              </a:ext>
            </a:extLst>
          </p:cNvPr>
          <p:cNvGrpSpPr/>
          <p:nvPr/>
        </p:nvGrpSpPr>
        <p:grpSpPr>
          <a:xfrm>
            <a:off x="9443851" y="2149712"/>
            <a:ext cx="1907018" cy="3996111"/>
            <a:chOff x="7122682" y="989127"/>
            <a:chExt cx="1565368" cy="3742681"/>
          </a:xfrm>
        </p:grpSpPr>
        <p:grpSp>
          <p:nvGrpSpPr>
            <p:cNvPr id="6" name="Google Shape;4456;p88">
              <a:extLst>
                <a:ext uri="{FF2B5EF4-FFF2-40B4-BE49-F238E27FC236}">
                  <a16:creationId xmlns:a16="http://schemas.microsoft.com/office/drawing/2014/main" id="{24BD4B17-DDC1-4751-B26B-8747378DB4FF}"/>
                </a:ext>
              </a:extLst>
            </p:cNvPr>
            <p:cNvGrpSpPr/>
            <p:nvPr/>
          </p:nvGrpSpPr>
          <p:grpSpPr>
            <a:xfrm>
              <a:off x="7122682" y="989127"/>
              <a:ext cx="1564125" cy="3742681"/>
              <a:chOff x="687475" y="1477100"/>
              <a:chExt cx="1634234" cy="3910848"/>
            </a:xfrm>
          </p:grpSpPr>
          <p:sp>
            <p:nvSpPr>
              <p:cNvPr id="8" name="Google Shape;4457;p88">
                <a:extLst>
                  <a:ext uri="{FF2B5EF4-FFF2-40B4-BE49-F238E27FC236}">
                    <a16:creationId xmlns:a16="http://schemas.microsoft.com/office/drawing/2014/main" id="{799E2682-0EE7-48D7-97FB-EA4CA70584EC}"/>
                  </a:ext>
                </a:extLst>
              </p:cNvPr>
              <p:cNvSpPr/>
              <p:nvPr/>
            </p:nvSpPr>
            <p:spPr>
              <a:xfrm>
                <a:off x="725237" y="1477100"/>
                <a:ext cx="554286" cy="588440"/>
              </a:xfrm>
              <a:custGeom>
                <a:avLst/>
                <a:gdLst/>
                <a:ahLst/>
                <a:cxnLst/>
                <a:rect l="l" t="t" r="r" b="b"/>
                <a:pathLst>
                  <a:path w="29196" h="30995" extrusionOk="0">
                    <a:moveTo>
                      <a:pt x="14756" y="0"/>
                    </a:moveTo>
                    <a:lnTo>
                      <a:pt x="14303" y="11"/>
                    </a:lnTo>
                    <a:lnTo>
                      <a:pt x="13861" y="32"/>
                    </a:lnTo>
                    <a:lnTo>
                      <a:pt x="13430" y="63"/>
                    </a:lnTo>
                    <a:lnTo>
                      <a:pt x="12988" y="105"/>
                    </a:lnTo>
                    <a:lnTo>
                      <a:pt x="12556" y="158"/>
                    </a:lnTo>
                    <a:lnTo>
                      <a:pt x="12135" y="232"/>
                    </a:lnTo>
                    <a:lnTo>
                      <a:pt x="11714" y="316"/>
                    </a:lnTo>
                    <a:lnTo>
                      <a:pt x="11293" y="400"/>
                    </a:lnTo>
                    <a:lnTo>
                      <a:pt x="10883" y="505"/>
                    </a:lnTo>
                    <a:lnTo>
                      <a:pt x="10483" y="621"/>
                    </a:lnTo>
                    <a:lnTo>
                      <a:pt x="10072" y="758"/>
                    </a:lnTo>
                    <a:lnTo>
                      <a:pt x="9683" y="895"/>
                    </a:lnTo>
                    <a:lnTo>
                      <a:pt x="9294" y="1042"/>
                    </a:lnTo>
                    <a:lnTo>
                      <a:pt x="8904" y="1200"/>
                    </a:lnTo>
                    <a:lnTo>
                      <a:pt x="8525" y="1368"/>
                    </a:lnTo>
                    <a:lnTo>
                      <a:pt x="8157" y="1558"/>
                    </a:lnTo>
                    <a:lnTo>
                      <a:pt x="7789" y="1747"/>
                    </a:lnTo>
                    <a:lnTo>
                      <a:pt x="7420" y="1947"/>
                    </a:lnTo>
                    <a:lnTo>
                      <a:pt x="7073" y="2157"/>
                    </a:lnTo>
                    <a:lnTo>
                      <a:pt x="6726" y="2378"/>
                    </a:lnTo>
                    <a:lnTo>
                      <a:pt x="6378" y="2610"/>
                    </a:lnTo>
                    <a:lnTo>
                      <a:pt x="6052" y="2852"/>
                    </a:lnTo>
                    <a:lnTo>
                      <a:pt x="5726" y="3094"/>
                    </a:lnTo>
                    <a:lnTo>
                      <a:pt x="5400" y="3357"/>
                    </a:lnTo>
                    <a:lnTo>
                      <a:pt x="5094" y="3620"/>
                    </a:lnTo>
                    <a:lnTo>
                      <a:pt x="4789" y="3894"/>
                    </a:lnTo>
                    <a:lnTo>
                      <a:pt x="4484" y="4178"/>
                    </a:lnTo>
                    <a:lnTo>
                      <a:pt x="4200" y="4473"/>
                    </a:lnTo>
                    <a:lnTo>
                      <a:pt x="3916" y="4768"/>
                    </a:lnTo>
                    <a:lnTo>
                      <a:pt x="3653" y="5073"/>
                    </a:lnTo>
                    <a:lnTo>
                      <a:pt x="3379" y="5388"/>
                    </a:lnTo>
                    <a:lnTo>
                      <a:pt x="3126" y="5715"/>
                    </a:lnTo>
                    <a:lnTo>
                      <a:pt x="2884" y="6041"/>
                    </a:lnTo>
                    <a:lnTo>
                      <a:pt x="2642" y="6378"/>
                    </a:lnTo>
                    <a:lnTo>
                      <a:pt x="2421" y="6725"/>
                    </a:lnTo>
                    <a:lnTo>
                      <a:pt x="2200" y="7072"/>
                    </a:lnTo>
                    <a:lnTo>
                      <a:pt x="1990" y="7430"/>
                    </a:lnTo>
                    <a:lnTo>
                      <a:pt x="1790" y="7799"/>
                    </a:lnTo>
                    <a:lnTo>
                      <a:pt x="1600" y="8167"/>
                    </a:lnTo>
                    <a:lnTo>
                      <a:pt x="1411" y="8546"/>
                    </a:lnTo>
                    <a:lnTo>
                      <a:pt x="1243" y="8925"/>
                    </a:lnTo>
                    <a:lnTo>
                      <a:pt x="1085" y="9314"/>
                    </a:lnTo>
                    <a:lnTo>
                      <a:pt x="937" y="9703"/>
                    </a:lnTo>
                    <a:lnTo>
                      <a:pt x="800" y="10103"/>
                    </a:lnTo>
                    <a:lnTo>
                      <a:pt x="664" y="10503"/>
                    </a:lnTo>
                    <a:lnTo>
                      <a:pt x="548" y="10914"/>
                    </a:lnTo>
                    <a:lnTo>
                      <a:pt x="443" y="11324"/>
                    </a:lnTo>
                    <a:lnTo>
                      <a:pt x="348" y="11745"/>
                    </a:lnTo>
                    <a:lnTo>
                      <a:pt x="264" y="12166"/>
                    </a:lnTo>
                    <a:lnTo>
                      <a:pt x="190" y="12598"/>
                    </a:lnTo>
                    <a:lnTo>
                      <a:pt x="127" y="13029"/>
                    </a:lnTo>
                    <a:lnTo>
                      <a:pt x="85" y="13461"/>
                    </a:lnTo>
                    <a:lnTo>
                      <a:pt x="43" y="13892"/>
                    </a:lnTo>
                    <a:lnTo>
                      <a:pt x="22" y="14334"/>
                    </a:lnTo>
                    <a:lnTo>
                      <a:pt x="1" y="14787"/>
                    </a:lnTo>
                    <a:lnTo>
                      <a:pt x="1" y="15229"/>
                    </a:lnTo>
                    <a:lnTo>
                      <a:pt x="22" y="15681"/>
                    </a:lnTo>
                    <a:lnTo>
                      <a:pt x="43" y="16134"/>
                    </a:lnTo>
                    <a:lnTo>
                      <a:pt x="85" y="16597"/>
                    </a:lnTo>
                    <a:lnTo>
                      <a:pt x="127" y="17049"/>
                    </a:lnTo>
                    <a:lnTo>
                      <a:pt x="201" y="17512"/>
                    </a:lnTo>
                    <a:lnTo>
                      <a:pt x="274" y="17976"/>
                    </a:lnTo>
                    <a:lnTo>
                      <a:pt x="369" y="18439"/>
                    </a:lnTo>
                    <a:lnTo>
                      <a:pt x="474" y="18912"/>
                    </a:lnTo>
                    <a:lnTo>
                      <a:pt x="611" y="19459"/>
                    </a:lnTo>
                    <a:lnTo>
                      <a:pt x="779" y="19996"/>
                    </a:lnTo>
                    <a:lnTo>
                      <a:pt x="969" y="20533"/>
                    </a:lnTo>
                    <a:lnTo>
                      <a:pt x="1169" y="21049"/>
                    </a:lnTo>
                    <a:lnTo>
                      <a:pt x="1400" y="21554"/>
                    </a:lnTo>
                    <a:lnTo>
                      <a:pt x="1642" y="22059"/>
                    </a:lnTo>
                    <a:lnTo>
                      <a:pt x="1906" y="22543"/>
                    </a:lnTo>
                    <a:lnTo>
                      <a:pt x="2190" y="23017"/>
                    </a:lnTo>
                    <a:lnTo>
                      <a:pt x="2484" y="23480"/>
                    </a:lnTo>
                    <a:lnTo>
                      <a:pt x="2800" y="23922"/>
                    </a:lnTo>
                    <a:lnTo>
                      <a:pt x="3137" y="24364"/>
                    </a:lnTo>
                    <a:lnTo>
                      <a:pt x="3484" y="24785"/>
                    </a:lnTo>
                    <a:lnTo>
                      <a:pt x="3842" y="25195"/>
                    </a:lnTo>
                    <a:lnTo>
                      <a:pt x="4221" y="25585"/>
                    </a:lnTo>
                    <a:lnTo>
                      <a:pt x="4621" y="25964"/>
                    </a:lnTo>
                    <a:lnTo>
                      <a:pt x="5021" y="26332"/>
                    </a:lnTo>
                    <a:lnTo>
                      <a:pt x="5442" y="26679"/>
                    </a:lnTo>
                    <a:lnTo>
                      <a:pt x="5884" y="27016"/>
                    </a:lnTo>
                    <a:lnTo>
                      <a:pt x="6326" y="27342"/>
                    </a:lnTo>
                    <a:lnTo>
                      <a:pt x="6789" y="27637"/>
                    </a:lnTo>
                    <a:lnTo>
                      <a:pt x="7252" y="27932"/>
                    </a:lnTo>
                    <a:lnTo>
                      <a:pt x="7736" y="28195"/>
                    </a:lnTo>
                    <a:lnTo>
                      <a:pt x="8231" y="28447"/>
                    </a:lnTo>
                    <a:lnTo>
                      <a:pt x="8725" y="28689"/>
                    </a:lnTo>
                    <a:lnTo>
                      <a:pt x="9241" y="28900"/>
                    </a:lnTo>
                    <a:lnTo>
                      <a:pt x="9757" y="29100"/>
                    </a:lnTo>
                    <a:lnTo>
                      <a:pt x="10293" y="29279"/>
                    </a:lnTo>
                    <a:lnTo>
                      <a:pt x="10830" y="29447"/>
                    </a:lnTo>
                    <a:lnTo>
                      <a:pt x="11367" y="29584"/>
                    </a:lnTo>
                    <a:lnTo>
                      <a:pt x="11925" y="29710"/>
                    </a:lnTo>
                    <a:lnTo>
                      <a:pt x="12482" y="29815"/>
                    </a:lnTo>
                    <a:lnTo>
                      <a:pt x="13040" y="29900"/>
                    </a:lnTo>
                    <a:lnTo>
                      <a:pt x="13524" y="29952"/>
                    </a:lnTo>
                    <a:lnTo>
                      <a:pt x="14009" y="29994"/>
                    </a:lnTo>
                    <a:lnTo>
                      <a:pt x="14472" y="30015"/>
                    </a:lnTo>
                    <a:lnTo>
                      <a:pt x="14935" y="30036"/>
                    </a:lnTo>
                    <a:lnTo>
                      <a:pt x="15398" y="30036"/>
                    </a:lnTo>
                    <a:lnTo>
                      <a:pt x="15840" y="30015"/>
                    </a:lnTo>
                    <a:lnTo>
                      <a:pt x="16282" y="29994"/>
                    </a:lnTo>
                    <a:lnTo>
                      <a:pt x="16724" y="29952"/>
                    </a:lnTo>
                    <a:lnTo>
                      <a:pt x="17145" y="29900"/>
                    </a:lnTo>
                    <a:lnTo>
                      <a:pt x="17576" y="29836"/>
                    </a:lnTo>
                    <a:lnTo>
                      <a:pt x="17987" y="29752"/>
                    </a:lnTo>
                    <a:lnTo>
                      <a:pt x="18397" y="29668"/>
                    </a:lnTo>
                    <a:lnTo>
                      <a:pt x="18797" y="29563"/>
                    </a:lnTo>
                    <a:lnTo>
                      <a:pt x="19197" y="29447"/>
                    </a:lnTo>
                    <a:lnTo>
                      <a:pt x="19586" y="29321"/>
                    </a:lnTo>
                    <a:lnTo>
                      <a:pt x="19976" y="29184"/>
                    </a:lnTo>
                    <a:lnTo>
                      <a:pt x="20355" y="29037"/>
                    </a:lnTo>
                    <a:lnTo>
                      <a:pt x="20734" y="28868"/>
                    </a:lnTo>
                    <a:lnTo>
                      <a:pt x="21091" y="28700"/>
                    </a:lnTo>
                    <a:lnTo>
                      <a:pt x="21460" y="28521"/>
                    </a:lnTo>
                    <a:lnTo>
                      <a:pt x="21818" y="28321"/>
                    </a:lnTo>
                    <a:lnTo>
                      <a:pt x="22165" y="28121"/>
                    </a:lnTo>
                    <a:lnTo>
                      <a:pt x="22512" y="27911"/>
                    </a:lnTo>
                    <a:lnTo>
                      <a:pt x="22849" y="27679"/>
                    </a:lnTo>
                    <a:lnTo>
                      <a:pt x="23186" y="27447"/>
                    </a:lnTo>
                    <a:lnTo>
                      <a:pt x="23512" y="27205"/>
                    </a:lnTo>
                    <a:lnTo>
                      <a:pt x="23838" y="26953"/>
                    </a:lnTo>
                    <a:lnTo>
                      <a:pt x="24154" y="26690"/>
                    </a:lnTo>
                    <a:lnTo>
                      <a:pt x="24470" y="26427"/>
                    </a:lnTo>
                    <a:lnTo>
                      <a:pt x="24775" y="26142"/>
                    </a:lnTo>
                    <a:lnTo>
                      <a:pt x="25080" y="25858"/>
                    </a:lnTo>
                    <a:lnTo>
                      <a:pt x="25375" y="25553"/>
                    </a:lnTo>
                    <a:lnTo>
                      <a:pt x="29195" y="30994"/>
                    </a:lnTo>
                    <a:lnTo>
                      <a:pt x="29195" y="13976"/>
                    </a:lnTo>
                    <a:lnTo>
                      <a:pt x="29195" y="13608"/>
                    </a:lnTo>
                    <a:lnTo>
                      <a:pt x="29174" y="13250"/>
                    </a:lnTo>
                    <a:lnTo>
                      <a:pt x="29153" y="12892"/>
                    </a:lnTo>
                    <a:lnTo>
                      <a:pt x="29121" y="12534"/>
                    </a:lnTo>
                    <a:lnTo>
                      <a:pt x="29079" y="12177"/>
                    </a:lnTo>
                    <a:lnTo>
                      <a:pt x="29027" y="11829"/>
                    </a:lnTo>
                    <a:lnTo>
                      <a:pt x="28974" y="11482"/>
                    </a:lnTo>
                    <a:lnTo>
                      <a:pt x="28900" y="11135"/>
                    </a:lnTo>
                    <a:lnTo>
                      <a:pt x="28827" y="10787"/>
                    </a:lnTo>
                    <a:lnTo>
                      <a:pt x="28743" y="10451"/>
                    </a:lnTo>
                    <a:lnTo>
                      <a:pt x="28648" y="10114"/>
                    </a:lnTo>
                    <a:lnTo>
                      <a:pt x="28543" y="9788"/>
                    </a:lnTo>
                    <a:lnTo>
                      <a:pt x="28437" y="9461"/>
                    </a:lnTo>
                    <a:lnTo>
                      <a:pt x="28322" y="9135"/>
                    </a:lnTo>
                    <a:lnTo>
                      <a:pt x="28195" y="8819"/>
                    </a:lnTo>
                    <a:lnTo>
                      <a:pt x="28058" y="8504"/>
                    </a:lnTo>
                    <a:lnTo>
                      <a:pt x="27911" y="8188"/>
                    </a:lnTo>
                    <a:lnTo>
                      <a:pt x="27764" y="7883"/>
                    </a:lnTo>
                    <a:lnTo>
                      <a:pt x="27606" y="7578"/>
                    </a:lnTo>
                    <a:lnTo>
                      <a:pt x="27448" y="7272"/>
                    </a:lnTo>
                    <a:lnTo>
                      <a:pt x="27280" y="6978"/>
                    </a:lnTo>
                    <a:lnTo>
                      <a:pt x="27101" y="6693"/>
                    </a:lnTo>
                    <a:lnTo>
                      <a:pt x="26911" y="6409"/>
                    </a:lnTo>
                    <a:lnTo>
                      <a:pt x="26722" y="6125"/>
                    </a:lnTo>
                    <a:lnTo>
                      <a:pt x="26522" y="5852"/>
                    </a:lnTo>
                    <a:lnTo>
                      <a:pt x="26322" y="5578"/>
                    </a:lnTo>
                    <a:lnTo>
                      <a:pt x="26101" y="5315"/>
                    </a:lnTo>
                    <a:lnTo>
                      <a:pt x="25890" y="5052"/>
                    </a:lnTo>
                    <a:lnTo>
                      <a:pt x="25659" y="4799"/>
                    </a:lnTo>
                    <a:lnTo>
                      <a:pt x="25438" y="4547"/>
                    </a:lnTo>
                    <a:lnTo>
                      <a:pt x="25196" y="4304"/>
                    </a:lnTo>
                    <a:lnTo>
                      <a:pt x="24954" y="4062"/>
                    </a:lnTo>
                    <a:lnTo>
                      <a:pt x="24701" y="3831"/>
                    </a:lnTo>
                    <a:lnTo>
                      <a:pt x="24449" y="3599"/>
                    </a:lnTo>
                    <a:lnTo>
                      <a:pt x="24196" y="3378"/>
                    </a:lnTo>
                    <a:lnTo>
                      <a:pt x="23922" y="3168"/>
                    </a:lnTo>
                    <a:lnTo>
                      <a:pt x="23659" y="2957"/>
                    </a:lnTo>
                    <a:lnTo>
                      <a:pt x="23375" y="2747"/>
                    </a:lnTo>
                    <a:lnTo>
                      <a:pt x="23102" y="2557"/>
                    </a:lnTo>
                    <a:lnTo>
                      <a:pt x="22817" y="2368"/>
                    </a:lnTo>
                    <a:lnTo>
                      <a:pt x="22523" y="2179"/>
                    </a:lnTo>
                    <a:lnTo>
                      <a:pt x="22228" y="2000"/>
                    </a:lnTo>
                    <a:lnTo>
                      <a:pt x="21923" y="1831"/>
                    </a:lnTo>
                    <a:lnTo>
                      <a:pt x="21618" y="1673"/>
                    </a:lnTo>
                    <a:lnTo>
                      <a:pt x="21312" y="1516"/>
                    </a:lnTo>
                    <a:lnTo>
                      <a:pt x="20997" y="1368"/>
                    </a:lnTo>
                    <a:lnTo>
                      <a:pt x="20681" y="1221"/>
                    </a:lnTo>
                    <a:lnTo>
                      <a:pt x="20365" y="1084"/>
                    </a:lnTo>
                    <a:lnTo>
                      <a:pt x="20039" y="958"/>
                    </a:lnTo>
                    <a:lnTo>
                      <a:pt x="19702" y="842"/>
                    </a:lnTo>
                    <a:lnTo>
                      <a:pt x="19376" y="726"/>
                    </a:lnTo>
                    <a:lnTo>
                      <a:pt x="19039" y="621"/>
                    </a:lnTo>
                    <a:lnTo>
                      <a:pt x="18692" y="526"/>
                    </a:lnTo>
                    <a:lnTo>
                      <a:pt x="18355" y="431"/>
                    </a:lnTo>
                    <a:lnTo>
                      <a:pt x="18008" y="358"/>
                    </a:lnTo>
                    <a:lnTo>
                      <a:pt x="17650" y="284"/>
                    </a:lnTo>
                    <a:lnTo>
                      <a:pt x="17303" y="221"/>
                    </a:lnTo>
                    <a:lnTo>
                      <a:pt x="16945" y="158"/>
                    </a:lnTo>
                    <a:lnTo>
                      <a:pt x="16587" y="116"/>
                    </a:lnTo>
                    <a:lnTo>
                      <a:pt x="16229" y="74"/>
                    </a:lnTo>
                    <a:lnTo>
                      <a:pt x="15861" y="42"/>
                    </a:lnTo>
                    <a:lnTo>
                      <a:pt x="15492" y="21"/>
                    </a:lnTo>
                    <a:lnTo>
                      <a:pt x="15124" y="11"/>
                    </a:lnTo>
                    <a:lnTo>
                      <a:pt x="147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4458;p88">
                <a:extLst>
                  <a:ext uri="{FF2B5EF4-FFF2-40B4-BE49-F238E27FC236}">
                    <a16:creationId xmlns:a16="http://schemas.microsoft.com/office/drawing/2014/main" id="{E8836F08-9B27-4E40-8018-966C15B89F94}"/>
                  </a:ext>
                </a:extLst>
              </p:cNvPr>
              <p:cNvSpPr/>
              <p:nvPr/>
            </p:nvSpPr>
            <p:spPr>
              <a:xfrm>
                <a:off x="868312" y="1599973"/>
                <a:ext cx="196020" cy="273555"/>
              </a:xfrm>
              <a:custGeom>
                <a:avLst/>
                <a:gdLst/>
                <a:ahLst/>
                <a:cxnLst/>
                <a:rect l="l" t="t" r="r" b="b"/>
                <a:pathLst>
                  <a:path w="10325" h="14409" extrusionOk="0">
                    <a:moveTo>
                      <a:pt x="3599" y="0"/>
                    </a:moveTo>
                    <a:lnTo>
                      <a:pt x="3463" y="22"/>
                    </a:lnTo>
                    <a:lnTo>
                      <a:pt x="3326" y="64"/>
                    </a:lnTo>
                    <a:lnTo>
                      <a:pt x="3189" y="106"/>
                    </a:lnTo>
                    <a:lnTo>
                      <a:pt x="3073" y="169"/>
                    </a:lnTo>
                    <a:lnTo>
                      <a:pt x="2957" y="243"/>
                    </a:lnTo>
                    <a:lnTo>
                      <a:pt x="2842" y="316"/>
                    </a:lnTo>
                    <a:lnTo>
                      <a:pt x="2747" y="411"/>
                    </a:lnTo>
                    <a:lnTo>
                      <a:pt x="2652" y="516"/>
                    </a:lnTo>
                    <a:lnTo>
                      <a:pt x="2568" y="621"/>
                    </a:lnTo>
                    <a:lnTo>
                      <a:pt x="2505" y="737"/>
                    </a:lnTo>
                    <a:lnTo>
                      <a:pt x="2442" y="863"/>
                    </a:lnTo>
                    <a:lnTo>
                      <a:pt x="2400" y="990"/>
                    </a:lnTo>
                    <a:lnTo>
                      <a:pt x="2358" y="1127"/>
                    </a:lnTo>
                    <a:lnTo>
                      <a:pt x="2336" y="1263"/>
                    </a:lnTo>
                    <a:lnTo>
                      <a:pt x="2336" y="1411"/>
                    </a:lnTo>
                    <a:lnTo>
                      <a:pt x="2336" y="1705"/>
                    </a:lnTo>
                    <a:lnTo>
                      <a:pt x="2336" y="1905"/>
                    </a:lnTo>
                    <a:lnTo>
                      <a:pt x="2347" y="2105"/>
                    </a:lnTo>
                    <a:lnTo>
                      <a:pt x="2358" y="2305"/>
                    </a:lnTo>
                    <a:lnTo>
                      <a:pt x="2389" y="2505"/>
                    </a:lnTo>
                    <a:lnTo>
                      <a:pt x="2410" y="2695"/>
                    </a:lnTo>
                    <a:lnTo>
                      <a:pt x="2452" y="2895"/>
                    </a:lnTo>
                    <a:lnTo>
                      <a:pt x="2494" y="3084"/>
                    </a:lnTo>
                    <a:lnTo>
                      <a:pt x="2536" y="3274"/>
                    </a:lnTo>
                    <a:lnTo>
                      <a:pt x="2600" y="3463"/>
                    </a:lnTo>
                    <a:lnTo>
                      <a:pt x="2652" y="3652"/>
                    </a:lnTo>
                    <a:lnTo>
                      <a:pt x="2726" y="3842"/>
                    </a:lnTo>
                    <a:lnTo>
                      <a:pt x="2800" y="4021"/>
                    </a:lnTo>
                    <a:lnTo>
                      <a:pt x="2873" y="4200"/>
                    </a:lnTo>
                    <a:lnTo>
                      <a:pt x="2957" y="4379"/>
                    </a:lnTo>
                    <a:lnTo>
                      <a:pt x="3052" y="4558"/>
                    </a:lnTo>
                    <a:lnTo>
                      <a:pt x="3147" y="4736"/>
                    </a:lnTo>
                    <a:lnTo>
                      <a:pt x="3442" y="5231"/>
                    </a:lnTo>
                    <a:lnTo>
                      <a:pt x="1852" y="5231"/>
                    </a:lnTo>
                    <a:lnTo>
                      <a:pt x="1663" y="5242"/>
                    </a:lnTo>
                    <a:lnTo>
                      <a:pt x="1484" y="5273"/>
                    </a:lnTo>
                    <a:lnTo>
                      <a:pt x="1305" y="5315"/>
                    </a:lnTo>
                    <a:lnTo>
                      <a:pt x="1137" y="5378"/>
                    </a:lnTo>
                    <a:lnTo>
                      <a:pt x="968" y="5452"/>
                    </a:lnTo>
                    <a:lnTo>
                      <a:pt x="821" y="5547"/>
                    </a:lnTo>
                    <a:lnTo>
                      <a:pt x="674" y="5652"/>
                    </a:lnTo>
                    <a:lnTo>
                      <a:pt x="547" y="5778"/>
                    </a:lnTo>
                    <a:lnTo>
                      <a:pt x="421" y="5905"/>
                    </a:lnTo>
                    <a:lnTo>
                      <a:pt x="316" y="6052"/>
                    </a:lnTo>
                    <a:lnTo>
                      <a:pt x="221" y="6199"/>
                    </a:lnTo>
                    <a:lnTo>
                      <a:pt x="147" y="6368"/>
                    </a:lnTo>
                    <a:lnTo>
                      <a:pt x="84" y="6536"/>
                    </a:lnTo>
                    <a:lnTo>
                      <a:pt x="42" y="6715"/>
                    </a:lnTo>
                    <a:lnTo>
                      <a:pt x="11" y="6894"/>
                    </a:lnTo>
                    <a:lnTo>
                      <a:pt x="0" y="7083"/>
                    </a:lnTo>
                    <a:lnTo>
                      <a:pt x="0" y="12556"/>
                    </a:lnTo>
                    <a:lnTo>
                      <a:pt x="11" y="12745"/>
                    </a:lnTo>
                    <a:lnTo>
                      <a:pt x="42" y="12924"/>
                    </a:lnTo>
                    <a:lnTo>
                      <a:pt x="84" y="13103"/>
                    </a:lnTo>
                    <a:lnTo>
                      <a:pt x="147" y="13282"/>
                    </a:lnTo>
                    <a:lnTo>
                      <a:pt x="221" y="13440"/>
                    </a:lnTo>
                    <a:lnTo>
                      <a:pt x="316" y="13587"/>
                    </a:lnTo>
                    <a:lnTo>
                      <a:pt x="421" y="13735"/>
                    </a:lnTo>
                    <a:lnTo>
                      <a:pt x="547" y="13861"/>
                    </a:lnTo>
                    <a:lnTo>
                      <a:pt x="674" y="13987"/>
                    </a:lnTo>
                    <a:lnTo>
                      <a:pt x="821" y="14093"/>
                    </a:lnTo>
                    <a:lnTo>
                      <a:pt x="968" y="14187"/>
                    </a:lnTo>
                    <a:lnTo>
                      <a:pt x="1137" y="14261"/>
                    </a:lnTo>
                    <a:lnTo>
                      <a:pt x="1305" y="14324"/>
                    </a:lnTo>
                    <a:lnTo>
                      <a:pt x="1484" y="14366"/>
                    </a:lnTo>
                    <a:lnTo>
                      <a:pt x="1663" y="14398"/>
                    </a:lnTo>
                    <a:lnTo>
                      <a:pt x="1852" y="14408"/>
                    </a:lnTo>
                    <a:lnTo>
                      <a:pt x="10324" y="14408"/>
                    </a:lnTo>
                    <a:lnTo>
                      <a:pt x="10324" y="4663"/>
                    </a:lnTo>
                    <a:lnTo>
                      <a:pt x="8798" y="4663"/>
                    </a:lnTo>
                    <a:lnTo>
                      <a:pt x="8588" y="4652"/>
                    </a:lnTo>
                    <a:lnTo>
                      <a:pt x="8377" y="4631"/>
                    </a:lnTo>
                    <a:lnTo>
                      <a:pt x="8167" y="4610"/>
                    </a:lnTo>
                    <a:lnTo>
                      <a:pt x="7967" y="4568"/>
                    </a:lnTo>
                    <a:lnTo>
                      <a:pt x="7767" y="4515"/>
                    </a:lnTo>
                    <a:lnTo>
                      <a:pt x="7567" y="4452"/>
                    </a:lnTo>
                    <a:lnTo>
                      <a:pt x="7367" y="4389"/>
                    </a:lnTo>
                    <a:lnTo>
                      <a:pt x="7178" y="4305"/>
                    </a:lnTo>
                    <a:lnTo>
                      <a:pt x="6999" y="4210"/>
                    </a:lnTo>
                    <a:lnTo>
                      <a:pt x="6820" y="4105"/>
                    </a:lnTo>
                    <a:lnTo>
                      <a:pt x="6641" y="4000"/>
                    </a:lnTo>
                    <a:lnTo>
                      <a:pt x="6473" y="3873"/>
                    </a:lnTo>
                    <a:lnTo>
                      <a:pt x="6315" y="3747"/>
                    </a:lnTo>
                    <a:lnTo>
                      <a:pt x="6157" y="3610"/>
                    </a:lnTo>
                    <a:lnTo>
                      <a:pt x="6009" y="3463"/>
                    </a:lnTo>
                    <a:lnTo>
                      <a:pt x="5862" y="3305"/>
                    </a:lnTo>
                    <a:lnTo>
                      <a:pt x="5704" y="3095"/>
                    </a:lnTo>
                    <a:lnTo>
                      <a:pt x="5567" y="2874"/>
                    </a:lnTo>
                    <a:lnTo>
                      <a:pt x="5441" y="2642"/>
                    </a:lnTo>
                    <a:lnTo>
                      <a:pt x="5346" y="2400"/>
                    </a:lnTo>
                    <a:lnTo>
                      <a:pt x="5262" y="2158"/>
                    </a:lnTo>
                    <a:lnTo>
                      <a:pt x="5199" y="1905"/>
                    </a:lnTo>
                    <a:lnTo>
                      <a:pt x="5167" y="1642"/>
                    </a:lnTo>
                    <a:lnTo>
                      <a:pt x="5157" y="1379"/>
                    </a:lnTo>
                    <a:lnTo>
                      <a:pt x="5146" y="1242"/>
                    </a:lnTo>
                    <a:lnTo>
                      <a:pt x="5125" y="1106"/>
                    </a:lnTo>
                    <a:lnTo>
                      <a:pt x="5083" y="969"/>
                    </a:lnTo>
                    <a:lnTo>
                      <a:pt x="5031" y="842"/>
                    </a:lnTo>
                    <a:lnTo>
                      <a:pt x="4978" y="716"/>
                    </a:lnTo>
                    <a:lnTo>
                      <a:pt x="4904" y="611"/>
                    </a:lnTo>
                    <a:lnTo>
                      <a:pt x="4820" y="495"/>
                    </a:lnTo>
                    <a:lnTo>
                      <a:pt x="4736" y="400"/>
                    </a:lnTo>
                    <a:lnTo>
                      <a:pt x="4631" y="316"/>
                    </a:lnTo>
                    <a:lnTo>
                      <a:pt x="4526" y="232"/>
                    </a:lnTo>
                    <a:lnTo>
                      <a:pt x="4410" y="169"/>
                    </a:lnTo>
                    <a:lnTo>
                      <a:pt x="4283" y="106"/>
                    </a:lnTo>
                    <a:lnTo>
                      <a:pt x="4157" y="64"/>
                    </a:lnTo>
                    <a:lnTo>
                      <a:pt x="4020" y="22"/>
                    </a:lnTo>
                    <a:lnTo>
                      <a:pt x="388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4459;p88">
                <a:extLst>
                  <a:ext uri="{FF2B5EF4-FFF2-40B4-BE49-F238E27FC236}">
                    <a16:creationId xmlns:a16="http://schemas.microsoft.com/office/drawing/2014/main" id="{1982F4F8-4375-4051-A98C-04247113C2BB}"/>
                  </a:ext>
                </a:extLst>
              </p:cNvPr>
              <p:cNvSpPr/>
              <p:nvPr/>
            </p:nvSpPr>
            <p:spPr>
              <a:xfrm>
                <a:off x="1052319" y="1675896"/>
                <a:ext cx="94336" cy="204620"/>
              </a:xfrm>
              <a:custGeom>
                <a:avLst/>
                <a:gdLst/>
                <a:ahLst/>
                <a:cxnLst/>
                <a:rect l="l" t="t" r="r" b="b"/>
                <a:pathLst>
                  <a:path w="4969" h="10778" extrusionOk="0">
                    <a:moveTo>
                      <a:pt x="1506" y="1"/>
                    </a:moveTo>
                    <a:lnTo>
                      <a:pt x="1359" y="11"/>
                    </a:lnTo>
                    <a:lnTo>
                      <a:pt x="1201" y="32"/>
                    </a:lnTo>
                    <a:lnTo>
                      <a:pt x="1064" y="74"/>
                    </a:lnTo>
                    <a:lnTo>
                      <a:pt x="917" y="127"/>
                    </a:lnTo>
                    <a:lnTo>
                      <a:pt x="790" y="190"/>
                    </a:lnTo>
                    <a:lnTo>
                      <a:pt x="664" y="264"/>
                    </a:lnTo>
                    <a:lnTo>
                      <a:pt x="548" y="348"/>
                    </a:lnTo>
                    <a:lnTo>
                      <a:pt x="443" y="443"/>
                    </a:lnTo>
                    <a:lnTo>
                      <a:pt x="338" y="559"/>
                    </a:lnTo>
                    <a:lnTo>
                      <a:pt x="254" y="674"/>
                    </a:lnTo>
                    <a:lnTo>
                      <a:pt x="180" y="801"/>
                    </a:lnTo>
                    <a:lnTo>
                      <a:pt x="117" y="927"/>
                    </a:lnTo>
                    <a:lnTo>
                      <a:pt x="64" y="1064"/>
                    </a:lnTo>
                    <a:lnTo>
                      <a:pt x="33" y="1211"/>
                    </a:lnTo>
                    <a:lnTo>
                      <a:pt x="1" y="1358"/>
                    </a:lnTo>
                    <a:lnTo>
                      <a:pt x="1" y="1516"/>
                    </a:lnTo>
                    <a:lnTo>
                      <a:pt x="1" y="9262"/>
                    </a:lnTo>
                    <a:lnTo>
                      <a:pt x="1" y="9420"/>
                    </a:lnTo>
                    <a:lnTo>
                      <a:pt x="33" y="9567"/>
                    </a:lnTo>
                    <a:lnTo>
                      <a:pt x="64" y="9715"/>
                    </a:lnTo>
                    <a:lnTo>
                      <a:pt x="117" y="9851"/>
                    </a:lnTo>
                    <a:lnTo>
                      <a:pt x="180" y="9988"/>
                    </a:lnTo>
                    <a:lnTo>
                      <a:pt x="254" y="10115"/>
                    </a:lnTo>
                    <a:lnTo>
                      <a:pt x="338" y="10230"/>
                    </a:lnTo>
                    <a:lnTo>
                      <a:pt x="443" y="10336"/>
                    </a:lnTo>
                    <a:lnTo>
                      <a:pt x="548" y="10430"/>
                    </a:lnTo>
                    <a:lnTo>
                      <a:pt x="664" y="10525"/>
                    </a:lnTo>
                    <a:lnTo>
                      <a:pt x="790" y="10599"/>
                    </a:lnTo>
                    <a:lnTo>
                      <a:pt x="917" y="10662"/>
                    </a:lnTo>
                    <a:lnTo>
                      <a:pt x="1064" y="10714"/>
                    </a:lnTo>
                    <a:lnTo>
                      <a:pt x="1201" y="10746"/>
                    </a:lnTo>
                    <a:lnTo>
                      <a:pt x="1359" y="10767"/>
                    </a:lnTo>
                    <a:lnTo>
                      <a:pt x="1506" y="10778"/>
                    </a:lnTo>
                    <a:lnTo>
                      <a:pt x="3453" y="10778"/>
                    </a:lnTo>
                    <a:lnTo>
                      <a:pt x="3611" y="10767"/>
                    </a:lnTo>
                    <a:lnTo>
                      <a:pt x="3758" y="10746"/>
                    </a:lnTo>
                    <a:lnTo>
                      <a:pt x="3905" y="10714"/>
                    </a:lnTo>
                    <a:lnTo>
                      <a:pt x="4042" y="10662"/>
                    </a:lnTo>
                    <a:lnTo>
                      <a:pt x="4179" y="10599"/>
                    </a:lnTo>
                    <a:lnTo>
                      <a:pt x="4305" y="10525"/>
                    </a:lnTo>
                    <a:lnTo>
                      <a:pt x="4421" y="10430"/>
                    </a:lnTo>
                    <a:lnTo>
                      <a:pt x="4526" y="10336"/>
                    </a:lnTo>
                    <a:lnTo>
                      <a:pt x="4621" y="10230"/>
                    </a:lnTo>
                    <a:lnTo>
                      <a:pt x="4716" y="10115"/>
                    </a:lnTo>
                    <a:lnTo>
                      <a:pt x="4790" y="9988"/>
                    </a:lnTo>
                    <a:lnTo>
                      <a:pt x="4853" y="9851"/>
                    </a:lnTo>
                    <a:lnTo>
                      <a:pt x="4905" y="9715"/>
                    </a:lnTo>
                    <a:lnTo>
                      <a:pt x="4937" y="9567"/>
                    </a:lnTo>
                    <a:lnTo>
                      <a:pt x="4958" y="9420"/>
                    </a:lnTo>
                    <a:lnTo>
                      <a:pt x="4968" y="9262"/>
                    </a:lnTo>
                    <a:lnTo>
                      <a:pt x="4968" y="1516"/>
                    </a:lnTo>
                    <a:lnTo>
                      <a:pt x="4958" y="1358"/>
                    </a:lnTo>
                    <a:lnTo>
                      <a:pt x="4937" y="1211"/>
                    </a:lnTo>
                    <a:lnTo>
                      <a:pt x="4905" y="1064"/>
                    </a:lnTo>
                    <a:lnTo>
                      <a:pt x="4853" y="927"/>
                    </a:lnTo>
                    <a:lnTo>
                      <a:pt x="4790" y="801"/>
                    </a:lnTo>
                    <a:lnTo>
                      <a:pt x="4716" y="674"/>
                    </a:lnTo>
                    <a:lnTo>
                      <a:pt x="4621" y="559"/>
                    </a:lnTo>
                    <a:lnTo>
                      <a:pt x="4526" y="443"/>
                    </a:lnTo>
                    <a:lnTo>
                      <a:pt x="4421" y="348"/>
                    </a:lnTo>
                    <a:lnTo>
                      <a:pt x="4305" y="264"/>
                    </a:lnTo>
                    <a:lnTo>
                      <a:pt x="4179" y="190"/>
                    </a:lnTo>
                    <a:lnTo>
                      <a:pt x="4042" y="127"/>
                    </a:lnTo>
                    <a:lnTo>
                      <a:pt x="3905" y="74"/>
                    </a:lnTo>
                    <a:lnTo>
                      <a:pt x="3758" y="32"/>
                    </a:lnTo>
                    <a:lnTo>
                      <a:pt x="3611" y="11"/>
                    </a:lnTo>
                    <a:lnTo>
                      <a:pt x="3453" y="1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4460;p88">
                <a:extLst>
                  <a:ext uri="{FF2B5EF4-FFF2-40B4-BE49-F238E27FC236}">
                    <a16:creationId xmlns:a16="http://schemas.microsoft.com/office/drawing/2014/main" id="{7D660D05-B82A-425C-A1C6-E2C5EF28E408}"/>
                  </a:ext>
                </a:extLst>
              </p:cNvPr>
              <p:cNvSpPr/>
              <p:nvPr/>
            </p:nvSpPr>
            <p:spPr>
              <a:xfrm>
                <a:off x="1505502" y="3434604"/>
                <a:ext cx="382434" cy="1910954"/>
              </a:xfrm>
              <a:custGeom>
                <a:avLst/>
                <a:gdLst/>
                <a:ahLst/>
                <a:cxnLst/>
                <a:rect l="l" t="t" r="r" b="b"/>
                <a:pathLst>
                  <a:path w="20144" h="100656" extrusionOk="0">
                    <a:moveTo>
                      <a:pt x="10072" y="1"/>
                    </a:moveTo>
                    <a:lnTo>
                      <a:pt x="9588" y="32"/>
                    </a:lnTo>
                    <a:lnTo>
                      <a:pt x="9114" y="85"/>
                    </a:lnTo>
                    <a:lnTo>
                      <a:pt x="8630" y="159"/>
                    </a:lnTo>
                    <a:lnTo>
                      <a:pt x="8146" y="253"/>
                    </a:lnTo>
                    <a:lnTo>
                      <a:pt x="7672" y="380"/>
                    </a:lnTo>
                    <a:lnTo>
                      <a:pt x="7430" y="453"/>
                    </a:lnTo>
                    <a:lnTo>
                      <a:pt x="7199" y="527"/>
                    </a:lnTo>
                    <a:lnTo>
                      <a:pt x="6957" y="611"/>
                    </a:lnTo>
                    <a:lnTo>
                      <a:pt x="6725" y="706"/>
                    </a:lnTo>
                    <a:lnTo>
                      <a:pt x="6494" y="801"/>
                    </a:lnTo>
                    <a:lnTo>
                      <a:pt x="6262" y="906"/>
                    </a:lnTo>
                    <a:lnTo>
                      <a:pt x="6041" y="1011"/>
                    </a:lnTo>
                    <a:lnTo>
                      <a:pt x="5820" y="1127"/>
                    </a:lnTo>
                    <a:lnTo>
                      <a:pt x="5389" y="1359"/>
                    </a:lnTo>
                    <a:lnTo>
                      <a:pt x="4968" y="1622"/>
                    </a:lnTo>
                    <a:lnTo>
                      <a:pt x="4568" y="1895"/>
                    </a:lnTo>
                    <a:lnTo>
                      <a:pt x="4189" y="2190"/>
                    </a:lnTo>
                    <a:lnTo>
                      <a:pt x="3820" y="2506"/>
                    </a:lnTo>
                    <a:lnTo>
                      <a:pt x="3473" y="2832"/>
                    </a:lnTo>
                    <a:lnTo>
                      <a:pt x="3147" y="3169"/>
                    </a:lnTo>
                    <a:lnTo>
                      <a:pt x="2842" y="3527"/>
                    </a:lnTo>
                    <a:lnTo>
                      <a:pt x="2547" y="3905"/>
                    </a:lnTo>
                    <a:lnTo>
                      <a:pt x="2273" y="4284"/>
                    </a:lnTo>
                    <a:lnTo>
                      <a:pt x="2010" y="4684"/>
                    </a:lnTo>
                    <a:lnTo>
                      <a:pt x="1779" y="5084"/>
                    </a:lnTo>
                    <a:lnTo>
                      <a:pt x="1568" y="5505"/>
                    </a:lnTo>
                    <a:lnTo>
                      <a:pt x="1368" y="5926"/>
                    </a:lnTo>
                    <a:lnTo>
                      <a:pt x="1200" y="6368"/>
                    </a:lnTo>
                    <a:lnTo>
                      <a:pt x="1042" y="6810"/>
                    </a:lnTo>
                    <a:lnTo>
                      <a:pt x="905" y="7263"/>
                    </a:lnTo>
                    <a:lnTo>
                      <a:pt x="800" y="7715"/>
                    </a:lnTo>
                    <a:lnTo>
                      <a:pt x="705" y="8178"/>
                    </a:lnTo>
                    <a:lnTo>
                      <a:pt x="642" y="8652"/>
                    </a:lnTo>
                    <a:lnTo>
                      <a:pt x="600" y="9125"/>
                    </a:lnTo>
                    <a:lnTo>
                      <a:pt x="579" y="9599"/>
                    </a:lnTo>
                    <a:lnTo>
                      <a:pt x="579" y="10073"/>
                    </a:lnTo>
                    <a:lnTo>
                      <a:pt x="611" y="10557"/>
                    </a:lnTo>
                    <a:lnTo>
                      <a:pt x="653" y="11030"/>
                    </a:lnTo>
                    <a:lnTo>
                      <a:pt x="726" y="11515"/>
                    </a:lnTo>
                    <a:lnTo>
                      <a:pt x="832" y="11988"/>
                    </a:lnTo>
                    <a:lnTo>
                      <a:pt x="958" y="12472"/>
                    </a:lnTo>
                    <a:lnTo>
                      <a:pt x="1021" y="12704"/>
                    </a:lnTo>
                    <a:lnTo>
                      <a:pt x="1105" y="12946"/>
                    </a:lnTo>
                    <a:lnTo>
                      <a:pt x="1189" y="13177"/>
                    </a:lnTo>
                    <a:lnTo>
                      <a:pt x="1274" y="13419"/>
                    </a:lnTo>
                    <a:lnTo>
                      <a:pt x="1200" y="13104"/>
                    </a:lnTo>
                    <a:lnTo>
                      <a:pt x="1158" y="12862"/>
                    </a:lnTo>
                    <a:lnTo>
                      <a:pt x="1137" y="12693"/>
                    </a:lnTo>
                    <a:lnTo>
                      <a:pt x="1137" y="12577"/>
                    </a:lnTo>
                    <a:lnTo>
                      <a:pt x="1158" y="12504"/>
                    </a:lnTo>
                    <a:lnTo>
                      <a:pt x="1168" y="12483"/>
                    </a:lnTo>
                    <a:lnTo>
                      <a:pt x="1189" y="12462"/>
                    </a:lnTo>
                    <a:lnTo>
                      <a:pt x="1210" y="12451"/>
                    </a:lnTo>
                    <a:lnTo>
                      <a:pt x="1242" y="12462"/>
                    </a:lnTo>
                    <a:lnTo>
                      <a:pt x="1274" y="12483"/>
                    </a:lnTo>
                    <a:lnTo>
                      <a:pt x="1316" y="12525"/>
                    </a:lnTo>
                    <a:lnTo>
                      <a:pt x="1389" y="12641"/>
                    </a:lnTo>
                    <a:lnTo>
                      <a:pt x="1463" y="12809"/>
                    </a:lnTo>
                    <a:lnTo>
                      <a:pt x="1537" y="12998"/>
                    </a:lnTo>
                    <a:lnTo>
                      <a:pt x="1600" y="13219"/>
                    </a:lnTo>
                    <a:lnTo>
                      <a:pt x="1663" y="13451"/>
                    </a:lnTo>
                    <a:lnTo>
                      <a:pt x="1779" y="13967"/>
                    </a:lnTo>
                    <a:lnTo>
                      <a:pt x="1884" y="14524"/>
                    </a:lnTo>
                    <a:lnTo>
                      <a:pt x="1979" y="15114"/>
                    </a:lnTo>
                    <a:lnTo>
                      <a:pt x="2052" y="15724"/>
                    </a:lnTo>
                    <a:lnTo>
                      <a:pt x="2126" y="16356"/>
                    </a:lnTo>
                    <a:lnTo>
                      <a:pt x="2179" y="16998"/>
                    </a:lnTo>
                    <a:lnTo>
                      <a:pt x="2231" y="17650"/>
                    </a:lnTo>
                    <a:lnTo>
                      <a:pt x="2326" y="18976"/>
                    </a:lnTo>
                    <a:lnTo>
                      <a:pt x="2358" y="19660"/>
                    </a:lnTo>
                    <a:lnTo>
                      <a:pt x="2379" y="20334"/>
                    </a:lnTo>
                    <a:lnTo>
                      <a:pt x="2421" y="21713"/>
                    </a:lnTo>
                    <a:lnTo>
                      <a:pt x="2431" y="23091"/>
                    </a:lnTo>
                    <a:lnTo>
                      <a:pt x="2442" y="24491"/>
                    </a:lnTo>
                    <a:lnTo>
                      <a:pt x="2431" y="25891"/>
                    </a:lnTo>
                    <a:lnTo>
                      <a:pt x="2400" y="27301"/>
                    </a:lnTo>
                    <a:lnTo>
                      <a:pt x="2358" y="28711"/>
                    </a:lnTo>
                    <a:lnTo>
                      <a:pt x="2305" y="30132"/>
                    </a:lnTo>
                    <a:lnTo>
                      <a:pt x="2252" y="31553"/>
                    </a:lnTo>
                    <a:lnTo>
                      <a:pt x="2189" y="32974"/>
                    </a:lnTo>
                    <a:lnTo>
                      <a:pt x="2105" y="34394"/>
                    </a:lnTo>
                    <a:lnTo>
                      <a:pt x="1905" y="37236"/>
                    </a:lnTo>
                    <a:lnTo>
                      <a:pt x="1695" y="40088"/>
                    </a:lnTo>
                    <a:lnTo>
                      <a:pt x="1579" y="41509"/>
                    </a:lnTo>
                    <a:lnTo>
                      <a:pt x="1442" y="42930"/>
                    </a:lnTo>
                    <a:lnTo>
                      <a:pt x="853" y="48634"/>
                    </a:lnTo>
                    <a:lnTo>
                      <a:pt x="705" y="50055"/>
                    </a:lnTo>
                    <a:lnTo>
                      <a:pt x="621" y="50770"/>
                    </a:lnTo>
                    <a:lnTo>
                      <a:pt x="537" y="51475"/>
                    </a:lnTo>
                    <a:lnTo>
                      <a:pt x="442" y="52181"/>
                    </a:lnTo>
                    <a:lnTo>
                      <a:pt x="337" y="52886"/>
                    </a:lnTo>
                    <a:lnTo>
                      <a:pt x="221" y="53591"/>
                    </a:lnTo>
                    <a:lnTo>
                      <a:pt x="105" y="54285"/>
                    </a:lnTo>
                    <a:lnTo>
                      <a:pt x="53" y="54601"/>
                    </a:lnTo>
                    <a:lnTo>
                      <a:pt x="21" y="54759"/>
                    </a:lnTo>
                    <a:lnTo>
                      <a:pt x="11" y="54927"/>
                    </a:lnTo>
                    <a:lnTo>
                      <a:pt x="0" y="55106"/>
                    </a:lnTo>
                    <a:lnTo>
                      <a:pt x="11" y="55275"/>
                    </a:lnTo>
                    <a:lnTo>
                      <a:pt x="32" y="55959"/>
                    </a:lnTo>
                    <a:lnTo>
                      <a:pt x="53" y="56632"/>
                    </a:lnTo>
                    <a:lnTo>
                      <a:pt x="84" y="57990"/>
                    </a:lnTo>
                    <a:lnTo>
                      <a:pt x="95" y="59358"/>
                    </a:lnTo>
                    <a:lnTo>
                      <a:pt x="95" y="60716"/>
                    </a:lnTo>
                    <a:lnTo>
                      <a:pt x="21" y="66157"/>
                    </a:lnTo>
                    <a:lnTo>
                      <a:pt x="11" y="68883"/>
                    </a:lnTo>
                    <a:lnTo>
                      <a:pt x="32" y="70240"/>
                    </a:lnTo>
                    <a:lnTo>
                      <a:pt x="63" y="71598"/>
                    </a:lnTo>
                    <a:lnTo>
                      <a:pt x="116" y="72966"/>
                    </a:lnTo>
                    <a:lnTo>
                      <a:pt x="179" y="74324"/>
                    </a:lnTo>
                    <a:lnTo>
                      <a:pt x="263" y="75681"/>
                    </a:lnTo>
                    <a:lnTo>
                      <a:pt x="358" y="77039"/>
                    </a:lnTo>
                    <a:lnTo>
                      <a:pt x="558" y="79754"/>
                    </a:lnTo>
                    <a:lnTo>
                      <a:pt x="600" y="80438"/>
                    </a:lnTo>
                    <a:lnTo>
                      <a:pt x="663" y="81122"/>
                    </a:lnTo>
                    <a:lnTo>
                      <a:pt x="779" y="82480"/>
                    </a:lnTo>
                    <a:lnTo>
                      <a:pt x="1021" y="85195"/>
                    </a:lnTo>
                    <a:lnTo>
                      <a:pt x="1305" y="87911"/>
                    </a:lnTo>
                    <a:lnTo>
                      <a:pt x="1442" y="89268"/>
                    </a:lnTo>
                    <a:lnTo>
                      <a:pt x="1600" y="90626"/>
                    </a:lnTo>
                    <a:lnTo>
                      <a:pt x="1768" y="91984"/>
                    </a:lnTo>
                    <a:lnTo>
                      <a:pt x="1852" y="92668"/>
                    </a:lnTo>
                    <a:lnTo>
                      <a:pt x="1937" y="93352"/>
                    </a:lnTo>
                    <a:lnTo>
                      <a:pt x="2126" y="94709"/>
                    </a:lnTo>
                    <a:lnTo>
                      <a:pt x="2221" y="95383"/>
                    </a:lnTo>
                    <a:lnTo>
                      <a:pt x="2315" y="96067"/>
                    </a:lnTo>
                    <a:lnTo>
                      <a:pt x="2421" y="96741"/>
                    </a:lnTo>
                    <a:lnTo>
                      <a:pt x="2526" y="97425"/>
                    </a:lnTo>
                    <a:lnTo>
                      <a:pt x="2757" y="98782"/>
                    </a:lnTo>
                    <a:lnTo>
                      <a:pt x="2789" y="98951"/>
                    </a:lnTo>
                    <a:lnTo>
                      <a:pt x="2842" y="99119"/>
                    </a:lnTo>
                    <a:lnTo>
                      <a:pt x="2905" y="99287"/>
                    </a:lnTo>
                    <a:lnTo>
                      <a:pt x="2978" y="99445"/>
                    </a:lnTo>
                    <a:lnTo>
                      <a:pt x="3073" y="99603"/>
                    </a:lnTo>
                    <a:lnTo>
                      <a:pt x="3168" y="99740"/>
                    </a:lnTo>
                    <a:lnTo>
                      <a:pt x="3284" y="99877"/>
                    </a:lnTo>
                    <a:lnTo>
                      <a:pt x="3399" y="100014"/>
                    </a:lnTo>
                    <a:lnTo>
                      <a:pt x="3526" y="100129"/>
                    </a:lnTo>
                    <a:lnTo>
                      <a:pt x="3673" y="100235"/>
                    </a:lnTo>
                    <a:lnTo>
                      <a:pt x="3820" y="100329"/>
                    </a:lnTo>
                    <a:lnTo>
                      <a:pt x="3978" y="100424"/>
                    </a:lnTo>
                    <a:lnTo>
                      <a:pt x="4136" y="100498"/>
                    </a:lnTo>
                    <a:lnTo>
                      <a:pt x="4305" y="100561"/>
                    </a:lnTo>
                    <a:lnTo>
                      <a:pt x="4483" y="100603"/>
                    </a:lnTo>
                    <a:lnTo>
                      <a:pt x="4673" y="100635"/>
                    </a:lnTo>
                    <a:lnTo>
                      <a:pt x="4904" y="100656"/>
                    </a:lnTo>
                    <a:lnTo>
                      <a:pt x="5125" y="100656"/>
                    </a:lnTo>
                    <a:lnTo>
                      <a:pt x="5357" y="100635"/>
                    </a:lnTo>
                    <a:lnTo>
                      <a:pt x="5567" y="100582"/>
                    </a:lnTo>
                    <a:lnTo>
                      <a:pt x="5778" y="100519"/>
                    </a:lnTo>
                    <a:lnTo>
                      <a:pt x="5978" y="100435"/>
                    </a:lnTo>
                    <a:lnTo>
                      <a:pt x="6167" y="100329"/>
                    </a:lnTo>
                    <a:lnTo>
                      <a:pt x="6357" y="100203"/>
                    </a:lnTo>
                    <a:lnTo>
                      <a:pt x="6515" y="100066"/>
                    </a:lnTo>
                    <a:lnTo>
                      <a:pt x="6673" y="99908"/>
                    </a:lnTo>
                    <a:lnTo>
                      <a:pt x="6809" y="99740"/>
                    </a:lnTo>
                    <a:lnTo>
                      <a:pt x="6936" y="99561"/>
                    </a:lnTo>
                    <a:lnTo>
                      <a:pt x="7041" y="99361"/>
                    </a:lnTo>
                    <a:lnTo>
                      <a:pt x="7125" y="99161"/>
                    </a:lnTo>
                    <a:lnTo>
                      <a:pt x="7188" y="98940"/>
                    </a:lnTo>
                    <a:lnTo>
                      <a:pt x="7230" y="98709"/>
                    </a:lnTo>
                    <a:lnTo>
                      <a:pt x="7420" y="97351"/>
                    </a:lnTo>
                    <a:lnTo>
                      <a:pt x="7514" y="96667"/>
                    </a:lnTo>
                    <a:lnTo>
                      <a:pt x="7588" y="95983"/>
                    </a:lnTo>
                    <a:lnTo>
                      <a:pt x="7672" y="95309"/>
                    </a:lnTo>
                    <a:lnTo>
                      <a:pt x="7746" y="94625"/>
                    </a:lnTo>
                    <a:lnTo>
                      <a:pt x="7893" y="93257"/>
                    </a:lnTo>
                    <a:lnTo>
                      <a:pt x="7967" y="92583"/>
                    </a:lnTo>
                    <a:lnTo>
                      <a:pt x="8030" y="91899"/>
                    </a:lnTo>
                    <a:lnTo>
                      <a:pt x="8146" y="90531"/>
                    </a:lnTo>
                    <a:lnTo>
                      <a:pt x="8272" y="89174"/>
                    </a:lnTo>
                    <a:lnTo>
                      <a:pt x="8377" y="87805"/>
                    </a:lnTo>
                    <a:lnTo>
                      <a:pt x="8577" y="85090"/>
                    </a:lnTo>
                    <a:lnTo>
                      <a:pt x="8735" y="82364"/>
                    </a:lnTo>
                    <a:lnTo>
                      <a:pt x="8819" y="80996"/>
                    </a:lnTo>
                    <a:lnTo>
                      <a:pt x="8851" y="80323"/>
                    </a:lnTo>
                    <a:lnTo>
                      <a:pt x="8883" y="79639"/>
                    </a:lnTo>
                    <a:lnTo>
                      <a:pt x="8998" y="76913"/>
                    </a:lnTo>
                    <a:lnTo>
                      <a:pt x="9051" y="75555"/>
                    </a:lnTo>
                    <a:lnTo>
                      <a:pt x="9104" y="74197"/>
                    </a:lnTo>
                    <a:lnTo>
                      <a:pt x="9125" y="72829"/>
                    </a:lnTo>
                    <a:lnTo>
                      <a:pt x="9146" y="71472"/>
                    </a:lnTo>
                    <a:lnTo>
                      <a:pt x="9135" y="70114"/>
                    </a:lnTo>
                    <a:lnTo>
                      <a:pt x="9114" y="68746"/>
                    </a:lnTo>
                    <a:lnTo>
                      <a:pt x="9019" y="66031"/>
                    </a:lnTo>
                    <a:lnTo>
                      <a:pt x="8788" y="60589"/>
                    </a:lnTo>
                    <a:lnTo>
                      <a:pt x="8756" y="59232"/>
                    </a:lnTo>
                    <a:lnTo>
                      <a:pt x="8725" y="57874"/>
                    </a:lnTo>
                    <a:lnTo>
                      <a:pt x="8714" y="56506"/>
                    </a:lnTo>
                    <a:lnTo>
                      <a:pt x="8714" y="55832"/>
                    </a:lnTo>
                    <a:lnTo>
                      <a:pt x="8715" y="55777"/>
                    </a:lnTo>
                    <a:lnTo>
                      <a:pt x="8809" y="55422"/>
                    </a:lnTo>
                    <a:lnTo>
                      <a:pt x="8988" y="54717"/>
                    </a:lnTo>
                    <a:lnTo>
                      <a:pt x="9188" y="54022"/>
                    </a:lnTo>
                    <a:lnTo>
                      <a:pt x="9388" y="53317"/>
                    </a:lnTo>
                    <a:lnTo>
                      <a:pt x="10219" y="50528"/>
                    </a:lnTo>
                    <a:lnTo>
                      <a:pt x="11861" y="44940"/>
                    </a:lnTo>
                    <a:lnTo>
                      <a:pt x="13503" y="39320"/>
                    </a:lnTo>
                    <a:lnTo>
                      <a:pt x="15124" y="33679"/>
                    </a:lnTo>
                    <a:lnTo>
                      <a:pt x="15523" y="32258"/>
                    </a:lnTo>
                    <a:lnTo>
                      <a:pt x="15923" y="30827"/>
                    </a:lnTo>
                    <a:lnTo>
                      <a:pt x="16323" y="29395"/>
                    </a:lnTo>
                    <a:lnTo>
                      <a:pt x="16713" y="27954"/>
                    </a:lnTo>
                    <a:lnTo>
                      <a:pt x="17102" y="26512"/>
                    </a:lnTo>
                    <a:lnTo>
                      <a:pt x="17492" y="25059"/>
                    </a:lnTo>
                    <a:lnTo>
                      <a:pt x="17870" y="23586"/>
                    </a:lnTo>
                    <a:lnTo>
                      <a:pt x="18239" y="22102"/>
                    </a:lnTo>
                    <a:lnTo>
                      <a:pt x="18597" y="20597"/>
                    </a:lnTo>
                    <a:lnTo>
                      <a:pt x="18775" y="19839"/>
                    </a:lnTo>
                    <a:lnTo>
                      <a:pt x="18954" y="19071"/>
                    </a:lnTo>
                    <a:lnTo>
                      <a:pt x="19123" y="18292"/>
                    </a:lnTo>
                    <a:lnTo>
                      <a:pt x="19281" y="17503"/>
                    </a:lnTo>
                    <a:lnTo>
                      <a:pt x="19439" y="16692"/>
                    </a:lnTo>
                    <a:lnTo>
                      <a:pt x="19596" y="15872"/>
                    </a:lnTo>
                    <a:lnTo>
                      <a:pt x="19744" y="15019"/>
                    </a:lnTo>
                    <a:lnTo>
                      <a:pt x="19870" y="14135"/>
                    </a:lnTo>
                    <a:lnTo>
                      <a:pt x="19933" y="13683"/>
                    </a:lnTo>
                    <a:lnTo>
                      <a:pt x="19986" y="13209"/>
                    </a:lnTo>
                    <a:lnTo>
                      <a:pt x="20028" y="12725"/>
                    </a:lnTo>
                    <a:lnTo>
                      <a:pt x="20070" y="12230"/>
                    </a:lnTo>
                    <a:lnTo>
                      <a:pt x="20112" y="11704"/>
                    </a:lnTo>
                    <a:lnTo>
                      <a:pt x="20133" y="11146"/>
                    </a:lnTo>
                    <a:lnTo>
                      <a:pt x="20144" y="10546"/>
                    </a:lnTo>
                    <a:lnTo>
                      <a:pt x="20123" y="9904"/>
                    </a:lnTo>
                    <a:lnTo>
                      <a:pt x="20081" y="9189"/>
                    </a:lnTo>
                    <a:lnTo>
                      <a:pt x="20038" y="8799"/>
                    </a:lnTo>
                    <a:lnTo>
                      <a:pt x="19986" y="8368"/>
                    </a:lnTo>
                    <a:lnTo>
                      <a:pt x="19912" y="7905"/>
                    </a:lnTo>
                    <a:lnTo>
                      <a:pt x="19796" y="7378"/>
                    </a:lnTo>
                    <a:lnTo>
                      <a:pt x="19723" y="7105"/>
                    </a:lnTo>
                    <a:lnTo>
                      <a:pt x="19638" y="6800"/>
                    </a:lnTo>
                    <a:lnTo>
                      <a:pt x="19544" y="6484"/>
                    </a:lnTo>
                    <a:lnTo>
                      <a:pt x="19439" y="6147"/>
                    </a:lnTo>
                    <a:lnTo>
                      <a:pt x="19344" y="5916"/>
                    </a:lnTo>
                    <a:lnTo>
                      <a:pt x="19239" y="5684"/>
                    </a:lnTo>
                    <a:lnTo>
                      <a:pt x="19133" y="5463"/>
                    </a:lnTo>
                    <a:lnTo>
                      <a:pt x="19018" y="5242"/>
                    </a:lnTo>
                    <a:lnTo>
                      <a:pt x="18775" y="4811"/>
                    </a:lnTo>
                    <a:lnTo>
                      <a:pt x="18523" y="4400"/>
                    </a:lnTo>
                    <a:lnTo>
                      <a:pt x="18249" y="4000"/>
                    </a:lnTo>
                    <a:lnTo>
                      <a:pt x="17955" y="3611"/>
                    </a:lnTo>
                    <a:lnTo>
                      <a:pt x="17639" y="3253"/>
                    </a:lnTo>
                    <a:lnTo>
                      <a:pt x="17313" y="2906"/>
                    </a:lnTo>
                    <a:lnTo>
                      <a:pt x="16965" y="2569"/>
                    </a:lnTo>
                    <a:lnTo>
                      <a:pt x="16607" y="2264"/>
                    </a:lnTo>
                    <a:lnTo>
                      <a:pt x="16239" y="1969"/>
                    </a:lnTo>
                    <a:lnTo>
                      <a:pt x="15860" y="1695"/>
                    </a:lnTo>
                    <a:lnTo>
                      <a:pt x="15460" y="1443"/>
                    </a:lnTo>
                    <a:lnTo>
                      <a:pt x="15050" y="1201"/>
                    </a:lnTo>
                    <a:lnTo>
                      <a:pt x="14639" y="990"/>
                    </a:lnTo>
                    <a:lnTo>
                      <a:pt x="14208" y="790"/>
                    </a:lnTo>
                    <a:lnTo>
                      <a:pt x="13776" y="622"/>
                    </a:lnTo>
                    <a:lnTo>
                      <a:pt x="13334" y="464"/>
                    </a:lnTo>
                    <a:lnTo>
                      <a:pt x="12882" y="338"/>
                    </a:lnTo>
                    <a:lnTo>
                      <a:pt x="12419" y="222"/>
                    </a:lnTo>
                    <a:lnTo>
                      <a:pt x="11956" y="138"/>
                    </a:lnTo>
                    <a:lnTo>
                      <a:pt x="11493" y="64"/>
                    </a:lnTo>
                    <a:lnTo>
                      <a:pt x="11019" y="22"/>
                    </a:lnTo>
                    <a:lnTo>
                      <a:pt x="10545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461;p88">
                <a:extLst>
                  <a:ext uri="{FF2B5EF4-FFF2-40B4-BE49-F238E27FC236}">
                    <a16:creationId xmlns:a16="http://schemas.microsoft.com/office/drawing/2014/main" id="{294E0D41-5596-451E-9679-6D931345AEA0}"/>
                  </a:ext>
                </a:extLst>
              </p:cNvPr>
              <p:cNvSpPr/>
              <p:nvPr/>
            </p:nvSpPr>
            <p:spPr>
              <a:xfrm>
                <a:off x="1505502" y="3434604"/>
                <a:ext cx="382434" cy="1910954"/>
              </a:xfrm>
              <a:custGeom>
                <a:avLst/>
                <a:gdLst/>
                <a:ahLst/>
                <a:cxnLst/>
                <a:rect l="l" t="t" r="r" b="b"/>
                <a:pathLst>
                  <a:path w="20144" h="100656" fill="none" extrusionOk="0">
                    <a:moveTo>
                      <a:pt x="2757" y="98782"/>
                    </a:moveTo>
                    <a:lnTo>
                      <a:pt x="2757" y="98782"/>
                    </a:lnTo>
                    <a:lnTo>
                      <a:pt x="2526" y="97425"/>
                    </a:lnTo>
                    <a:lnTo>
                      <a:pt x="2421" y="96741"/>
                    </a:lnTo>
                    <a:lnTo>
                      <a:pt x="2315" y="96067"/>
                    </a:lnTo>
                    <a:lnTo>
                      <a:pt x="2315" y="96067"/>
                    </a:lnTo>
                    <a:lnTo>
                      <a:pt x="2221" y="95383"/>
                    </a:lnTo>
                    <a:lnTo>
                      <a:pt x="2126" y="94709"/>
                    </a:lnTo>
                    <a:lnTo>
                      <a:pt x="1937" y="93352"/>
                    </a:lnTo>
                    <a:lnTo>
                      <a:pt x="1937" y="93352"/>
                    </a:lnTo>
                    <a:lnTo>
                      <a:pt x="1852" y="92668"/>
                    </a:lnTo>
                    <a:lnTo>
                      <a:pt x="1768" y="91984"/>
                    </a:lnTo>
                    <a:lnTo>
                      <a:pt x="1600" y="90626"/>
                    </a:lnTo>
                    <a:lnTo>
                      <a:pt x="1600" y="90626"/>
                    </a:lnTo>
                    <a:lnTo>
                      <a:pt x="1442" y="89268"/>
                    </a:lnTo>
                    <a:lnTo>
                      <a:pt x="1305" y="87911"/>
                    </a:lnTo>
                    <a:lnTo>
                      <a:pt x="1021" y="85195"/>
                    </a:lnTo>
                    <a:lnTo>
                      <a:pt x="779" y="82480"/>
                    </a:lnTo>
                    <a:lnTo>
                      <a:pt x="779" y="82480"/>
                    </a:lnTo>
                    <a:lnTo>
                      <a:pt x="663" y="81122"/>
                    </a:lnTo>
                    <a:lnTo>
                      <a:pt x="600" y="80438"/>
                    </a:lnTo>
                    <a:lnTo>
                      <a:pt x="558" y="79754"/>
                    </a:lnTo>
                    <a:lnTo>
                      <a:pt x="358" y="77039"/>
                    </a:lnTo>
                    <a:lnTo>
                      <a:pt x="358" y="77039"/>
                    </a:lnTo>
                    <a:lnTo>
                      <a:pt x="263" y="75681"/>
                    </a:lnTo>
                    <a:lnTo>
                      <a:pt x="179" y="74324"/>
                    </a:lnTo>
                    <a:lnTo>
                      <a:pt x="116" y="72966"/>
                    </a:lnTo>
                    <a:lnTo>
                      <a:pt x="63" y="71598"/>
                    </a:lnTo>
                    <a:lnTo>
                      <a:pt x="63" y="71598"/>
                    </a:lnTo>
                    <a:lnTo>
                      <a:pt x="32" y="70240"/>
                    </a:lnTo>
                    <a:lnTo>
                      <a:pt x="11" y="68883"/>
                    </a:lnTo>
                    <a:lnTo>
                      <a:pt x="21" y="66157"/>
                    </a:lnTo>
                    <a:lnTo>
                      <a:pt x="95" y="60716"/>
                    </a:lnTo>
                    <a:lnTo>
                      <a:pt x="95" y="60716"/>
                    </a:lnTo>
                    <a:lnTo>
                      <a:pt x="95" y="59358"/>
                    </a:lnTo>
                    <a:lnTo>
                      <a:pt x="84" y="57990"/>
                    </a:lnTo>
                    <a:lnTo>
                      <a:pt x="53" y="56632"/>
                    </a:lnTo>
                    <a:lnTo>
                      <a:pt x="32" y="55959"/>
                    </a:lnTo>
                    <a:lnTo>
                      <a:pt x="11" y="55275"/>
                    </a:lnTo>
                    <a:lnTo>
                      <a:pt x="11" y="55275"/>
                    </a:lnTo>
                    <a:lnTo>
                      <a:pt x="0" y="55106"/>
                    </a:lnTo>
                    <a:lnTo>
                      <a:pt x="11" y="54927"/>
                    </a:lnTo>
                    <a:lnTo>
                      <a:pt x="21" y="54759"/>
                    </a:lnTo>
                    <a:lnTo>
                      <a:pt x="53" y="54601"/>
                    </a:lnTo>
                    <a:lnTo>
                      <a:pt x="105" y="54285"/>
                    </a:lnTo>
                    <a:lnTo>
                      <a:pt x="105" y="54285"/>
                    </a:lnTo>
                    <a:lnTo>
                      <a:pt x="221" y="53591"/>
                    </a:lnTo>
                    <a:lnTo>
                      <a:pt x="337" y="52886"/>
                    </a:lnTo>
                    <a:lnTo>
                      <a:pt x="442" y="52181"/>
                    </a:lnTo>
                    <a:lnTo>
                      <a:pt x="537" y="51475"/>
                    </a:lnTo>
                    <a:lnTo>
                      <a:pt x="537" y="51475"/>
                    </a:lnTo>
                    <a:lnTo>
                      <a:pt x="621" y="50770"/>
                    </a:lnTo>
                    <a:lnTo>
                      <a:pt x="705" y="50055"/>
                    </a:lnTo>
                    <a:lnTo>
                      <a:pt x="853" y="48634"/>
                    </a:lnTo>
                    <a:lnTo>
                      <a:pt x="1442" y="42930"/>
                    </a:lnTo>
                    <a:lnTo>
                      <a:pt x="1442" y="42930"/>
                    </a:lnTo>
                    <a:lnTo>
                      <a:pt x="1579" y="41509"/>
                    </a:lnTo>
                    <a:lnTo>
                      <a:pt x="1695" y="40088"/>
                    </a:lnTo>
                    <a:lnTo>
                      <a:pt x="1905" y="37236"/>
                    </a:lnTo>
                    <a:lnTo>
                      <a:pt x="1905" y="37236"/>
                    </a:lnTo>
                    <a:lnTo>
                      <a:pt x="2105" y="34394"/>
                    </a:lnTo>
                    <a:lnTo>
                      <a:pt x="2189" y="32974"/>
                    </a:lnTo>
                    <a:lnTo>
                      <a:pt x="2252" y="31553"/>
                    </a:lnTo>
                    <a:lnTo>
                      <a:pt x="2252" y="31553"/>
                    </a:lnTo>
                    <a:lnTo>
                      <a:pt x="2305" y="30132"/>
                    </a:lnTo>
                    <a:lnTo>
                      <a:pt x="2358" y="28711"/>
                    </a:lnTo>
                    <a:lnTo>
                      <a:pt x="2400" y="27301"/>
                    </a:lnTo>
                    <a:lnTo>
                      <a:pt x="2431" y="25891"/>
                    </a:lnTo>
                    <a:lnTo>
                      <a:pt x="2431" y="25891"/>
                    </a:lnTo>
                    <a:lnTo>
                      <a:pt x="2442" y="24491"/>
                    </a:lnTo>
                    <a:lnTo>
                      <a:pt x="2431" y="23091"/>
                    </a:lnTo>
                    <a:lnTo>
                      <a:pt x="2421" y="21713"/>
                    </a:lnTo>
                    <a:lnTo>
                      <a:pt x="2379" y="20334"/>
                    </a:lnTo>
                    <a:lnTo>
                      <a:pt x="2379" y="20334"/>
                    </a:lnTo>
                    <a:lnTo>
                      <a:pt x="2358" y="19660"/>
                    </a:lnTo>
                    <a:lnTo>
                      <a:pt x="2326" y="18976"/>
                    </a:lnTo>
                    <a:lnTo>
                      <a:pt x="2231" y="17650"/>
                    </a:lnTo>
                    <a:lnTo>
                      <a:pt x="2231" y="17650"/>
                    </a:lnTo>
                    <a:lnTo>
                      <a:pt x="2179" y="16998"/>
                    </a:lnTo>
                    <a:lnTo>
                      <a:pt x="2126" y="16356"/>
                    </a:lnTo>
                    <a:lnTo>
                      <a:pt x="2052" y="15724"/>
                    </a:lnTo>
                    <a:lnTo>
                      <a:pt x="1979" y="15114"/>
                    </a:lnTo>
                    <a:lnTo>
                      <a:pt x="1979" y="15114"/>
                    </a:lnTo>
                    <a:lnTo>
                      <a:pt x="1884" y="14524"/>
                    </a:lnTo>
                    <a:lnTo>
                      <a:pt x="1779" y="13967"/>
                    </a:lnTo>
                    <a:lnTo>
                      <a:pt x="1663" y="13451"/>
                    </a:lnTo>
                    <a:lnTo>
                      <a:pt x="1600" y="13219"/>
                    </a:lnTo>
                    <a:lnTo>
                      <a:pt x="1537" y="12998"/>
                    </a:lnTo>
                    <a:lnTo>
                      <a:pt x="1537" y="12998"/>
                    </a:lnTo>
                    <a:lnTo>
                      <a:pt x="1463" y="12809"/>
                    </a:lnTo>
                    <a:lnTo>
                      <a:pt x="1389" y="12641"/>
                    </a:lnTo>
                    <a:lnTo>
                      <a:pt x="1316" y="12525"/>
                    </a:lnTo>
                    <a:lnTo>
                      <a:pt x="1274" y="12483"/>
                    </a:lnTo>
                    <a:lnTo>
                      <a:pt x="1242" y="12462"/>
                    </a:lnTo>
                    <a:lnTo>
                      <a:pt x="1242" y="12462"/>
                    </a:lnTo>
                    <a:lnTo>
                      <a:pt x="1210" y="12451"/>
                    </a:lnTo>
                    <a:lnTo>
                      <a:pt x="1189" y="12462"/>
                    </a:lnTo>
                    <a:lnTo>
                      <a:pt x="1168" y="12483"/>
                    </a:lnTo>
                    <a:lnTo>
                      <a:pt x="1158" y="12504"/>
                    </a:lnTo>
                    <a:lnTo>
                      <a:pt x="1137" y="12577"/>
                    </a:lnTo>
                    <a:lnTo>
                      <a:pt x="1137" y="12693"/>
                    </a:lnTo>
                    <a:lnTo>
                      <a:pt x="1158" y="12862"/>
                    </a:lnTo>
                    <a:lnTo>
                      <a:pt x="1200" y="13104"/>
                    </a:lnTo>
                    <a:lnTo>
                      <a:pt x="1274" y="13419"/>
                    </a:lnTo>
                    <a:lnTo>
                      <a:pt x="1274" y="13419"/>
                    </a:lnTo>
                    <a:lnTo>
                      <a:pt x="1189" y="13177"/>
                    </a:lnTo>
                    <a:lnTo>
                      <a:pt x="1105" y="12946"/>
                    </a:lnTo>
                    <a:lnTo>
                      <a:pt x="1021" y="12704"/>
                    </a:lnTo>
                    <a:lnTo>
                      <a:pt x="958" y="12472"/>
                    </a:lnTo>
                    <a:lnTo>
                      <a:pt x="832" y="11988"/>
                    </a:lnTo>
                    <a:lnTo>
                      <a:pt x="726" y="11515"/>
                    </a:lnTo>
                    <a:lnTo>
                      <a:pt x="653" y="11030"/>
                    </a:lnTo>
                    <a:lnTo>
                      <a:pt x="611" y="10557"/>
                    </a:lnTo>
                    <a:lnTo>
                      <a:pt x="579" y="10073"/>
                    </a:lnTo>
                    <a:lnTo>
                      <a:pt x="579" y="9599"/>
                    </a:lnTo>
                    <a:lnTo>
                      <a:pt x="600" y="9125"/>
                    </a:lnTo>
                    <a:lnTo>
                      <a:pt x="642" y="8652"/>
                    </a:lnTo>
                    <a:lnTo>
                      <a:pt x="705" y="8178"/>
                    </a:lnTo>
                    <a:lnTo>
                      <a:pt x="800" y="7715"/>
                    </a:lnTo>
                    <a:lnTo>
                      <a:pt x="905" y="7263"/>
                    </a:lnTo>
                    <a:lnTo>
                      <a:pt x="1042" y="6810"/>
                    </a:lnTo>
                    <a:lnTo>
                      <a:pt x="1200" y="6368"/>
                    </a:lnTo>
                    <a:lnTo>
                      <a:pt x="1368" y="5926"/>
                    </a:lnTo>
                    <a:lnTo>
                      <a:pt x="1568" y="5505"/>
                    </a:lnTo>
                    <a:lnTo>
                      <a:pt x="1779" y="5084"/>
                    </a:lnTo>
                    <a:lnTo>
                      <a:pt x="2010" y="4684"/>
                    </a:lnTo>
                    <a:lnTo>
                      <a:pt x="2273" y="4284"/>
                    </a:lnTo>
                    <a:lnTo>
                      <a:pt x="2547" y="3905"/>
                    </a:lnTo>
                    <a:lnTo>
                      <a:pt x="2842" y="3527"/>
                    </a:lnTo>
                    <a:lnTo>
                      <a:pt x="3147" y="3169"/>
                    </a:lnTo>
                    <a:lnTo>
                      <a:pt x="3473" y="2832"/>
                    </a:lnTo>
                    <a:lnTo>
                      <a:pt x="3820" y="2506"/>
                    </a:lnTo>
                    <a:lnTo>
                      <a:pt x="4189" y="2190"/>
                    </a:lnTo>
                    <a:lnTo>
                      <a:pt x="4568" y="1895"/>
                    </a:lnTo>
                    <a:lnTo>
                      <a:pt x="4968" y="1622"/>
                    </a:lnTo>
                    <a:lnTo>
                      <a:pt x="5389" y="1359"/>
                    </a:lnTo>
                    <a:lnTo>
                      <a:pt x="5820" y="1127"/>
                    </a:lnTo>
                    <a:lnTo>
                      <a:pt x="6041" y="1011"/>
                    </a:lnTo>
                    <a:lnTo>
                      <a:pt x="6262" y="906"/>
                    </a:lnTo>
                    <a:lnTo>
                      <a:pt x="6494" y="801"/>
                    </a:lnTo>
                    <a:lnTo>
                      <a:pt x="6725" y="706"/>
                    </a:lnTo>
                    <a:lnTo>
                      <a:pt x="6725" y="706"/>
                    </a:lnTo>
                    <a:lnTo>
                      <a:pt x="6957" y="611"/>
                    </a:lnTo>
                    <a:lnTo>
                      <a:pt x="7199" y="527"/>
                    </a:lnTo>
                    <a:lnTo>
                      <a:pt x="7430" y="453"/>
                    </a:lnTo>
                    <a:lnTo>
                      <a:pt x="7672" y="380"/>
                    </a:lnTo>
                    <a:lnTo>
                      <a:pt x="8146" y="253"/>
                    </a:lnTo>
                    <a:lnTo>
                      <a:pt x="8630" y="159"/>
                    </a:lnTo>
                    <a:lnTo>
                      <a:pt x="9114" y="85"/>
                    </a:lnTo>
                    <a:lnTo>
                      <a:pt x="9588" y="32"/>
                    </a:lnTo>
                    <a:lnTo>
                      <a:pt x="10072" y="1"/>
                    </a:lnTo>
                    <a:lnTo>
                      <a:pt x="10545" y="1"/>
                    </a:lnTo>
                    <a:lnTo>
                      <a:pt x="11019" y="22"/>
                    </a:lnTo>
                    <a:lnTo>
                      <a:pt x="11493" y="64"/>
                    </a:lnTo>
                    <a:lnTo>
                      <a:pt x="11956" y="138"/>
                    </a:lnTo>
                    <a:lnTo>
                      <a:pt x="12419" y="222"/>
                    </a:lnTo>
                    <a:lnTo>
                      <a:pt x="12882" y="338"/>
                    </a:lnTo>
                    <a:lnTo>
                      <a:pt x="13334" y="464"/>
                    </a:lnTo>
                    <a:lnTo>
                      <a:pt x="13776" y="622"/>
                    </a:lnTo>
                    <a:lnTo>
                      <a:pt x="14208" y="790"/>
                    </a:lnTo>
                    <a:lnTo>
                      <a:pt x="14639" y="990"/>
                    </a:lnTo>
                    <a:lnTo>
                      <a:pt x="15050" y="1201"/>
                    </a:lnTo>
                    <a:lnTo>
                      <a:pt x="15460" y="1443"/>
                    </a:lnTo>
                    <a:lnTo>
                      <a:pt x="15860" y="1695"/>
                    </a:lnTo>
                    <a:lnTo>
                      <a:pt x="16239" y="1969"/>
                    </a:lnTo>
                    <a:lnTo>
                      <a:pt x="16607" y="2264"/>
                    </a:lnTo>
                    <a:lnTo>
                      <a:pt x="16965" y="2569"/>
                    </a:lnTo>
                    <a:lnTo>
                      <a:pt x="17313" y="2906"/>
                    </a:lnTo>
                    <a:lnTo>
                      <a:pt x="17639" y="3253"/>
                    </a:lnTo>
                    <a:lnTo>
                      <a:pt x="17955" y="3611"/>
                    </a:lnTo>
                    <a:lnTo>
                      <a:pt x="18249" y="4000"/>
                    </a:lnTo>
                    <a:lnTo>
                      <a:pt x="18523" y="4400"/>
                    </a:lnTo>
                    <a:lnTo>
                      <a:pt x="18775" y="4811"/>
                    </a:lnTo>
                    <a:lnTo>
                      <a:pt x="19018" y="5242"/>
                    </a:lnTo>
                    <a:lnTo>
                      <a:pt x="19133" y="5463"/>
                    </a:lnTo>
                    <a:lnTo>
                      <a:pt x="19239" y="5684"/>
                    </a:lnTo>
                    <a:lnTo>
                      <a:pt x="19344" y="5916"/>
                    </a:lnTo>
                    <a:lnTo>
                      <a:pt x="19439" y="6147"/>
                    </a:lnTo>
                    <a:lnTo>
                      <a:pt x="19439" y="6147"/>
                    </a:lnTo>
                    <a:lnTo>
                      <a:pt x="19544" y="6484"/>
                    </a:lnTo>
                    <a:lnTo>
                      <a:pt x="19638" y="6800"/>
                    </a:lnTo>
                    <a:lnTo>
                      <a:pt x="19723" y="7105"/>
                    </a:lnTo>
                    <a:lnTo>
                      <a:pt x="19796" y="7378"/>
                    </a:lnTo>
                    <a:lnTo>
                      <a:pt x="19912" y="7905"/>
                    </a:lnTo>
                    <a:lnTo>
                      <a:pt x="19986" y="8368"/>
                    </a:lnTo>
                    <a:lnTo>
                      <a:pt x="20038" y="8799"/>
                    </a:lnTo>
                    <a:lnTo>
                      <a:pt x="20081" y="9189"/>
                    </a:lnTo>
                    <a:lnTo>
                      <a:pt x="20123" y="9904"/>
                    </a:lnTo>
                    <a:lnTo>
                      <a:pt x="20123" y="9904"/>
                    </a:lnTo>
                    <a:lnTo>
                      <a:pt x="20144" y="10546"/>
                    </a:lnTo>
                    <a:lnTo>
                      <a:pt x="20133" y="11146"/>
                    </a:lnTo>
                    <a:lnTo>
                      <a:pt x="20112" y="11704"/>
                    </a:lnTo>
                    <a:lnTo>
                      <a:pt x="20070" y="12230"/>
                    </a:lnTo>
                    <a:lnTo>
                      <a:pt x="20070" y="12230"/>
                    </a:lnTo>
                    <a:lnTo>
                      <a:pt x="20028" y="12725"/>
                    </a:lnTo>
                    <a:lnTo>
                      <a:pt x="19986" y="13209"/>
                    </a:lnTo>
                    <a:lnTo>
                      <a:pt x="19933" y="13683"/>
                    </a:lnTo>
                    <a:lnTo>
                      <a:pt x="19870" y="14135"/>
                    </a:lnTo>
                    <a:lnTo>
                      <a:pt x="19744" y="15019"/>
                    </a:lnTo>
                    <a:lnTo>
                      <a:pt x="19596" y="15872"/>
                    </a:lnTo>
                    <a:lnTo>
                      <a:pt x="19596" y="15872"/>
                    </a:lnTo>
                    <a:lnTo>
                      <a:pt x="19439" y="16692"/>
                    </a:lnTo>
                    <a:lnTo>
                      <a:pt x="19281" y="17503"/>
                    </a:lnTo>
                    <a:lnTo>
                      <a:pt x="19123" y="18292"/>
                    </a:lnTo>
                    <a:lnTo>
                      <a:pt x="18954" y="19071"/>
                    </a:lnTo>
                    <a:lnTo>
                      <a:pt x="18954" y="19071"/>
                    </a:lnTo>
                    <a:lnTo>
                      <a:pt x="18775" y="19839"/>
                    </a:lnTo>
                    <a:lnTo>
                      <a:pt x="18597" y="20597"/>
                    </a:lnTo>
                    <a:lnTo>
                      <a:pt x="18239" y="22102"/>
                    </a:lnTo>
                    <a:lnTo>
                      <a:pt x="18239" y="22102"/>
                    </a:lnTo>
                    <a:lnTo>
                      <a:pt x="17870" y="23586"/>
                    </a:lnTo>
                    <a:lnTo>
                      <a:pt x="17492" y="25059"/>
                    </a:lnTo>
                    <a:lnTo>
                      <a:pt x="17102" y="26512"/>
                    </a:lnTo>
                    <a:lnTo>
                      <a:pt x="16713" y="27954"/>
                    </a:lnTo>
                    <a:lnTo>
                      <a:pt x="16713" y="27954"/>
                    </a:lnTo>
                    <a:lnTo>
                      <a:pt x="16323" y="29395"/>
                    </a:lnTo>
                    <a:lnTo>
                      <a:pt x="15923" y="30827"/>
                    </a:lnTo>
                    <a:lnTo>
                      <a:pt x="15523" y="32258"/>
                    </a:lnTo>
                    <a:lnTo>
                      <a:pt x="15124" y="33679"/>
                    </a:lnTo>
                    <a:lnTo>
                      <a:pt x="13503" y="39320"/>
                    </a:lnTo>
                    <a:lnTo>
                      <a:pt x="11861" y="44940"/>
                    </a:lnTo>
                    <a:lnTo>
                      <a:pt x="10219" y="50528"/>
                    </a:lnTo>
                    <a:lnTo>
                      <a:pt x="9388" y="53317"/>
                    </a:lnTo>
                    <a:lnTo>
                      <a:pt x="9388" y="53317"/>
                    </a:lnTo>
                    <a:lnTo>
                      <a:pt x="9188" y="54022"/>
                    </a:lnTo>
                    <a:lnTo>
                      <a:pt x="8988" y="54717"/>
                    </a:lnTo>
                    <a:lnTo>
                      <a:pt x="8809" y="55422"/>
                    </a:lnTo>
                    <a:lnTo>
                      <a:pt x="8620" y="56138"/>
                    </a:lnTo>
                    <a:lnTo>
                      <a:pt x="8725" y="55148"/>
                    </a:lnTo>
                    <a:lnTo>
                      <a:pt x="8725" y="55148"/>
                    </a:lnTo>
                    <a:lnTo>
                      <a:pt x="8714" y="55832"/>
                    </a:lnTo>
                    <a:lnTo>
                      <a:pt x="8714" y="56506"/>
                    </a:lnTo>
                    <a:lnTo>
                      <a:pt x="8725" y="57874"/>
                    </a:lnTo>
                    <a:lnTo>
                      <a:pt x="8756" y="59232"/>
                    </a:lnTo>
                    <a:lnTo>
                      <a:pt x="8788" y="60589"/>
                    </a:lnTo>
                    <a:lnTo>
                      <a:pt x="9019" y="66031"/>
                    </a:lnTo>
                    <a:lnTo>
                      <a:pt x="9114" y="68746"/>
                    </a:lnTo>
                    <a:lnTo>
                      <a:pt x="9114" y="68746"/>
                    </a:lnTo>
                    <a:lnTo>
                      <a:pt x="9135" y="70114"/>
                    </a:lnTo>
                    <a:lnTo>
                      <a:pt x="9146" y="71472"/>
                    </a:lnTo>
                    <a:lnTo>
                      <a:pt x="9146" y="71472"/>
                    </a:lnTo>
                    <a:lnTo>
                      <a:pt x="9125" y="72829"/>
                    </a:lnTo>
                    <a:lnTo>
                      <a:pt x="9104" y="74197"/>
                    </a:lnTo>
                    <a:lnTo>
                      <a:pt x="9051" y="75555"/>
                    </a:lnTo>
                    <a:lnTo>
                      <a:pt x="8998" y="76913"/>
                    </a:lnTo>
                    <a:lnTo>
                      <a:pt x="8883" y="79639"/>
                    </a:lnTo>
                    <a:lnTo>
                      <a:pt x="8883" y="79639"/>
                    </a:lnTo>
                    <a:lnTo>
                      <a:pt x="8851" y="80323"/>
                    </a:lnTo>
                    <a:lnTo>
                      <a:pt x="8819" y="80996"/>
                    </a:lnTo>
                    <a:lnTo>
                      <a:pt x="8735" y="82364"/>
                    </a:lnTo>
                    <a:lnTo>
                      <a:pt x="8577" y="85090"/>
                    </a:lnTo>
                    <a:lnTo>
                      <a:pt x="8377" y="87805"/>
                    </a:lnTo>
                    <a:lnTo>
                      <a:pt x="8377" y="87805"/>
                    </a:lnTo>
                    <a:lnTo>
                      <a:pt x="8272" y="89174"/>
                    </a:lnTo>
                    <a:lnTo>
                      <a:pt x="8146" y="90531"/>
                    </a:lnTo>
                    <a:lnTo>
                      <a:pt x="8146" y="90531"/>
                    </a:lnTo>
                    <a:lnTo>
                      <a:pt x="8030" y="91899"/>
                    </a:lnTo>
                    <a:lnTo>
                      <a:pt x="7967" y="92583"/>
                    </a:lnTo>
                    <a:lnTo>
                      <a:pt x="7893" y="93257"/>
                    </a:lnTo>
                    <a:lnTo>
                      <a:pt x="7893" y="93257"/>
                    </a:lnTo>
                    <a:lnTo>
                      <a:pt x="7746" y="94625"/>
                    </a:lnTo>
                    <a:lnTo>
                      <a:pt x="7672" y="95309"/>
                    </a:lnTo>
                    <a:lnTo>
                      <a:pt x="7588" y="95983"/>
                    </a:lnTo>
                    <a:lnTo>
                      <a:pt x="7588" y="95983"/>
                    </a:lnTo>
                    <a:lnTo>
                      <a:pt x="7514" y="96667"/>
                    </a:lnTo>
                    <a:lnTo>
                      <a:pt x="7420" y="97351"/>
                    </a:lnTo>
                    <a:lnTo>
                      <a:pt x="7230" y="98709"/>
                    </a:lnTo>
                    <a:lnTo>
                      <a:pt x="7230" y="98709"/>
                    </a:lnTo>
                    <a:lnTo>
                      <a:pt x="7188" y="98940"/>
                    </a:lnTo>
                    <a:lnTo>
                      <a:pt x="7125" y="99161"/>
                    </a:lnTo>
                    <a:lnTo>
                      <a:pt x="7041" y="99361"/>
                    </a:lnTo>
                    <a:lnTo>
                      <a:pt x="6936" y="99561"/>
                    </a:lnTo>
                    <a:lnTo>
                      <a:pt x="6809" y="99740"/>
                    </a:lnTo>
                    <a:lnTo>
                      <a:pt x="6673" y="99908"/>
                    </a:lnTo>
                    <a:lnTo>
                      <a:pt x="6515" y="100066"/>
                    </a:lnTo>
                    <a:lnTo>
                      <a:pt x="6357" y="100203"/>
                    </a:lnTo>
                    <a:lnTo>
                      <a:pt x="6167" y="100329"/>
                    </a:lnTo>
                    <a:lnTo>
                      <a:pt x="5978" y="100435"/>
                    </a:lnTo>
                    <a:lnTo>
                      <a:pt x="5778" y="100519"/>
                    </a:lnTo>
                    <a:lnTo>
                      <a:pt x="5567" y="100582"/>
                    </a:lnTo>
                    <a:lnTo>
                      <a:pt x="5357" y="100635"/>
                    </a:lnTo>
                    <a:lnTo>
                      <a:pt x="5125" y="100656"/>
                    </a:lnTo>
                    <a:lnTo>
                      <a:pt x="4904" y="100656"/>
                    </a:lnTo>
                    <a:lnTo>
                      <a:pt x="4673" y="100635"/>
                    </a:lnTo>
                    <a:lnTo>
                      <a:pt x="4673" y="100635"/>
                    </a:lnTo>
                    <a:lnTo>
                      <a:pt x="4483" y="100603"/>
                    </a:lnTo>
                    <a:lnTo>
                      <a:pt x="4305" y="100561"/>
                    </a:lnTo>
                    <a:lnTo>
                      <a:pt x="4136" y="100498"/>
                    </a:lnTo>
                    <a:lnTo>
                      <a:pt x="3978" y="100424"/>
                    </a:lnTo>
                    <a:lnTo>
                      <a:pt x="3820" y="100329"/>
                    </a:lnTo>
                    <a:lnTo>
                      <a:pt x="3673" y="100235"/>
                    </a:lnTo>
                    <a:lnTo>
                      <a:pt x="3526" y="100129"/>
                    </a:lnTo>
                    <a:lnTo>
                      <a:pt x="3399" y="100014"/>
                    </a:lnTo>
                    <a:lnTo>
                      <a:pt x="3284" y="99877"/>
                    </a:lnTo>
                    <a:lnTo>
                      <a:pt x="3168" y="99740"/>
                    </a:lnTo>
                    <a:lnTo>
                      <a:pt x="3073" y="99603"/>
                    </a:lnTo>
                    <a:lnTo>
                      <a:pt x="2978" y="99445"/>
                    </a:lnTo>
                    <a:lnTo>
                      <a:pt x="2905" y="99287"/>
                    </a:lnTo>
                    <a:lnTo>
                      <a:pt x="2842" y="99119"/>
                    </a:lnTo>
                    <a:lnTo>
                      <a:pt x="2789" y="98951"/>
                    </a:lnTo>
                    <a:lnTo>
                      <a:pt x="2757" y="9878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462;p88">
                <a:extLst>
                  <a:ext uri="{FF2B5EF4-FFF2-40B4-BE49-F238E27FC236}">
                    <a16:creationId xmlns:a16="http://schemas.microsoft.com/office/drawing/2014/main" id="{672A4EB5-2AAF-4DB5-B0D3-DB08844505DF}"/>
                  </a:ext>
                </a:extLst>
              </p:cNvPr>
              <p:cNvSpPr/>
              <p:nvPr/>
            </p:nvSpPr>
            <p:spPr>
              <a:xfrm>
                <a:off x="1378014" y="5214899"/>
                <a:ext cx="277940" cy="173048"/>
              </a:xfrm>
              <a:custGeom>
                <a:avLst/>
                <a:gdLst/>
                <a:ahLst/>
                <a:cxnLst/>
                <a:rect l="l" t="t" r="r" b="b"/>
                <a:pathLst>
                  <a:path w="14640" h="9115" extrusionOk="0">
                    <a:moveTo>
                      <a:pt x="9104" y="1"/>
                    </a:moveTo>
                    <a:lnTo>
                      <a:pt x="9052" y="306"/>
                    </a:lnTo>
                    <a:lnTo>
                      <a:pt x="8978" y="601"/>
                    </a:lnTo>
                    <a:lnTo>
                      <a:pt x="8894" y="895"/>
                    </a:lnTo>
                    <a:lnTo>
                      <a:pt x="8788" y="1190"/>
                    </a:lnTo>
                    <a:lnTo>
                      <a:pt x="8673" y="1485"/>
                    </a:lnTo>
                    <a:lnTo>
                      <a:pt x="8546" y="1769"/>
                    </a:lnTo>
                    <a:lnTo>
                      <a:pt x="8399" y="2053"/>
                    </a:lnTo>
                    <a:lnTo>
                      <a:pt x="8252" y="2337"/>
                    </a:lnTo>
                    <a:lnTo>
                      <a:pt x="8083" y="2611"/>
                    </a:lnTo>
                    <a:lnTo>
                      <a:pt x="7904" y="2884"/>
                    </a:lnTo>
                    <a:lnTo>
                      <a:pt x="7715" y="3147"/>
                    </a:lnTo>
                    <a:lnTo>
                      <a:pt x="7515" y="3411"/>
                    </a:lnTo>
                    <a:lnTo>
                      <a:pt x="7304" y="3663"/>
                    </a:lnTo>
                    <a:lnTo>
                      <a:pt x="7094" y="3905"/>
                    </a:lnTo>
                    <a:lnTo>
                      <a:pt x="6862" y="4147"/>
                    </a:lnTo>
                    <a:lnTo>
                      <a:pt x="6631" y="4379"/>
                    </a:lnTo>
                    <a:lnTo>
                      <a:pt x="6378" y="4600"/>
                    </a:lnTo>
                    <a:lnTo>
                      <a:pt x="6136" y="4810"/>
                    </a:lnTo>
                    <a:lnTo>
                      <a:pt x="5873" y="5010"/>
                    </a:lnTo>
                    <a:lnTo>
                      <a:pt x="5610" y="5200"/>
                    </a:lnTo>
                    <a:lnTo>
                      <a:pt x="5347" y="5379"/>
                    </a:lnTo>
                    <a:lnTo>
                      <a:pt x="5063" y="5547"/>
                    </a:lnTo>
                    <a:lnTo>
                      <a:pt x="4789" y="5705"/>
                    </a:lnTo>
                    <a:lnTo>
                      <a:pt x="4505" y="5852"/>
                    </a:lnTo>
                    <a:lnTo>
                      <a:pt x="4210" y="5979"/>
                    </a:lnTo>
                    <a:lnTo>
                      <a:pt x="3926" y="6094"/>
                    </a:lnTo>
                    <a:lnTo>
                      <a:pt x="3631" y="6200"/>
                    </a:lnTo>
                    <a:lnTo>
                      <a:pt x="3326" y="6294"/>
                    </a:lnTo>
                    <a:lnTo>
                      <a:pt x="3032" y="6368"/>
                    </a:lnTo>
                    <a:lnTo>
                      <a:pt x="2737" y="6421"/>
                    </a:lnTo>
                    <a:lnTo>
                      <a:pt x="2432" y="6463"/>
                    </a:lnTo>
                    <a:lnTo>
                      <a:pt x="2127" y="6484"/>
                    </a:lnTo>
                    <a:lnTo>
                      <a:pt x="1190" y="6536"/>
                    </a:lnTo>
                    <a:lnTo>
                      <a:pt x="1095" y="6547"/>
                    </a:lnTo>
                    <a:lnTo>
                      <a:pt x="1000" y="6568"/>
                    </a:lnTo>
                    <a:lnTo>
                      <a:pt x="906" y="6589"/>
                    </a:lnTo>
                    <a:lnTo>
                      <a:pt x="821" y="6621"/>
                    </a:lnTo>
                    <a:lnTo>
                      <a:pt x="737" y="6652"/>
                    </a:lnTo>
                    <a:lnTo>
                      <a:pt x="653" y="6694"/>
                    </a:lnTo>
                    <a:lnTo>
                      <a:pt x="569" y="6747"/>
                    </a:lnTo>
                    <a:lnTo>
                      <a:pt x="495" y="6799"/>
                    </a:lnTo>
                    <a:lnTo>
                      <a:pt x="422" y="6863"/>
                    </a:lnTo>
                    <a:lnTo>
                      <a:pt x="358" y="6926"/>
                    </a:lnTo>
                    <a:lnTo>
                      <a:pt x="295" y="6999"/>
                    </a:lnTo>
                    <a:lnTo>
                      <a:pt x="243" y="7073"/>
                    </a:lnTo>
                    <a:lnTo>
                      <a:pt x="190" y="7147"/>
                    </a:lnTo>
                    <a:lnTo>
                      <a:pt x="137" y="7231"/>
                    </a:lnTo>
                    <a:lnTo>
                      <a:pt x="95" y="7315"/>
                    </a:lnTo>
                    <a:lnTo>
                      <a:pt x="64" y="7410"/>
                    </a:lnTo>
                    <a:lnTo>
                      <a:pt x="22" y="7568"/>
                    </a:lnTo>
                    <a:lnTo>
                      <a:pt x="1" y="7726"/>
                    </a:lnTo>
                    <a:lnTo>
                      <a:pt x="1" y="7883"/>
                    </a:lnTo>
                    <a:lnTo>
                      <a:pt x="11" y="8041"/>
                    </a:lnTo>
                    <a:lnTo>
                      <a:pt x="43" y="8189"/>
                    </a:lnTo>
                    <a:lnTo>
                      <a:pt x="95" y="8325"/>
                    </a:lnTo>
                    <a:lnTo>
                      <a:pt x="169" y="8462"/>
                    </a:lnTo>
                    <a:lnTo>
                      <a:pt x="253" y="8589"/>
                    </a:lnTo>
                    <a:lnTo>
                      <a:pt x="348" y="8704"/>
                    </a:lnTo>
                    <a:lnTo>
                      <a:pt x="453" y="8810"/>
                    </a:lnTo>
                    <a:lnTo>
                      <a:pt x="579" y="8904"/>
                    </a:lnTo>
                    <a:lnTo>
                      <a:pt x="706" y="8978"/>
                    </a:lnTo>
                    <a:lnTo>
                      <a:pt x="853" y="9041"/>
                    </a:lnTo>
                    <a:lnTo>
                      <a:pt x="1000" y="9083"/>
                    </a:lnTo>
                    <a:lnTo>
                      <a:pt x="1158" y="9104"/>
                    </a:lnTo>
                    <a:lnTo>
                      <a:pt x="1327" y="9115"/>
                    </a:lnTo>
                    <a:lnTo>
                      <a:pt x="11630" y="8778"/>
                    </a:lnTo>
                    <a:lnTo>
                      <a:pt x="11788" y="8767"/>
                    </a:lnTo>
                    <a:lnTo>
                      <a:pt x="11946" y="8746"/>
                    </a:lnTo>
                    <a:lnTo>
                      <a:pt x="12104" y="8725"/>
                    </a:lnTo>
                    <a:lnTo>
                      <a:pt x="12251" y="8694"/>
                    </a:lnTo>
                    <a:lnTo>
                      <a:pt x="12398" y="8652"/>
                    </a:lnTo>
                    <a:lnTo>
                      <a:pt x="12546" y="8610"/>
                    </a:lnTo>
                    <a:lnTo>
                      <a:pt x="12693" y="8557"/>
                    </a:lnTo>
                    <a:lnTo>
                      <a:pt x="12830" y="8494"/>
                    </a:lnTo>
                    <a:lnTo>
                      <a:pt x="12967" y="8431"/>
                    </a:lnTo>
                    <a:lnTo>
                      <a:pt x="13093" y="8357"/>
                    </a:lnTo>
                    <a:lnTo>
                      <a:pt x="13230" y="8273"/>
                    </a:lnTo>
                    <a:lnTo>
                      <a:pt x="13345" y="8189"/>
                    </a:lnTo>
                    <a:lnTo>
                      <a:pt x="13472" y="8094"/>
                    </a:lnTo>
                    <a:lnTo>
                      <a:pt x="13587" y="7999"/>
                    </a:lnTo>
                    <a:lnTo>
                      <a:pt x="13693" y="7904"/>
                    </a:lnTo>
                    <a:lnTo>
                      <a:pt x="13798" y="7799"/>
                    </a:lnTo>
                    <a:lnTo>
                      <a:pt x="13893" y="7683"/>
                    </a:lnTo>
                    <a:lnTo>
                      <a:pt x="13987" y="7568"/>
                    </a:lnTo>
                    <a:lnTo>
                      <a:pt x="14082" y="7441"/>
                    </a:lnTo>
                    <a:lnTo>
                      <a:pt x="14166" y="7326"/>
                    </a:lnTo>
                    <a:lnTo>
                      <a:pt x="14240" y="7189"/>
                    </a:lnTo>
                    <a:lnTo>
                      <a:pt x="14314" y="7063"/>
                    </a:lnTo>
                    <a:lnTo>
                      <a:pt x="14377" y="6926"/>
                    </a:lnTo>
                    <a:lnTo>
                      <a:pt x="14429" y="6789"/>
                    </a:lnTo>
                    <a:lnTo>
                      <a:pt x="14482" y="6642"/>
                    </a:lnTo>
                    <a:lnTo>
                      <a:pt x="14524" y="6494"/>
                    </a:lnTo>
                    <a:lnTo>
                      <a:pt x="14566" y="6347"/>
                    </a:lnTo>
                    <a:lnTo>
                      <a:pt x="14598" y="6200"/>
                    </a:lnTo>
                    <a:lnTo>
                      <a:pt x="14619" y="6042"/>
                    </a:lnTo>
                    <a:lnTo>
                      <a:pt x="14629" y="5884"/>
                    </a:lnTo>
                    <a:lnTo>
                      <a:pt x="14640" y="5726"/>
                    </a:lnTo>
                    <a:lnTo>
                      <a:pt x="14640" y="5568"/>
                    </a:lnTo>
                    <a:lnTo>
                      <a:pt x="14493" y="1043"/>
                    </a:lnTo>
                    <a:lnTo>
                      <a:pt x="9104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463;p88">
                <a:extLst>
                  <a:ext uri="{FF2B5EF4-FFF2-40B4-BE49-F238E27FC236}">
                    <a16:creationId xmlns:a16="http://schemas.microsoft.com/office/drawing/2014/main" id="{CDF7B652-FB45-4A1D-91D0-EE015FB529A4}"/>
                  </a:ext>
                </a:extLst>
              </p:cNvPr>
              <p:cNvSpPr/>
              <p:nvPr/>
            </p:nvSpPr>
            <p:spPr>
              <a:xfrm>
                <a:off x="1378014" y="5263653"/>
                <a:ext cx="277940" cy="124295"/>
              </a:xfrm>
              <a:custGeom>
                <a:avLst/>
                <a:gdLst/>
                <a:ahLst/>
                <a:cxnLst/>
                <a:rect l="l" t="t" r="r" b="b"/>
                <a:pathLst>
                  <a:path w="14640" h="6547" extrusionOk="0">
                    <a:moveTo>
                      <a:pt x="7968" y="1"/>
                    </a:moveTo>
                    <a:lnTo>
                      <a:pt x="7873" y="211"/>
                    </a:lnTo>
                    <a:lnTo>
                      <a:pt x="7757" y="411"/>
                    </a:lnTo>
                    <a:lnTo>
                      <a:pt x="7641" y="611"/>
                    </a:lnTo>
                    <a:lnTo>
                      <a:pt x="7525" y="811"/>
                    </a:lnTo>
                    <a:lnTo>
                      <a:pt x="7389" y="1000"/>
                    </a:lnTo>
                    <a:lnTo>
                      <a:pt x="7262" y="1179"/>
                    </a:lnTo>
                    <a:lnTo>
                      <a:pt x="7115" y="1358"/>
                    </a:lnTo>
                    <a:lnTo>
                      <a:pt x="6968" y="1537"/>
                    </a:lnTo>
                    <a:lnTo>
                      <a:pt x="6820" y="1706"/>
                    </a:lnTo>
                    <a:lnTo>
                      <a:pt x="6662" y="1874"/>
                    </a:lnTo>
                    <a:lnTo>
                      <a:pt x="6505" y="2032"/>
                    </a:lnTo>
                    <a:lnTo>
                      <a:pt x="6336" y="2190"/>
                    </a:lnTo>
                    <a:lnTo>
                      <a:pt x="6157" y="2337"/>
                    </a:lnTo>
                    <a:lnTo>
                      <a:pt x="5989" y="2484"/>
                    </a:lnTo>
                    <a:lnTo>
                      <a:pt x="5799" y="2621"/>
                    </a:lnTo>
                    <a:lnTo>
                      <a:pt x="5621" y="2747"/>
                    </a:lnTo>
                    <a:lnTo>
                      <a:pt x="5421" y="2874"/>
                    </a:lnTo>
                    <a:lnTo>
                      <a:pt x="5231" y="2990"/>
                    </a:lnTo>
                    <a:lnTo>
                      <a:pt x="5031" y="3105"/>
                    </a:lnTo>
                    <a:lnTo>
                      <a:pt x="4831" y="3211"/>
                    </a:lnTo>
                    <a:lnTo>
                      <a:pt x="4621" y="3305"/>
                    </a:lnTo>
                    <a:lnTo>
                      <a:pt x="4410" y="3400"/>
                    </a:lnTo>
                    <a:lnTo>
                      <a:pt x="4189" y="3484"/>
                    </a:lnTo>
                    <a:lnTo>
                      <a:pt x="3979" y="3568"/>
                    </a:lnTo>
                    <a:lnTo>
                      <a:pt x="3758" y="3632"/>
                    </a:lnTo>
                    <a:lnTo>
                      <a:pt x="3526" y="3695"/>
                    </a:lnTo>
                    <a:lnTo>
                      <a:pt x="3305" y="3758"/>
                    </a:lnTo>
                    <a:lnTo>
                      <a:pt x="3074" y="3800"/>
                    </a:lnTo>
                    <a:lnTo>
                      <a:pt x="2842" y="3842"/>
                    </a:lnTo>
                    <a:lnTo>
                      <a:pt x="2611" y="3874"/>
                    </a:lnTo>
                    <a:lnTo>
                      <a:pt x="2369" y="3905"/>
                    </a:lnTo>
                    <a:lnTo>
                      <a:pt x="2127" y="3916"/>
                    </a:lnTo>
                    <a:lnTo>
                      <a:pt x="1190" y="3968"/>
                    </a:lnTo>
                    <a:lnTo>
                      <a:pt x="1095" y="3979"/>
                    </a:lnTo>
                    <a:lnTo>
                      <a:pt x="1000" y="4000"/>
                    </a:lnTo>
                    <a:lnTo>
                      <a:pt x="906" y="4021"/>
                    </a:lnTo>
                    <a:lnTo>
                      <a:pt x="821" y="4053"/>
                    </a:lnTo>
                    <a:lnTo>
                      <a:pt x="737" y="4084"/>
                    </a:lnTo>
                    <a:lnTo>
                      <a:pt x="653" y="4126"/>
                    </a:lnTo>
                    <a:lnTo>
                      <a:pt x="569" y="4179"/>
                    </a:lnTo>
                    <a:lnTo>
                      <a:pt x="495" y="4231"/>
                    </a:lnTo>
                    <a:lnTo>
                      <a:pt x="422" y="4295"/>
                    </a:lnTo>
                    <a:lnTo>
                      <a:pt x="358" y="4358"/>
                    </a:lnTo>
                    <a:lnTo>
                      <a:pt x="295" y="4431"/>
                    </a:lnTo>
                    <a:lnTo>
                      <a:pt x="243" y="4505"/>
                    </a:lnTo>
                    <a:lnTo>
                      <a:pt x="190" y="4579"/>
                    </a:lnTo>
                    <a:lnTo>
                      <a:pt x="137" y="4663"/>
                    </a:lnTo>
                    <a:lnTo>
                      <a:pt x="95" y="4747"/>
                    </a:lnTo>
                    <a:lnTo>
                      <a:pt x="64" y="4842"/>
                    </a:lnTo>
                    <a:lnTo>
                      <a:pt x="22" y="5000"/>
                    </a:lnTo>
                    <a:lnTo>
                      <a:pt x="1" y="5158"/>
                    </a:lnTo>
                    <a:lnTo>
                      <a:pt x="1" y="5315"/>
                    </a:lnTo>
                    <a:lnTo>
                      <a:pt x="11" y="5473"/>
                    </a:lnTo>
                    <a:lnTo>
                      <a:pt x="43" y="5621"/>
                    </a:lnTo>
                    <a:lnTo>
                      <a:pt x="95" y="5757"/>
                    </a:lnTo>
                    <a:lnTo>
                      <a:pt x="169" y="5894"/>
                    </a:lnTo>
                    <a:lnTo>
                      <a:pt x="253" y="6021"/>
                    </a:lnTo>
                    <a:lnTo>
                      <a:pt x="348" y="6136"/>
                    </a:lnTo>
                    <a:lnTo>
                      <a:pt x="453" y="6242"/>
                    </a:lnTo>
                    <a:lnTo>
                      <a:pt x="579" y="6336"/>
                    </a:lnTo>
                    <a:lnTo>
                      <a:pt x="706" y="6410"/>
                    </a:lnTo>
                    <a:lnTo>
                      <a:pt x="853" y="6473"/>
                    </a:lnTo>
                    <a:lnTo>
                      <a:pt x="1000" y="6515"/>
                    </a:lnTo>
                    <a:lnTo>
                      <a:pt x="1158" y="6536"/>
                    </a:lnTo>
                    <a:lnTo>
                      <a:pt x="1327" y="6547"/>
                    </a:lnTo>
                    <a:lnTo>
                      <a:pt x="11630" y="6210"/>
                    </a:lnTo>
                    <a:lnTo>
                      <a:pt x="11788" y="6199"/>
                    </a:lnTo>
                    <a:lnTo>
                      <a:pt x="11946" y="6178"/>
                    </a:lnTo>
                    <a:lnTo>
                      <a:pt x="12104" y="6157"/>
                    </a:lnTo>
                    <a:lnTo>
                      <a:pt x="12251" y="6126"/>
                    </a:lnTo>
                    <a:lnTo>
                      <a:pt x="12398" y="6084"/>
                    </a:lnTo>
                    <a:lnTo>
                      <a:pt x="12546" y="6042"/>
                    </a:lnTo>
                    <a:lnTo>
                      <a:pt x="12693" y="5989"/>
                    </a:lnTo>
                    <a:lnTo>
                      <a:pt x="12830" y="5926"/>
                    </a:lnTo>
                    <a:lnTo>
                      <a:pt x="12967" y="5863"/>
                    </a:lnTo>
                    <a:lnTo>
                      <a:pt x="13093" y="5789"/>
                    </a:lnTo>
                    <a:lnTo>
                      <a:pt x="13230" y="5705"/>
                    </a:lnTo>
                    <a:lnTo>
                      <a:pt x="13345" y="5621"/>
                    </a:lnTo>
                    <a:lnTo>
                      <a:pt x="13472" y="5526"/>
                    </a:lnTo>
                    <a:lnTo>
                      <a:pt x="13587" y="5431"/>
                    </a:lnTo>
                    <a:lnTo>
                      <a:pt x="13693" y="5336"/>
                    </a:lnTo>
                    <a:lnTo>
                      <a:pt x="13798" y="5231"/>
                    </a:lnTo>
                    <a:lnTo>
                      <a:pt x="13893" y="5115"/>
                    </a:lnTo>
                    <a:lnTo>
                      <a:pt x="13987" y="5000"/>
                    </a:lnTo>
                    <a:lnTo>
                      <a:pt x="14082" y="4873"/>
                    </a:lnTo>
                    <a:lnTo>
                      <a:pt x="14166" y="4758"/>
                    </a:lnTo>
                    <a:lnTo>
                      <a:pt x="14240" y="4621"/>
                    </a:lnTo>
                    <a:lnTo>
                      <a:pt x="14314" y="4495"/>
                    </a:lnTo>
                    <a:lnTo>
                      <a:pt x="14377" y="4358"/>
                    </a:lnTo>
                    <a:lnTo>
                      <a:pt x="14429" y="4221"/>
                    </a:lnTo>
                    <a:lnTo>
                      <a:pt x="14482" y="4074"/>
                    </a:lnTo>
                    <a:lnTo>
                      <a:pt x="14524" y="3926"/>
                    </a:lnTo>
                    <a:lnTo>
                      <a:pt x="14566" y="3779"/>
                    </a:lnTo>
                    <a:lnTo>
                      <a:pt x="14598" y="3632"/>
                    </a:lnTo>
                    <a:lnTo>
                      <a:pt x="14619" y="3474"/>
                    </a:lnTo>
                    <a:lnTo>
                      <a:pt x="14629" y="3316"/>
                    </a:lnTo>
                    <a:lnTo>
                      <a:pt x="14640" y="3158"/>
                    </a:lnTo>
                    <a:lnTo>
                      <a:pt x="14640" y="3000"/>
                    </a:lnTo>
                    <a:lnTo>
                      <a:pt x="14587" y="1548"/>
                    </a:lnTo>
                    <a:lnTo>
                      <a:pt x="14472" y="1663"/>
                    </a:lnTo>
                    <a:lnTo>
                      <a:pt x="14345" y="1769"/>
                    </a:lnTo>
                    <a:lnTo>
                      <a:pt x="14208" y="1874"/>
                    </a:lnTo>
                    <a:lnTo>
                      <a:pt x="14072" y="1969"/>
                    </a:lnTo>
                    <a:lnTo>
                      <a:pt x="13924" y="2053"/>
                    </a:lnTo>
                    <a:lnTo>
                      <a:pt x="13777" y="2137"/>
                    </a:lnTo>
                    <a:lnTo>
                      <a:pt x="13619" y="2211"/>
                    </a:lnTo>
                    <a:lnTo>
                      <a:pt x="13451" y="2284"/>
                    </a:lnTo>
                    <a:lnTo>
                      <a:pt x="13282" y="2337"/>
                    </a:lnTo>
                    <a:lnTo>
                      <a:pt x="13103" y="2390"/>
                    </a:lnTo>
                    <a:lnTo>
                      <a:pt x="12924" y="2442"/>
                    </a:lnTo>
                    <a:lnTo>
                      <a:pt x="12735" y="2484"/>
                    </a:lnTo>
                    <a:lnTo>
                      <a:pt x="12535" y="2505"/>
                    </a:lnTo>
                    <a:lnTo>
                      <a:pt x="12335" y="2537"/>
                    </a:lnTo>
                    <a:lnTo>
                      <a:pt x="12125" y="2548"/>
                    </a:lnTo>
                    <a:lnTo>
                      <a:pt x="11725" y="2548"/>
                    </a:lnTo>
                    <a:lnTo>
                      <a:pt x="11546" y="2537"/>
                    </a:lnTo>
                    <a:lnTo>
                      <a:pt x="11377" y="2516"/>
                    </a:lnTo>
                    <a:lnTo>
                      <a:pt x="11198" y="2495"/>
                    </a:lnTo>
                    <a:lnTo>
                      <a:pt x="11030" y="2474"/>
                    </a:lnTo>
                    <a:lnTo>
                      <a:pt x="10872" y="2432"/>
                    </a:lnTo>
                    <a:lnTo>
                      <a:pt x="10714" y="2400"/>
                    </a:lnTo>
                    <a:lnTo>
                      <a:pt x="10556" y="2348"/>
                    </a:lnTo>
                    <a:lnTo>
                      <a:pt x="10251" y="2242"/>
                    </a:lnTo>
                    <a:lnTo>
                      <a:pt x="9967" y="2116"/>
                    </a:lnTo>
                    <a:lnTo>
                      <a:pt x="9693" y="1979"/>
                    </a:lnTo>
                    <a:lnTo>
                      <a:pt x="9441" y="1811"/>
                    </a:lnTo>
                    <a:lnTo>
                      <a:pt x="9199" y="1632"/>
                    </a:lnTo>
                    <a:lnTo>
                      <a:pt x="8978" y="1432"/>
                    </a:lnTo>
                    <a:lnTo>
                      <a:pt x="8767" y="1221"/>
                    </a:lnTo>
                    <a:lnTo>
                      <a:pt x="8578" y="1000"/>
                    </a:lnTo>
                    <a:lnTo>
                      <a:pt x="8399" y="769"/>
                    </a:lnTo>
                    <a:lnTo>
                      <a:pt x="8241" y="516"/>
                    </a:lnTo>
                    <a:lnTo>
                      <a:pt x="8094" y="264"/>
                    </a:lnTo>
                    <a:lnTo>
                      <a:pt x="7968" y="1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464;p88">
                <a:extLst>
                  <a:ext uri="{FF2B5EF4-FFF2-40B4-BE49-F238E27FC236}">
                    <a16:creationId xmlns:a16="http://schemas.microsoft.com/office/drawing/2014/main" id="{53A6A820-D38A-4442-BBE2-359992DAB431}"/>
                  </a:ext>
                </a:extLst>
              </p:cNvPr>
              <p:cNvSpPr/>
              <p:nvPr/>
            </p:nvSpPr>
            <p:spPr>
              <a:xfrm>
                <a:off x="1802416" y="5066243"/>
                <a:ext cx="175251" cy="305526"/>
              </a:xfrm>
              <a:custGeom>
                <a:avLst/>
                <a:gdLst/>
                <a:ahLst/>
                <a:cxnLst/>
                <a:rect l="l" t="t" r="r" b="b"/>
                <a:pathLst>
                  <a:path w="9231" h="16093" extrusionOk="0">
                    <a:moveTo>
                      <a:pt x="3021" y="1"/>
                    </a:moveTo>
                    <a:lnTo>
                      <a:pt x="0" y="4684"/>
                    </a:lnTo>
                    <a:lnTo>
                      <a:pt x="326" y="4968"/>
                    </a:lnTo>
                    <a:lnTo>
                      <a:pt x="632" y="5252"/>
                    </a:lnTo>
                    <a:lnTo>
                      <a:pt x="926" y="5536"/>
                    </a:lnTo>
                    <a:lnTo>
                      <a:pt x="1200" y="5821"/>
                    </a:lnTo>
                    <a:lnTo>
                      <a:pt x="1463" y="6094"/>
                    </a:lnTo>
                    <a:lnTo>
                      <a:pt x="1705" y="6378"/>
                    </a:lnTo>
                    <a:lnTo>
                      <a:pt x="1937" y="6652"/>
                    </a:lnTo>
                    <a:lnTo>
                      <a:pt x="2158" y="6936"/>
                    </a:lnTo>
                    <a:lnTo>
                      <a:pt x="2347" y="7210"/>
                    </a:lnTo>
                    <a:lnTo>
                      <a:pt x="2537" y="7483"/>
                    </a:lnTo>
                    <a:lnTo>
                      <a:pt x="2705" y="7757"/>
                    </a:lnTo>
                    <a:lnTo>
                      <a:pt x="2863" y="8031"/>
                    </a:lnTo>
                    <a:lnTo>
                      <a:pt x="3000" y="8294"/>
                    </a:lnTo>
                    <a:lnTo>
                      <a:pt x="3126" y="8567"/>
                    </a:lnTo>
                    <a:lnTo>
                      <a:pt x="3242" y="8841"/>
                    </a:lnTo>
                    <a:lnTo>
                      <a:pt x="3336" y="9115"/>
                    </a:lnTo>
                    <a:lnTo>
                      <a:pt x="3421" y="9378"/>
                    </a:lnTo>
                    <a:lnTo>
                      <a:pt x="3494" y="9651"/>
                    </a:lnTo>
                    <a:lnTo>
                      <a:pt x="3547" y="9925"/>
                    </a:lnTo>
                    <a:lnTo>
                      <a:pt x="3600" y="10199"/>
                    </a:lnTo>
                    <a:lnTo>
                      <a:pt x="3631" y="10462"/>
                    </a:lnTo>
                    <a:lnTo>
                      <a:pt x="3652" y="10735"/>
                    </a:lnTo>
                    <a:lnTo>
                      <a:pt x="3652" y="11009"/>
                    </a:lnTo>
                    <a:lnTo>
                      <a:pt x="3652" y="11283"/>
                    </a:lnTo>
                    <a:lnTo>
                      <a:pt x="3631" y="11556"/>
                    </a:lnTo>
                    <a:lnTo>
                      <a:pt x="3600" y="11830"/>
                    </a:lnTo>
                    <a:lnTo>
                      <a:pt x="3557" y="12104"/>
                    </a:lnTo>
                    <a:lnTo>
                      <a:pt x="3505" y="12388"/>
                    </a:lnTo>
                    <a:lnTo>
                      <a:pt x="3442" y="12661"/>
                    </a:lnTo>
                    <a:lnTo>
                      <a:pt x="3368" y="12946"/>
                    </a:lnTo>
                    <a:lnTo>
                      <a:pt x="3273" y="13219"/>
                    </a:lnTo>
                    <a:lnTo>
                      <a:pt x="3179" y="13503"/>
                    </a:lnTo>
                    <a:lnTo>
                      <a:pt x="2852" y="14387"/>
                    </a:lnTo>
                    <a:lnTo>
                      <a:pt x="2831" y="14482"/>
                    </a:lnTo>
                    <a:lnTo>
                      <a:pt x="2810" y="14577"/>
                    </a:lnTo>
                    <a:lnTo>
                      <a:pt x="2789" y="14672"/>
                    </a:lnTo>
                    <a:lnTo>
                      <a:pt x="2789" y="14756"/>
                    </a:lnTo>
                    <a:lnTo>
                      <a:pt x="2789" y="14850"/>
                    </a:lnTo>
                    <a:lnTo>
                      <a:pt x="2789" y="14945"/>
                    </a:lnTo>
                    <a:lnTo>
                      <a:pt x="2810" y="15040"/>
                    </a:lnTo>
                    <a:lnTo>
                      <a:pt x="2831" y="15135"/>
                    </a:lnTo>
                    <a:lnTo>
                      <a:pt x="2852" y="15219"/>
                    </a:lnTo>
                    <a:lnTo>
                      <a:pt x="2884" y="15303"/>
                    </a:lnTo>
                    <a:lnTo>
                      <a:pt x="2926" y="15398"/>
                    </a:lnTo>
                    <a:lnTo>
                      <a:pt x="2968" y="15471"/>
                    </a:lnTo>
                    <a:lnTo>
                      <a:pt x="3021" y="15556"/>
                    </a:lnTo>
                    <a:lnTo>
                      <a:pt x="3084" y="15629"/>
                    </a:lnTo>
                    <a:lnTo>
                      <a:pt x="3147" y="15703"/>
                    </a:lnTo>
                    <a:lnTo>
                      <a:pt x="3221" y="15766"/>
                    </a:lnTo>
                    <a:lnTo>
                      <a:pt x="3347" y="15871"/>
                    </a:lnTo>
                    <a:lnTo>
                      <a:pt x="3484" y="15955"/>
                    </a:lnTo>
                    <a:lnTo>
                      <a:pt x="3631" y="16019"/>
                    </a:lnTo>
                    <a:lnTo>
                      <a:pt x="3778" y="16061"/>
                    </a:lnTo>
                    <a:lnTo>
                      <a:pt x="3926" y="16092"/>
                    </a:lnTo>
                    <a:lnTo>
                      <a:pt x="4231" y="16092"/>
                    </a:lnTo>
                    <a:lnTo>
                      <a:pt x="4378" y="16061"/>
                    </a:lnTo>
                    <a:lnTo>
                      <a:pt x="4526" y="16019"/>
                    </a:lnTo>
                    <a:lnTo>
                      <a:pt x="4663" y="15955"/>
                    </a:lnTo>
                    <a:lnTo>
                      <a:pt x="4789" y="15882"/>
                    </a:lnTo>
                    <a:lnTo>
                      <a:pt x="4915" y="15787"/>
                    </a:lnTo>
                    <a:lnTo>
                      <a:pt x="5020" y="15682"/>
                    </a:lnTo>
                    <a:lnTo>
                      <a:pt x="5126" y="15556"/>
                    </a:lnTo>
                    <a:lnTo>
                      <a:pt x="5210" y="15419"/>
                    </a:lnTo>
                    <a:lnTo>
                      <a:pt x="5283" y="15271"/>
                    </a:lnTo>
                    <a:lnTo>
                      <a:pt x="9009" y="5673"/>
                    </a:lnTo>
                    <a:lnTo>
                      <a:pt x="9072" y="5515"/>
                    </a:lnTo>
                    <a:lnTo>
                      <a:pt x="9114" y="5368"/>
                    </a:lnTo>
                    <a:lnTo>
                      <a:pt x="9156" y="5210"/>
                    </a:lnTo>
                    <a:lnTo>
                      <a:pt x="9177" y="5063"/>
                    </a:lnTo>
                    <a:lnTo>
                      <a:pt x="9209" y="4905"/>
                    </a:lnTo>
                    <a:lnTo>
                      <a:pt x="9220" y="4758"/>
                    </a:lnTo>
                    <a:lnTo>
                      <a:pt x="9230" y="4600"/>
                    </a:lnTo>
                    <a:lnTo>
                      <a:pt x="9220" y="4452"/>
                    </a:lnTo>
                    <a:lnTo>
                      <a:pt x="9220" y="4305"/>
                    </a:lnTo>
                    <a:lnTo>
                      <a:pt x="9198" y="4147"/>
                    </a:lnTo>
                    <a:lnTo>
                      <a:pt x="9177" y="4000"/>
                    </a:lnTo>
                    <a:lnTo>
                      <a:pt x="9146" y="3853"/>
                    </a:lnTo>
                    <a:lnTo>
                      <a:pt x="9114" y="3705"/>
                    </a:lnTo>
                    <a:lnTo>
                      <a:pt x="9072" y="3568"/>
                    </a:lnTo>
                    <a:lnTo>
                      <a:pt x="9020" y="3432"/>
                    </a:lnTo>
                    <a:lnTo>
                      <a:pt x="8956" y="3284"/>
                    </a:lnTo>
                    <a:lnTo>
                      <a:pt x="8893" y="3158"/>
                    </a:lnTo>
                    <a:lnTo>
                      <a:pt x="8830" y="3021"/>
                    </a:lnTo>
                    <a:lnTo>
                      <a:pt x="8756" y="2895"/>
                    </a:lnTo>
                    <a:lnTo>
                      <a:pt x="8672" y="2769"/>
                    </a:lnTo>
                    <a:lnTo>
                      <a:pt x="8578" y="2642"/>
                    </a:lnTo>
                    <a:lnTo>
                      <a:pt x="8483" y="2526"/>
                    </a:lnTo>
                    <a:lnTo>
                      <a:pt x="8388" y="2421"/>
                    </a:lnTo>
                    <a:lnTo>
                      <a:pt x="8283" y="2305"/>
                    </a:lnTo>
                    <a:lnTo>
                      <a:pt x="8167" y="2211"/>
                    </a:lnTo>
                    <a:lnTo>
                      <a:pt x="8051" y="2105"/>
                    </a:lnTo>
                    <a:lnTo>
                      <a:pt x="7936" y="2011"/>
                    </a:lnTo>
                    <a:lnTo>
                      <a:pt x="7799" y="1927"/>
                    </a:lnTo>
                    <a:lnTo>
                      <a:pt x="7672" y="1853"/>
                    </a:lnTo>
                    <a:lnTo>
                      <a:pt x="7536" y="1769"/>
                    </a:lnTo>
                    <a:lnTo>
                      <a:pt x="7388" y="1706"/>
                    </a:lnTo>
                    <a:lnTo>
                      <a:pt x="7241" y="1642"/>
                    </a:lnTo>
                    <a:lnTo>
                      <a:pt x="3021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465;p88">
                <a:extLst>
                  <a:ext uri="{FF2B5EF4-FFF2-40B4-BE49-F238E27FC236}">
                    <a16:creationId xmlns:a16="http://schemas.microsoft.com/office/drawing/2014/main" id="{9AED4C5E-E424-40D4-B3CA-355DF244AE77}"/>
                  </a:ext>
                </a:extLst>
              </p:cNvPr>
              <p:cNvSpPr/>
              <p:nvPr/>
            </p:nvSpPr>
            <p:spPr>
              <a:xfrm>
                <a:off x="1837975" y="5087431"/>
                <a:ext cx="139692" cy="284338"/>
              </a:xfrm>
              <a:custGeom>
                <a:avLst/>
                <a:gdLst/>
                <a:ahLst/>
                <a:cxnLst/>
                <a:rect l="l" t="t" r="r" b="b"/>
                <a:pathLst>
                  <a:path w="7358" h="14977" extrusionOk="0">
                    <a:moveTo>
                      <a:pt x="4021" y="0"/>
                    </a:moveTo>
                    <a:lnTo>
                      <a:pt x="4073" y="158"/>
                    </a:lnTo>
                    <a:lnTo>
                      <a:pt x="4126" y="316"/>
                    </a:lnTo>
                    <a:lnTo>
                      <a:pt x="4168" y="474"/>
                    </a:lnTo>
                    <a:lnTo>
                      <a:pt x="4200" y="642"/>
                    </a:lnTo>
                    <a:lnTo>
                      <a:pt x="4221" y="811"/>
                    </a:lnTo>
                    <a:lnTo>
                      <a:pt x="4242" y="979"/>
                    </a:lnTo>
                    <a:lnTo>
                      <a:pt x="4242" y="1147"/>
                    </a:lnTo>
                    <a:lnTo>
                      <a:pt x="4242" y="1326"/>
                    </a:lnTo>
                    <a:lnTo>
                      <a:pt x="4231" y="1505"/>
                    </a:lnTo>
                    <a:lnTo>
                      <a:pt x="4210" y="1695"/>
                    </a:lnTo>
                    <a:lnTo>
                      <a:pt x="4189" y="1884"/>
                    </a:lnTo>
                    <a:lnTo>
                      <a:pt x="4147" y="2073"/>
                    </a:lnTo>
                    <a:lnTo>
                      <a:pt x="4095" y="2263"/>
                    </a:lnTo>
                    <a:lnTo>
                      <a:pt x="4042" y="2452"/>
                    </a:lnTo>
                    <a:lnTo>
                      <a:pt x="3968" y="2652"/>
                    </a:lnTo>
                    <a:lnTo>
                      <a:pt x="3884" y="2852"/>
                    </a:lnTo>
                    <a:lnTo>
                      <a:pt x="3810" y="3021"/>
                    </a:lnTo>
                    <a:lnTo>
                      <a:pt x="3737" y="3179"/>
                    </a:lnTo>
                    <a:lnTo>
                      <a:pt x="3653" y="3336"/>
                    </a:lnTo>
                    <a:lnTo>
                      <a:pt x="3558" y="3484"/>
                    </a:lnTo>
                    <a:lnTo>
                      <a:pt x="3474" y="3631"/>
                    </a:lnTo>
                    <a:lnTo>
                      <a:pt x="3379" y="3768"/>
                    </a:lnTo>
                    <a:lnTo>
                      <a:pt x="3274" y="3905"/>
                    </a:lnTo>
                    <a:lnTo>
                      <a:pt x="3168" y="4031"/>
                    </a:lnTo>
                    <a:lnTo>
                      <a:pt x="2958" y="4263"/>
                    </a:lnTo>
                    <a:lnTo>
                      <a:pt x="2726" y="4473"/>
                    </a:lnTo>
                    <a:lnTo>
                      <a:pt x="2484" y="4662"/>
                    </a:lnTo>
                    <a:lnTo>
                      <a:pt x="2242" y="4841"/>
                    </a:lnTo>
                    <a:lnTo>
                      <a:pt x="1979" y="4989"/>
                    </a:lnTo>
                    <a:lnTo>
                      <a:pt x="1706" y="5115"/>
                    </a:lnTo>
                    <a:lnTo>
                      <a:pt x="1432" y="5220"/>
                    </a:lnTo>
                    <a:lnTo>
                      <a:pt x="1158" y="5315"/>
                    </a:lnTo>
                    <a:lnTo>
                      <a:pt x="874" y="5389"/>
                    </a:lnTo>
                    <a:lnTo>
                      <a:pt x="579" y="5431"/>
                    </a:lnTo>
                    <a:lnTo>
                      <a:pt x="295" y="5462"/>
                    </a:lnTo>
                    <a:lnTo>
                      <a:pt x="1" y="5483"/>
                    </a:lnTo>
                    <a:lnTo>
                      <a:pt x="148" y="5652"/>
                    </a:lnTo>
                    <a:lnTo>
                      <a:pt x="295" y="5841"/>
                    </a:lnTo>
                    <a:lnTo>
                      <a:pt x="432" y="6020"/>
                    </a:lnTo>
                    <a:lnTo>
                      <a:pt x="558" y="6210"/>
                    </a:lnTo>
                    <a:lnTo>
                      <a:pt x="685" y="6399"/>
                    </a:lnTo>
                    <a:lnTo>
                      <a:pt x="800" y="6599"/>
                    </a:lnTo>
                    <a:lnTo>
                      <a:pt x="916" y="6799"/>
                    </a:lnTo>
                    <a:lnTo>
                      <a:pt x="1021" y="6999"/>
                    </a:lnTo>
                    <a:lnTo>
                      <a:pt x="1116" y="7209"/>
                    </a:lnTo>
                    <a:lnTo>
                      <a:pt x="1211" y="7420"/>
                    </a:lnTo>
                    <a:lnTo>
                      <a:pt x="1285" y="7630"/>
                    </a:lnTo>
                    <a:lnTo>
                      <a:pt x="1369" y="7841"/>
                    </a:lnTo>
                    <a:lnTo>
                      <a:pt x="1432" y="8062"/>
                    </a:lnTo>
                    <a:lnTo>
                      <a:pt x="1495" y="8283"/>
                    </a:lnTo>
                    <a:lnTo>
                      <a:pt x="1548" y="8504"/>
                    </a:lnTo>
                    <a:lnTo>
                      <a:pt x="1600" y="8725"/>
                    </a:lnTo>
                    <a:lnTo>
                      <a:pt x="1642" y="8946"/>
                    </a:lnTo>
                    <a:lnTo>
                      <a:pt x="1674" y="9177"/>
                    </a:lnTo>
                    <a:lnTo>
                      <a:pt x="1695" y="9398"/>
                    </a:lnTo>
                    <a:lnTo>
                      <a:pt x="1716" y="9630"/>
                    </a:lnTo>
                    <a:lnTo>
                      <a:pt x="1727" y="9861"/>
                    </a:lnTo>
                    <a:lnTo>
                      <a:pt x="1727" y="10093"/>
                    </a:lnTo>
                    <a:lnTo>
                      <a:pt x="1716" y="10325"/>
                    </a:lnTo>
                    <a:lnTo>
                      <a:pt x="1706" y="10556"/>
                    </a:lnTo>
                    <a:lnTo>
                      <a:pt x="1684" y="10788"/>
                    </a:lnTo>
                    <a:lnTo>
                      <a:pt x="1653" y="11019"/>
                    </a:lnTo>
                    <a:lnTo>
                      <a:pt x="1621" y="11240"/>
                    </a:lnTo>
                    <a:lnTo>
                      <a:pt x="1569" y="11472"/>
                    </a:lnTo>
                    <a:lnTo>
                      <a:pt x="1516" y="11703"/>
                    </a:lnTo>
                    <a:lnTo>
                      <a:pt x="1453" y="11935"/>
                    </a:lnTo>
                    <a:lnTo>
                      <a:pt x="1379" y="12166"/>
                    </a:lnTo>
                    <a:lnTo>
                      <a:pt x="1306" y="12387"/>
                    </a:lnTo>
                    <a:lnTo>
                      <a:pt x="979" y="13271"/>
                    </a:lnTo>
                    <a:lnTo>
                      <a:pt x="958" y="13366"/>
                    </a:lnTo>
                    <a:lnTo>
                      <a:pt x="937" y="13461"/>
                    </a:lnTo>
                    <a:lnTo>
                      <a:pt x="916" y="13556"/>
                    </a:lnTo>
                    <a:lnTo>
                      <a:pt x="916" y="13640"/>
                    </a:lnTo>
                    <a:lnTo>
                      <a:pt x="916" y="13734"/>
                    </a:lnTo>
                    <a:lnTo>
                      <a:pt x="916" y="13829"/>
                    </a:lnTo>
                    <a:lnTo>
                      <a:pt x="937" y="13924"/>
                    </a:lnTo>
                    <a:lnTo>
                      <a:pt x="958" y="14019"/>
                    </a:lnTo>
                    <a:lnTo>
                      <a:pt x="979" y="14103"/>
                    </a:lnTo>
                    <a:lnTo>
                      <a:pt x="1011" y="14187"/>
                    </a:lnTo>
                    <a:lnTo>
                      <a:pt x="1053" y="14282"/>
                    </a:lnTo>
                    <a:lnTo>
                      <a:pt x="1095" y="14355"/>
                    </a:lnTo>
                    <a:lnTo>
                      <a:pt x="1148" y="14440"/>
                    </a:lnTo>
                    <a:lnTo>
                      <a:pt x="1211" y="14513"/>
                    </a:lnTo>
                    <a:lnTo>
                      <a:pt x="1274" y="14587"/>
                    </a:lnTo>
                    <a:lnTo>
                      <a:pt x="1348" y="14650"/>
                    </a:lnTo>
                    <a:lnTo>
                      <a:pt x="1474" y="14755"/>
                    </a:lnTo>
                    <a:lnTo>
                      <a:pt x="1611" y="14839"/>
                    </a:lnTo>
                    <a:lnTo>
                      <a:pt x="1758" y="14903"/>
                    </a:lnTo>
                    <a:lnTo>
                      <a:pt x="1905" y="14945"/>
                    </a:lnTo>
                    <a:lnTo>
                      <a:pt x="2053" y="14976"/>
                    </a:lnTo>
                    <a:lnTo>
                      <a:pt x="2358" y="14976"/>
                    </a:lnTo>
                    <a:lnTo>
                      <a:pt x="2505" y="14945"/>
                    </a:lnTo>
                    <a:lnTo>
                      <a:pt x="2653" y="14903"/>
                    </a:lnTo>
                    <a:lnTo>
                      <a:pt x="2790" y="14839"/>
                    </a:lnTo>
                    <a:lnTo>
                      <a:pt x="2916" y="14766"/>
                    </a:lnTo>
                    <a:lnTo>
                      <a:pt x="3042" y="14671"/>
                    </a:lnTo>
                    <a:lnTo>
                      <a:pt x="3147" y="14566"/>
                    </a:lnTo>
                    <a:lnTo>
                      <a:pt x="3253" y="14440"/>
                    </a:lnTo>
                    <a:lnTo>
                      <a:pt x="3337" y="14303"/>
                    </a:lnTo>
                    <a:lnTo>
                      <a:pt x="3410" y="14155"/>
                    </a:lnTo>
                    <a:lnTo>
                      <a:pt x="7136" y="4557"/>
                    </a:lnTo>
                    <a:lnTo>
                      <a:pt x="7199" y="4399"/>
                    </a:lnTo>
                    <a:lnTo>
                      <a:pt x="7241" y="4252"/>
                    </a:lnTo>
                    <a:lnTo>
                      <a:pt x="7283" y="4094"/>
                    </a:lnTo>
                    <a:lnTo>
                      <a:pt x="7304" y="3947"/>
                    </a:lnTo>
                    <a:lnTo>
                      <a:pt x="7336" y="3789"/>
                    </a:lnTo>
                    <a:lnTo>
                      <a:pt x="7347" y="3642"/>
                    </a:lnTo>
                    <a:lnTo>
                      <a:pt x="7357" y="3484"/>
                    </a:lnTo>
                    <a:lnTo>
                      <a:pt x="7347" y="3336"/>
                    </a:lnTo>
                    <a:lnTo>
                      <a:pt x="7347" y="3189"/>
                    </a:lnTo>
                    <a:lnTo>
                      <a:pt x="7325" y="3031"/>
                    </a:lnTo>
                    <a:lnTo>
                      <a:pt x="7304" y="2884"/>
                    </a:lnTo>
                    <a:lnTo>
                      <a:pt x="7273" y="2737"/>
                    </a:lnTo>
                    <a:lnTo>
                      <a:pt x="7241" y="2589"/>
                    </a:lnTo>
                    <a:lnTo>
                      <a:pt x="7199" y="2452"/>
                    </a:lnTo>
                    <a:lnTo>
                      <a:pt x="7147" y="2316"/>
                    </a:lnTo>
                    <a:lnTo>
                      <a:pt x="7083" y="2168"/>
                    </a:lnTo>
                    <a:lnTo>
                      <a:pt x="7020" y="2042"/>
                    </a:lnTo>
                    <a:lnTo>
                      <a:pt x="6957" y="1905"/>
                    </a:lnTo>
                    <a:lnTo>
                      <a:pt x="6883" y="1779"/>
                    </a:lnTo>
                    <a:lnTo>
                      <a:pt x="6799" y="1653"/>
                    </a:lnTo>
                    <a:lnTo>
                      <a:pt x="6705" y="1526"/>
                    </a:lnTo>
                    <a:lnTo>
                      <a:pt x="6610" y="1410"/>
                    </a:lnTo>
                    <a:lnTo>
                      <a:pt x="6515" y="1305"/>
                    </a:lnTo>
                    <a:lnTo>
                      <a:pt x="6410" y="1189"/>
                    </a:lnTo>
                    <a:lnTo>
                      <a:pt x="6294" y="1095"/>
                    </a:lnTo>
                    <a:lnTo>
                      <a:pt x="6178" y="989"/>
                    </a:lnTo>
                    <a:lnTo>
                      <a:pt x="6063" y="895"/>
                    </a:lnTo>
                    <a:lnTo>
                      <a:pt x="5926" y="811"/>
                    </a:lnTo>
                    <a:lnTo>
                      <a:pt x="5799" y="737"/>
                    </a:lnTo>
                    <a:lnTo>
                      <a:pt x="5663" y="653"/>
                    </a:lnTo>
                    <a:lnTo>
                      <a:pt x="5515" y="590"/>
                    </a:lnTo>
                    <a:lnTo>
                      <a:pt x="5368" y="526"/>
                    </a:lnTo>
                    <a:lnTo>
                      <a:pt x="402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466;p88">
                <a:extLst>
                  <a:ext uri="{FF2B5EF4-FFF2-40B4-BE49-F238E27FC236}">
                    <a16:creationId xmlns:a16="http://schemas.microsoft.com/office/drawing/2014/main" id="{425D45CD-2A98-448F-8FC8-CF953955B5CD}"/>
                  </a:ext>
                </a:extLst>
              </p:cNvPr>
              <p:cNvSpPr/>
              <p:nvPr/>
            </p:nvSpPr>
            <p:spPr>
              <a:xfrm>
                <a:off x="1184401" y="3454387"/>
                <a:ext cx="704325" cy="1722338"/>
              </a:xfrm>
              <a:custGeom>
                <a:avLst/>
                <a:gdLst/>
                <a:ahLst/>
                <a:cxnLst/>
                <a:rect l="l" t="t" r="r" b="b"/>
                <a:pathLst>
                  <a:path w="37099" h="90721" extrusionOk="0">
                    <a:moveTo>
                      <a:pt x="19776" y="1"/>
                    </a:moveTo>
                    <a:lnTo>
                      <a:pt x="19502" y="11"/>
                    </a:lnTo>
                    <a:lnTo>
                      <a:pt x="19228" y="32"/>
                    </a:lnTo>
                    <a:lnTo>
                      <a:pt x="18955" y="53"/>
                    </a:lnTo>
                    <a:lnTo>
                      <a:pt x="18681" y="85"/>
                    </a:lnTo>
                    <a:lnTo>
                      <a:pt x="18418" y="127"/>
                    </a:lnTo>
                    <a:lnTo>
                      <a:pt x="18144" y="169"/>
                    </a:lnTo>
                    <a:lnTo>
                      <a:pt x="17881" y="222"/>
                    </a:lnTo>
                    <a:lnTo>
                      <a:pt x="17618" y="274"/>
                    </a:lnTo>
                    <a:lnTo>
                      <a:pt x="17355" y="338"/>
                    </a:lnTo>
                    <a:lnTo>
                      <a:pt x="17103" y="411"/>
                    </a:lnTo>
                    <a:lnTo>
                      <a:pt x="16839" y="485"/>
                    </a:lnTo>
                    <a:lnTo>
                      <a:pt x="16587" y="569"/>
                    </a:lnTo>
                    <a:lnTo>
                      <a:pt x="16334" y="653"/>
                    </a:lnTo>
                    <a:lnTo>
                      <a:pt x="16082" y="748"/>
                    </a:lnTo>
                    <a:lnTo>
                      <a:pt x="15840" y="843"/>
                    </a:lnTo>
                    <a:lnTo>
                      <a:pt x="15587" y="948"/>
                    </a:lnTo>
                    <a:lnTo>
                      <a:pt x="15345" y="1064"/>
                    </a:lnTo>
                    <a:lnTo>
                      <a:pt x="15113" y="1180"/>
                    </a:lnTo>
                    <a:lnTo>
                      <a:pt x="14871" y="1306"/>
                    </a:lnTo>
                    <a:lnTo>
                      <a:pt x="14640" y="1432"/>
                    </a:lnTo>
                    <a:lnTo>
                      <a:pt x="14408" y="1558"/>
                    </a:lnTo>
                    <a:lnTo>
                      <a:pt x="14187" y="1706"/>
                    </a:lnTo>
                    <a:lnTo>
                      <a:pt x="13966" y="1843"/>
                    </a:lnTo>
                    <a:lnTo>
                      <a:pt x="13745" y="2000"/>
                    </a:lnTo>
                    <a:lnTo>
                      <a:pt x="13535" y="2148"/>
                    </a:lnTo>
                    <a:lnTo>
                      <a:pt x="13314" y="2306"/>
                    </a:lnTo>
                    <a:lnTo>
                      <a:pt x="13114" y="2474"/>
                    </a:lnTo>
                    <a:lnTo>
                      <a:pt x="12903" y="2642"/>
                    </a:lnTo>
                    <a:lnTo>
                      <a:pt x="12703" y="2821"/>
                    </a:lnTo>
                    <a:lnTo>
                      <a:pt x="12514" y="3000"/>
                    </a:lnTo>
                    <a:lnTo>
                      <a:pt x="12325" y="3179"/>
                    </a:lnTo>
                    <a:lnTo>
                      <a:pt x="12135" y="3369"/>
                    </a:lnTo>
                    <a:lnTo>
                      <a:pt x="11946" y="3558"/>
                    </a:lnTo>
                    <a:lnTo>
                      <a:pt x="11777" y="3758"/>
                    </a:lnTo>
                    <a:lnTo>
                      <a:pt x="11598" y="3958"/>
                    </a:lnTo>
                    <a:lnTo>
                      <a:pt x="11430" y="4168"/>
                    </a:lnTo>
                    <a:lnTo>
                      <a:pt x="11262" y="4379"/>
                    </a:lnTo>
                    <a:lnTo>
                      <a:pt x="11104" y="4589"/>
                    </a:lnTo>
                    <a:lnTo>
                      <a:pt x="10956" y="4810"/>
                    </a:lnTo>
                    <a:lnTo>
                      <a:pt x="10809" y="5031"/>
                    </a:lnTo>
                    <a:lnTo>
                      <a:pt x="10662" y="5263"/>
                    </a:lnTo>
                    <a:lnTo>
                      <a:pt x="10525" y="5495"/>
                    </a:lnTo>
                    <a:lnTo>
                      <a:pt x="10388" y="5726"/>
                    </a:lnTo>
                    <a:lnTo>
                      <a:pt x="10262" y="5968"/>
                    </a:lnTo>
                    <a:lnTo>
                      <a:pt x="10146" y="6210"/>
                    </a:lnTo>
                    <a:lnTo>
                      <a:pt x="10020" y="6452"/>
                    </a:lnTo>
                    <a:lnTo>
                      <a:pt x="9914" y="6705"/>
                    </a:lnTo>
                    <a:lnTo>
                      <a:pt x="9809" y="6957"/>
                    </a:lnTo>
                    <a:lnTo>
                      <a:pt x="9714" y="7210"/>
                    </a:lnTo>
                    <a:lnTo>
                      <a:pt x="9620" y="7473"/>
                    </a:lnTo>
                    <a:lnTo>
                      <a:pt x="9536" y="7736"/>
                    </a:lnTo>
                    <a:lnTo>
                      <a:pt x="9451" y="7999"/>
                    </a:lnTo>
                    <a:lnTo>
                      <a:pt x="9378" y="8273"/>
                    </a:lnTo>
                    <a:lnTo>
                      <a:pt x="9315" y="8547"/>
                    </a:lnTo>
                    <a:lnTo>
                      <a:pt x="9251" y="8820"/>
                    </a:lnTo>
                    <a:lnTo>
                      <a:pt x="9199" y="9104"/>
                    </a:lnTo>
                    <a:lnTo>
                      <a:pt x="9157" y="9378"/>
                    </a:lnTo>
                    <a:lnTo>
                      <a:pt x="8967" y="10557"/>
                    </a:lnTo>
                    <a:lnTo>
                      <a:pt x="8767" y="11735"/>
                    </a:lnTo>
                    <a:lnTo>
                      <a:pt x="8546" y="12904"/>
                    </a:lnTo>
                    <a:lnTo>
                      <a:pt x="8336" y="14072"/>
                    </a:lnTo>
                    <a:lnTo>
                      <a:pt x="8220" y="14651"/>
                    </a:lnTo>
                    <a:lnTo>
                      <a:pt x="8104" y="15240"/>
                    </a:lnTo>
                    <a:lnTo>
                      <a:pt x="7873" y="16398"/>
                    </a:lnTo>
                    <a:lnTo>
                      <a:pt x="7399" y="18713"/>
                    </a:lnTo>
                    <a:lnTo>
                      <a:pt x="6378" y="23333"/>
                    </a:lnTo>
                    <a:lnTo>
                      <a:pt x="5852" y="25628"/>
                    </a:lnTo>
                    <a:lnTo>
                      <a:pt x="5578" y="26764"/>
                    </a:lnTo>
                    <a:lnTo>
                      <a:pt x="5294" y="27911"/>
                    </a:lnTo>
                    <a:lnTo>
                      <a:pt x="4736" y="30195"/>
                    </a:lnTo>
                    <a:lnTo>
                      <a:pt x="4158" y="32468"/>
                    </a:lnTo>
                    <a:lnTo>
                      <a:pt x="3568" y="34742"/>
                    </a:lnTo>
                    <a:lnTo>
                      <a:pt x="2968" y="37015"/>
                    </a:lnTo>
                    <a:lnTo>
                      <a:pt x="2358" y="39278"/>
                    </a:lnTo>
                    <a:lnTo>
                      <a:pt x="2042" y="40404"/>
                    </a:lnTo>
                    <a:lnTo>
                      <a:pt x="1727" y="41530"/>
                    </a:lnTo>
                    <a:lnTo>
                      <a:pt x="1095" y="43782"/>
                    </a:lnTo>
                    <a:lnTo>
                      <a:pt x="758" y="44908"/>
                    </a:lnTo>
                    <a:lnTo>
                      <a:pt x="590" y="45466"/>
                    </a:lnTo>
                    <a:lnTo>
                      <a:pt x="411" y="46013"/>
                    </a:lnTo>
                    <a:lnTo>
                      <a:pt x="222" y="46560"/>
                    </a:lnTo>
                    <a:lnTo>
                      <a:pt x="148" y="46824"/>
                    </a:lnTo>
                    <a:lnTo>
                      <a:pt x="85" y="47087"/>
                    </a:lnTo>
                    <a:lnTo>
                      <a:pt x="43" y="47360"/>
                    </a:lnTo>
                    <a:lnTo>
                      <a:pt x="11" y="47623"/>
                    </a:lnTo>
                    <a:lnTo>
                      <a:pt x="1" y="47897"/>
                    </a:lnTo>
                    <a:lnTo>
                      <a:pt x="1" y="48171"/>
                    </a:lnTo>
                    <a:lnTo>
                      <a:pt x="22" y="48434"/>
                    </a:lnTo>
                    <a:lnTo>
                      <a:pt x="64" y="48707"/>
                    </a:lnTo>
                    <a:lnTo>
                      <a:pt x="116" y="48971"/>
                    </a:lnTo>
                    <a:lnTo>
                      <a:pt x="190" y="49244"/>
                    </a:lnTo>
                    <a:lnTo>
                      <a:pt x="285" y="49497"/>
                    </a:lnTo>
                    <a:lnTo>
                      <a:pt x="390" y="49760"/>
                    </a:lnTo>
                    <a:lnTo>
                      <a:pt x="506" y="50012"/>
                    </a:lnTo>
                    <a:lnTo>
                      <a:pt x="653" y="50255"/>
                    </a:lnTo>
                    <a:lnTo>
                      <a:pt x="811" y="50497"/>
                    </a:lnTo>
                    <a:lnTo>
                      <a:pt x="979" y="50728"/>
                    </a:lnTo>
                    <a:lnTo>
                      <a:pt x="1474" y="51339"/>
                    </a:lnTo>
                    <a:lnTo>
                      <a:pt x="1969" y="51959"/>
                    </a:lnTo>
                    <a:lnTo>
                      <a:pt x="2926" y="53212"/>
                    </a:lnTo>
                    <a:lnTo>
                      <a:pt x="3400" y="53843"/>
                    </a:lnTo>
                    <a:lnTo>
                      <a:pt x="3873" y="54485"/>
                    </a:lnTo>
                    <a:lnTo>
                      <a:pt x="4800" y="55759"/>
                    </a:lnTo>
                    <a:lnTo>
                      <a:pt x="5715" y="57053"/>
                    </a:lnTo>
                    <a:lnTo>
                      <a:pt x="6620" y="58348"/>
                    </a:lnTo>
                    <a:lnTo>
                      <a:pt x="8420" y="60947"/>
                    </a:lnTo>
                    <a:lnTo>
                      <a:pt x="8862" y="61589"/>
                    </a:lnTo>
                    <a:lnTo>
                      <a:pt x="9325" y="62242"/>
                    </a:lnTo>
                    <a:lnTo>
                      <a:pt x="10230" y="63526"/>
                    </a:lnTo>
                    <a:lnTo>
                      <a:pt x="10693" y="64168"/>
                    </a:lnTo>
                    <a:lnTo>
                      <a:pt x="11156" y="64810"/>
                    </a:lnTo>
                    <a:lnTo>
                      <a:pt x="12093" y="66083"/>
                    </a:lnTo>
                    <a:lnTo>
                      <a:pt x="13051" y="67335"/>
                    </a:lnTo>
                    <a:lnTo>
                      <a:pt x="14019" y="68588"/>
                    </a:lnTo>
                    <a:lnTo>
                      <a:pt x="15008" y="69819"/>
                    </a:lnTo>
                    <a:lnTo>
                      <a:pt x="16008" y="71040"/>
                    </a:lnTo>
                    <a:lnTo>
                      <a:pt x="17008" y="72261"/>
                    </a:lnTo>
                    <a:lnTo>
                      <a:pt x="18018" y="73482"/>
                    </a:lnTo>
                    <a:lnTo>
                      <a:pt x="19039" y="74703"/>
                    </a:lnTo>
                    <a:lnTo>
                      <a:pt x="20049" y="75913"/>
                    </a:lnTo>
                    <a:lnTo>
                      <a:pt x="21081" y="77113"/>
                    </a:lnTo>
                    <a:lnTo>
                      <a:pt x="22112" y="78312"/>
                    </a:lnTo>
                    <a:lnTo>
                      <a:pt x="23154" y="79512"/>
                    </a:lnTo>
                    <a:lnTo>
                      <a:pt x="24196" y="80701"/>
                    </a:lnTo>
                    <a:lnTo>
                      <a:pt x="26311" y="83069"/>
                    </a:lnTo>
                    <a:lnTo>
                      <a:pt x="28448" y="85416"/>
                    </a:lnTo>
                    <a:lnTo>
                      <a:pt x="29532" y="86574"/>
                    </a:lnTo>
                    <a:lnTo>
                      <a:pt x="30079" y="87163"/>
                    </a:lnTo>
                    <a:lnTo>
                      <a:pt x="30626" y="87732"/>
                    </a:lnTo>
                    <a:lnTo>
                      <a:pt x="31742" y="88879"/>
                    </a:lnTo>
                    <a:lnTo>
                      <a:pt x="32300" y="89447"/>
                    </a:lnTo>
                    <a:lnTo>
                      <a:pt x="32868" y="90015"/>
                    </a:lnTo>
                    <a:lnTo>
                      <a:pt x="33005" y="90142"/>
                    </a:lnTo>
                    <a:lnTo>
                      <a:pt x="33163" y="90257"/>
                    </a:lnTo>
                    <a:lnTo>
                      <a:pt x="33321" y="90363"/>
                    </a:lnTo>
                    <a:lnTo>
                      <a:pt x="33489" y="90457"/>
                    </a:lnTo>
                    <a:lnTo>
                      <a:pt x="33668" y="90542"/>
                    </a:lnTo>
                    <a:lnTo>
                      <a:pt x="33847" y="90605"/>
                    </a:lnTo>
                    <a:lnTo>
                      <a:pt x="34036" y="90657"/>
                    </a:lnTo>
                    <a:lnTo>
                      <a:pt x="34215" y="90689"/>
                    </a:lnTo>
                    <a:lnTo>
                      <a:pt x="34415" y="90721"/>
                    </a:lnTo>
                    <a:lnTo>
                      <a:pt x="34794" y="90721"/>
                    </a:lnTo>
                    <a:lnTo>
                      <a:pt x="34994" y="90700"/>
                    </a:lnTo>
                    <a:lnTo>
                      <a:pt x="35183" y="90657"/>
                    </a:lnTo>
                    <a:lnTo>
                      <a:pt x="35373" y="90605"/>
                    </a:lnTo>
                    <a:lnTo>
                      <a:pt x="35562" y="90531"/>
                    </a:lnTo>
                    <a:lnTo>
                      <a:pt x="35752" y="90447"/>
                    </a:lnTo>
                    <a:lnTo>
                      <a:pt x="35857" y="90384"/>
                    </a:lnTo>
                    <a:lnTo>
                      <a:pt x="35973" y="90321"/>
                    </a:lnTo>
                    <a:lnTo>
                      <a:pt x="36078" y="90247"/>
                    </a:lnTo>
                    <a:lnTo>
                      <a:pt x="36173" y="90173"/>
                    </a:lnTo>
                    <a:lnTo>
                      <a:pt x="36352" y="90015"/>
                    </a:lnTo>
                    <a:lnTo>
                      <a:pt x="36520" y="89837"/>
                    </a:lnTo>
                    <a:lnTo>
                      <a:pt x="36667" y="89637"/>
                    </a:lnTo>
                    <a:lnTo>
                      <a:pt x="36794" y="89437"/>
                    </a:lnTo>
                    <a:lnTo>
                      <a:pt x="36899" y="89216"/>
                    </a:lnTo>
                    <a:lnTo>
                      <a:pt x="36983" y="88995"/>
                    </a:lnTo>
                    <a:lnTo>
                      <a:pt x="37036" y="88763"/>
                    </a:lnTo>
                    <a:lnTo>
                      <a:pt x="37078" y="88532"/>
                    </a:lnTo>
                    <a:lnTo>
                      <a:pt x="37099" y="88289"/>
                    </a:lnTo>
                    <a:lnTo>
                      <a:pt x="37088" y="88047"/>
                    </a:lnTo>
                    <a:lnTo>
                      <a:pt x="37057" y="87805"/>
                    </a:lnTo>
                    <a:lnTo>
                      <a:pt x="37004" y="87563"/>
                    </a:lnTo>
                    <a:lnTo>
                      <a:pt x="36972" y="87447"/>
                    </a:lnTo>
                    <a:lnTo>
                      <a:pt x="36930" y="87332"/>
                    </a:lnTo>
                    <a:lnTo>
                      <a:pt x="36878" y="87216"/>
                    </a:lnTo>
                    <a:lnTo>
                      <a:pt x="36825" y="87100"/>
                    </a:lnTo>
                    <a:lnTo>
                      <a:pt x="36446" y="86395"/>
                    </a:lnTo>
                    <a:lnTo>
                      <a:pt x="36078" y="85690"/>
                    </a:lnTo>
                    <a:lnTo>
                      <a:pt x="35310" y="84290"/>
                    </a:lnTo>
                    <a:lnTo>
                      <a:pt x="34920" y="83596"/>
                    </a:lnTo>
                    <a:lnTo>
                      <a:pt x="34531" y="82901"/>
                    </a:lnTo>
                    <a:lnTo>
                      <a:pt x="33741" y="81522"/>
                    </a:lnTo>
                    <a:lnTo>
                      <a:pt x="32131" y="78775"/>
                    </a:lnTo>
                    <a:lnTo>
                      <a:pt x="30500" y="76060"/>
                    </a:lnTo>
                    <a:lnTo>
                      <a:pt x="29679" y="74703"/>
                    </a:lnTo>
                    <a:lnTo>
                      <a:pt x="28837" y="73355"/>
                    </a:lnTo>
                    <a:lnTo>
                      <a:pt x="27995" y="72019"/>
                    </a:lnTo>
                    <a:lnTo>
                      <a:pt x="27153" y="70682"/>
                    </a:lnTo>
                    <a:lnTo>
                      <a:pt x="26301" y="69346"/>
                    </a:lnTo>
                    <a:lnTo>
                      <a:pt x="25438" y="68020"/>
                    </a:lnTo>
                    <a:lnTo>
                      <a:pt x="24575" y="66694"/>
                    </a:lnTo>
                    <a:lnTo>
                      <a:pt x="23712" y="65367"/>
                    </a:lnTo>
                    <a:lnTo>
                      <a:pt x="22838" y="64052"/>
                    </a:lnTo>
                    <a:lnTo>
                      <a:pt x="21954" y="62747"/>
                    </a:lnTo>
                    <a:lnTo>
                      <a:pt x="21049" y="61442"/>
                    </a:lnTo>
                    <a:lnTo>
                      <a:pt x="20134" y="60158"/>
                    </a:lnTo>
                    <a:lnTo>
                      <a:pt x="19197" y="58884"/>
                    </a:lnTo>
                    <a:lnTo>
                      <a:pt x="18723" y="58253"/>
                    </a:lnTo>
                    <a:lnTo>
                      <a:pt x="18239" y="57632"/>
                    </a:lnTo>
                    <a:lnTo>
                      <a:pt x="17281" y="56369"/>
                    </a:lnTo>
                    <a:lnTo>
                      <a:pt x="16797" y="55748"/>
                    </a:lnTo>
                    <a:lnTo>
                      <a:pt x="16313" y="55127"/>
                    </a:lnTo>
                    <a:lnTo>
                      <a:pt x="14366" y="52633"/>
                    </a:lnTo>
                    <a:lnTo>
                      <a:pt x="13398" y="51391"/>
                    </a:lnTo>
                    <a:lnTo>
                      <a:pt x="12440" y="50128"/>
                    </a:lnTo>
                    <a:lnTo>
                      <a:pt x="11493" y="48865"/>
                    </a:lnTo>
                    <a:lnTo>
                      <a:pt x="11030" y="48234"/>
                    </a:lnTo>
                    <a:lnTo>
                      <a:pt x="10567" y="47592"/>
                    </a:lnTo>
                    <a:lnTo>
                      <a:pt x="10503" y="47502"/>
                    </a:lnTo>
                    <a:lnTo>
                      <a:pt x="11567" y="45592"/>
                    </a:lnTo>
                    <a:lnTo>
                      <a:pt x="12135" y="44571"/>
                    </a:lnTo>
                    <a:lnTo>
                      <a:pt x="12714" y="43551"/>
                    </a:lnTo>
                    <a:lnTo>
                      <a:pt x="13872" y="41519"/>
                    </a:lnTo>
                    <a:lnTo>
                      <a:pt x="15050" y="39488"/>
                    </a:lnTo>
                    <a:lnTo>
                      <a:pt x="16229" y="37457"/>
                    </a:lnTo>
                    <a:lnTo>
                      <a:pt x="17429" y="35436"/>
                    </a:lnTo>
                    <a:lnTo>
                      <a:pt x="18639" y="33426"/>
                    </a:lnTo>
                    <a:lnTo>
                      <a:pt x="19250" y="32416"/>
                    </a:lnTo>
                    <a:lnTo>
                      <a:pt x="19870" y="31416"/>
                    </a:lnTo>
                    <a:lnTo>
                      <a:pt x="21112" y="29406"/>
                    </a:lnTo>
                    <a:lnTo>
                      <a:pt x="23649" y="25428"/>
                    </a:lnTo>
                    <a:lnTo>
                      <a:pt x="24943" y="23449"/>
                    </a:lnTo>
                    <a:lnTo>
                      <a:pt x="25596" y="22460"/>
                    </a:lnTo>
                    <a:lnTo>
                      <a:pt x="25922" y="21965"/>
                    </a:lnTo>
                    <a:lnTo>
                      <a:pt x="26259" y="21470"/>
                    </a:lnTo>
                    <a:lnTo>
                      <a:pt x="26922" y="20492"/>
                    </a:lnTo>
                    <a:lnTo>
                      <a:pt x="27595" y="19513"/>
                    </a:lnTo>
                    <a:lnTo>
                      <a:pt x="28290" y="18534"/>
                    </a:lnTo>
                    <a:lnTo>
                      <a:pt x="28984" y="17566"/>
                    </a:lnTo>
                    <a:lnTo>
                      <a:pt x="29163" y="17303"/>
                    </a:lnTo>
                    <a:lnTo>
                      <a:pt x="29342" y="17040"/>
                    </a:lnTo>
                    <a:lnTo>
                      <a:pt x="29521" y="16756"/>
                    </a:lnTo>
                    <a:lnTo>
                      <a:pt x="29679" y="16482"/>
                    </a:lnTo>
                    <a:lnTo>
                      <a:pt x="29837" y="16187"/>
                    </a:lnTo>
                    <a:lnTo>
                      <a:pt x="29984" y="15903"/>
                    </a:lnTo>
                    <a:lnTo>
                      <a:pt x="30121" y="15598"/>
                    </a:lnTo>
                    <a:lnTo>
                      <a:pt x="30258" y="15293"/>
                    </a:lnTo>
                    <a:lnTo>
                      <a:pt x="30384" y="14987"/>
                    </a:lnTo>
                    <a:lnTo>
                      <a:pt x="30500" y="14672"/>
                    </a:lnTo>
                    <a:lnTo>
                      <a:pt x="30605" y="14356"/>
                    </a:lnTo>
                    <a:lnTo>
                      <a:pt x="30700" y="14040"/>
                    </a:lnTo>
                    <a:lnTo>
                      <a:pt x="30784" y="13714"/>
                    </a:lnTo>
                    <a:lnTo>
                      <a:pt x="30868" y="13377"/>
                    </a:lnTo>
                    <a:lnTo>
                      <a:pt x="30931" y="13051"/>
                    </a:lnTo>
                    <a:lnTo>
                      <a:pt x="30984" y="12714"/>
                    </a:lnTo>
                    <a:lnTo>
                      <a:pt x="31026" y="12430"/>
                    </a:lnTo>
                    <a:lnTo>
                      <a:pt x="31058" y="12146"/>
                    </a:lnTo>
                    <a:lnTo>
                      <a:pt x="31079" y="11872"/>
                    </a:lnTo>
                    <a:lnTo>
                      <a:pt x="31100" y="11588"/>
                    </a:lnTo>
                    <a:lnTo>
                      <a:pt x="31110" y="11304"/>
                    </a:lnTo>
                    <a:lnTo>
                      <a:pt x="31110" y="11030"/>
                    </a:lnTo>
                    <a:lnTo>
                      <a:pt x="31110" y="10757"/>
                    </a:lnTo>
                    <a:lnTo>
                      <a:pt x="31100" y="10483"/>
                    </a:lnTo>
                    <a:lnTo>
                      <a:pt x="31079" y="10209"/>
                    </a:lnTo>
                    <a:lnTo>
                      <a:pt x="31058" y="9936"/>
                    </a:lnTo>
                    <a:lnTo>
                      <a:pt x="31026" y="9662"/>
                    </a:lnTo>
                    <a:lnTo>
                      <a:pt x="30995" y="9389"/>
                    </a:lnTo>
                    <a:lnTo>
                      <a:pt x="30953" y="9125"/>
                    </a:lnTo>
                    <a:lnTo>
                      <a:pt x="30900" y="8862"/>
                    </a:lnTo>
                    <a:lnTo>
                      <a:pt x="30837" y="8599"/>
                    </a:lnTo>
                    <a:lnTo>
                      <a:pt x="30774" y="8336"/>
                    </a:lnTo>
                    <a:lnTo>
                      <a:pt x="30710" y="8073"/>
                    </a:lnTo>
                    <a:lnTo>
                      <a:pt x="30637" y="7820"/>
                    </a:lnTo>
                    <a:lnTo>
                      <a:pt x="30553" y="7557"/>
                    </a:lnTo>
                    <a:lnTo>
                      <a:pt x="30468" y="7305"/>
                    </a:lnTo>
                    <a:lnTo>
                      <a:pt x="30374" y="7063"/>
                    </a:lnTo>
                    <a:lnTo>
                      <a:pt x="30268" y="6810"/>
                    </a:lnTo>
                    <a:lnTo>
                      <a:pt x="30163" y="6568"/>
                    </a:lnTo>
                    <a:lnTo>
                      <a:pt x="30058" y="6326"/>
                    </a:lnTo>
                    <a:lnTo>
                      <a:pt x="29942" y="6084"/>
                    </a:lnTo>
                    <a:lnTo>
                      <a:pt x="29816" y="5852"/>
                    </a:lnTo>
                    <a:lnTo>
                      <a:pt x="29690" y="5621"/>
                    </a:lnTo>
                    <a:lnTo>
                      <a:pt x="29553" y="5389"/>
                    </a:lnTo>
                    <a:lnTo>
                      <a:pt x="29416" y="5158"/>
                    </a:lnTo>
                    <a:lnTo>
                      <a:pt x="29269" y="4937"/>
                    </a:lnTo>
                    <a:lnTo>
                      <a:pt x="29121" y="4716"/>
                    </a:lnTo>
                    <a:lnTo>
                      <a:pt x="28963" y="4505"/>
                    </a:lnTo>
                    <a:lnTo>
                      <a:pt x="28806" y="4295"/>
                    </a:lnTo>
                    <a:lnTo>
                      <a:pt x="28648" y="4084"/>
                    </a:lnTo>
                    <a:lnTo>
                      <a:pt x="28479" y="3884"/>
                    </a:lnTo>
                    <a:lnTo>
                      <a:pt x="28300" y="3684"/>
                    </a:lnTo>
                    <a:lnTo>
                      <a:pt x="28122" y="3484"/>
                    </a:lnTo>
                    <a:lnTo>
                      <a:pt x="27932" y="3295"/>
                    </a:lnTo>
                    <a:lnTo>
                      <a:pt x="27753" y="3105"/>
                    </a:lnTo>
                    <a:lnTo>
                      <a:pt x="27553" y="2927"/>
                    </a:lnTo>
                    <a:lnTo>
                      <a:pt x="27353" y="2748"/>
                    </a:lnTo>
                    <a:lnTo>
                      <a:pt x="27153" y="2579"/>
                    </a:lnTo>
                    <a:lnTo>
                      <a:pt x="26953" y="2411"/>
                    </a:lnTo>
                    <a:lnTo>
                      <a:pt x="26743" y="2242"/>
                    </a:lnTo>
                    <a:lnTo>
                      <a:pt x="26522" y="2085"/>
                    </a:lnTo>
                    <a:lnTo>
                      <a:pt x="26301" y="1927"/>
                    </a:lnTo>
                    <a:lnTo>
                      <a:pt x="26080" y="1779"/>
                    </a:lnTo>
                    <a:lnTo>
                      <a:pt x="25859" y="1632"/>
                    </a:lnTo>
                    <a:lnTo>
                      <a:pt x="25627" y="1495"/>
                    </a:lnTo>
                    <a:lnTo>
                      <a:pt x="25385" y="1369"/>
                    </a:lnTo>
                    <a:lnTo>
                      <a:pt x="25154" y="1243"/>
                    </a:lnTo>
                    <a:lnTo>
                      <a:pt x="24912" y="1116"/>
                    </a:lnTo>
                    <a:lnTo>
                      <a:pt x="24659" y="1001"/>
                    </a:lnTo>
                    <a:lnTo>
                      <a:pt x="24417" y="895"/>
                    </a:lnTo>
                    <a:lnTo>
                      <a:pt x="24164" y="790"/>
                    </a:lnTo>
                    <a:lnTo>
                      <a:pt x="23901" y="685"/>
                    </a:lnTo>
                    <a:lnTo>
                      <a:pt x="23638" y="601"/>
                    </a:lnTo>
                    <a:lnTo>
                      <a:pt x="23375" y="506"/>
                    </a:lnTo>
                    <a:lnTo>
                      <a:pt x="23112" y="432"/>
                    </a:lnTo>
                    <a:lnTo>
                      <a:pt x="22849" y="359"/>
                    </a:lnTo>
                    <a:lnTo>
                      <a:pt x="22575" y="295"/>
                    </a:lnTo>
                    <a:lnTo>
                      <a:pt x="22302" y="232"/>
                    </a:lnTo>
                    <a:lnTo>
                      <a:pt x="22017" y="180"/>
                    </a:lnTo>
                    <a:lnTo>
                      <a:pt x="21733" y="127"/>
                    </a:lnTo>
                    <a:lnTo>
                      <a:pt x="21460" y="96"/>
                    </a:lnTo>
                    <a:lnTo>
                      <a:pt x="21175" y="64"/>
                    </a:lnTo>
                    <a:lnTo>
                      <a:pt x="20891" y="32"/>
                    </a:lnTo>
                    <a:lnTo>
                      <a:pt x="20607" y="11"/>
                    </a:lnTo>
                    <a:lnTo>
                      <a:pt x="20334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467;p88">
                <a:extLst>
                  <a:ext uri="{FF2B5EF4-FFF2-40B4-BE49-F238E27FC236}">
                    <a16:creationId xmlns:a16="http://schemas.microsoft.com/office/drawing/2014/main" id="{0FCC6C22-AB36-440D-B66C-2ED66FCFE32C}"/>
                  </a:ext>
                </a:extLst>
              </p:cNvPr>
              <p:cNvSpPr/>
              <p:nvPr/>
            </p:nvSpPr>
            <p:spPr>
              <a:xfrm>
                <a:off x="1184401" y="3454387"/>
                <a:ext cx="704325" cy="1722338"/>
              </a:xfrm>
              <a:custGeom>
                <a:avLst/>
                <a:gdLst/>
                <a:ahLst/>
                <a:cxnLst/>
                <a:rect l="l" t="t" r="r" b="b"/>
                <a:pathLst>
                  <a:path w="37099" h="90721" fill="none" extrusionOk="0">
                    <a:moveTo>
                      <a:pt x="32868" y="90015"/>
                    </a:moveTo>
                    <a:lnTo>
                      <a:pt x="32868" y="90015"/>
                    </a:lnTo>
                    <a:lnTo>
                      <a:pt x="32300" y="89447"/>
                    </a:lnTo>
                    <a:lnTo>
                      <a:pt x="31742" y="88879"/>
                    </a:lnTo>
                    <a:lnTo>
                      <a:pt x="30626" y="87732"/>
                    </a:lnTo>
                    <a:lnTo>
                      <a:pt x="30626" y="87732"/>
                    </a:lnTo>
                    <a:lnTo>
                      <a:pt x="30079" y="87163"/>
                    </a:lnTo>
                    <a:lnTo>
                      <a:pt x="29532" y="86574"/>
                    </a:lnTo>
                    <a:lnTo>
                      <a:pt x="28448" y="85416"/>
                    </a:lnTo>
                    <a:lnTo>
                      <a:pt x="26311" y="83069"/>
                    </a:lnTo>
                    <a:lnTo>
                      <a:pt x="24196" y="80701"/>
                    </a:lnTo>
                    <a:lnTo>
                      <a:pt x="24196" y="80701"/>
                    </a:lnTo>
                    <a:lnTo>
                      <a:pt x="23154" y="79512"/>
                    </a:lnTo>
                    <a:lnTo>
                      <a:pt x="22112" y="78312"/>
                    </a:lnTo>
                    <a:lnTo>
                      <a:pt x="21081" y="77113"/>
                    </a:lnTo>
                    <a:lnTo>
                      <a:pt x="20049" y="75913"/>
                    </a:lnTo>
                    <a:lnTo>
                      <a:pt x="19039" y="74703"/>
                    </a:lnTo>
                    <a:lnTo>
                      <a:pt x="18018" y="73482"/>
                    </a:lnTo>
                    <a:lnTo>
                      <a:pt x="17008" y="72261"/>
                    </a:lnTo>
                    <a:lnTo>
                      <a:pt x="16008" y="71040"/>
                    </a:lnTo>
                    <a:lnTo>
                      <a:pt x="16008" y="71040"/>
                    </a:lnTo>
                    <a:lnTo>
                      <a:pt x="15008" y="69819"/>
                    </a:lnTo>
                    <a:lnTo>
                      <a:pt x="14019" y="68588"/>
                    </a:lnTo>
                    <a:lnTo>
                      <a:pt x="13051" y="67335"/>
                    </a:lnTo>
                    <a:lnTo>
                      <a:pt x="12093" y="66083"/>
                    </a:lnTo>
                    <a:lnTo>
                      <a:pt x="12093" y="66083"/>
                    </a:lnTo>
                    <a:lnTo>
                      <a:pt x="11156" y="64810"/>
                    </a:lnTo>
                    <a:lnTo>
                      <a:pt x="10693" y="64168"/>
                    </a:lnTo>
                    <a:lnTo>
                      <a:pt x="10230" y="63526"/>
                    </a:lnTo>
                    <a:lnTo>
                      <a:pt x="10230" y="63526"/>
                    </a:lnTo>
                    <a:lnTo>
                      <a:pt x="9325" y="62242"/>
                    </a:lnTo>
                    <a:lnTo>
                      <a:pt x="8862" y="61589"/>
                    </a:lnTo>
                    <a:lnTo>
                      <a:pt x="8420" y="60947"/>
                    </a:lnTo>
                    <a:lnTo>
                      <a:pt x="8420" y="60947"/>
                    </a:lnTo>
                    <a:lnTo>
                      <a:pt x="6620" y="58348"/>
                    </a:lnTo>
                    <a:lnTo>
                      <a:pt x="5715" y="57053"/>
                    </a:lnTo>
                    <a:lnTo>
                      <a:pt x="4800" y="55759"/>
                    </a:lnTo>
                    <a:lnTo>
                      <a:pt x="4800" y="55759"/>
                    </a:lnTo>
                    <a:lnTo>
                      <a:pt x="3873" y="54485"/>
                    </a:lnTo>
                    <a:lnTo>
                      <a:pt x="3400" y="53843"/>
                    </a:lnTo>
                    <a:lnTo>
                      <a:pt x="2926" y="53212"/>
                    </a:lnTo>
                    <a:lnTo>
                      <a:pt x="2926" y="53212"/>
                    </a:lnTo>
                    <a:lnTo>
                      <a:pt x="1969" y="51959"/>
                    </a:lnTo>
                    <a:lnTo>
                      <a:pt x="1474" y="51339"/>
                    </a:lnTo>
                    <a:lnTo>
                      <a:pt x="979" y="50728"/>
                    </a:lnTo>
                    <a:lnTo>
                      <a:pt x="979" y="50728"/>
                    </a:lnTo>
                    <a:lnTo>
                      <a:pt x="811" y="50497"/>
                    </a:lnTo>
                    <a:lnTo>
                      <a:pt x="653" y="50255"/>
                    </a:lnTo>
                    <a:lnTo>
                      <a:pt x="506" y="50012"/>
                    </a:lnTo>
                    <a:lnTo>
                      <a:pt x="390" y="49760"/>
                    </a:lnTo>
                    <a:lnTo>
                      <a:pt x="285" y="49497"/>
                    </a:lnTo>
                    <a:lnTo>
                      <a:pt x="190" y="49244"/>
                    </a:lnTo>
                    <a:lnTo>
                      <a:pt x="116" y="48971"/>
                    </a:lnTo>
                    <a:lnTo>
                      <a:pt x="64" y="48707"/>
                    </a:lnTo>
                    <a:lnTo>
                      <a:pt x="22" y="48434"/>
                    </a:lnTo>
                    <a:lnTo>
                      <a:pt x="1" y="48171"/>
                    </a:lnTo>
                    <a:lnTo>
                      <a:pt x="1" y="47897"/>
                    </a:lnTo>
                    <a:lnTo>
                      <a:pt x="11" y="47623"/>
                    </a:lnTo>
                    <a:lnTo>
                      <a:pt x="43" y="47360"/>
                    </a:lnTo>
                    <a:lnTo>
                      <a:pt x="85" y="47087"/>
                    </a:lnTo>
                    <a:lnTo>
                      <a:pt x="148" y="46824"/>
                    </a:lnTo>
                    <a:lnTo>
                      <a:pt x="222" y="46560"/>
                    </a:lnTo>
                    <a:lnTo>
                      <a:pt x="411" y="46013"/>
                    </a:lnTo>
                    <a:lnTo>
                      <a:pt x="411" y="46013"/>
                    </a:lnTo>
                    <a:lnTo>
                      <a:pt x="590" y="45466"/>
                    </a:lnTo>
                    <a:lnTo>
                      <a:pt x="758" y="44908"/>
                    </a:lnTo>
                    <a:lnTo>
                      <a:pt x="1095" y="43782"/>
                    </a:lnTo>
                    <a:lnTo>
                      <a:pt x="1727" y="41530"/>
                    </a:lnTo>
                    <a:lnTo>
                      <a:pt x="1727" y="41530"/>
                    </a:lnTo>
                    <a:lnTo>
                      <a:pt x="2042" y="40404"/>
                    </a:lnTo>
                    <a:lnTo>
                      <a:pt x="2358" y="39278"/>
                    </a:lnTo>
                    <a:lnTo>
                      <a:pt x="2968" y="37015"/>
                    </a:lnTo>
                    <a:lnTo>
                      <a:pt x="2968" y="37015"/>
                    </a:lnTo>
                    <a:lnTo>
                      <a:pt x="3568" y="34742"/>
                    </a:lnTo>
                    <a:lnTo>
                      <a:pt x="4158" y="32468"/>
                    </a:lnTo>
                    <a:lnTo>
                      <a:pt x="4736" y="30195"/>
                    </a:lnTo>
                    <a:lnTo>
                      <a:pt x="5294" y="27911"/>
                    </a:lnTo>
                    <a:lnTo>
                      <a:pt x="5294" y="27911"/>
                    </a:lnTo>
                    <a:lnTo>
                      <a:pt x="5578" y="26764"/>
                    </a:lnTo>
                    <a:lnTo>
                      <a:pt x="5852" y="25628"/>
                    </a:lnTo>
                    <a:lnTo>
                      <a:pt x="6378" y="23333"/>
                    </a:lnTo>
                    <a:lnTo>
                      <a:pt x="7399" y="18713"/>
                    </a:lnTo>
                    <a:lnTo>
                      <a:pt x="7873" y="16398"/>
                    </a:lnTo>
                    <a:lnTo>
                      <a:pt x="7873" y="16398"/>
                    </a:lnTo>
                    <a:lnTo>
                      <a:pt x="8104" y="15240"/>
                    </a:lnTo>
                    <a:lnTo>
                      <a:pt x="8220" y="14651"/>
                    </a:lnTo>
                    <a:lnTo>
                      <a:pt x="8336" y="14072"/>
                    </a:lnTo>
                    <a:lnTo>
                      <a:pt x="8336" y="14072"/>
                    </a:lnTo>
                    <a:lnTo>
                      <a:pt x="8546" y="12904"/>
                    </a:lnTo>
                    <a:lnTo>
                      <a:pt x="8767" y="11735"/>
                    </a:lnTo>
                    <a:lnTo>
                      <a:pt x="8967" y="10557"/>
                    </a:lnTo>
                    <a:lnTo>
                      <a:pt x="9157" y="9378"/>
                    </a:lnTo>
                    <a:lnTo>
                      <a:pt x="9157" y="9378"/>
                    </a:lnTo>
                    <a:lnTo>
                      <a:pt x="9199" y="9104"/>
                    </a:lnTo>
                    <a:lnTo>
                      <a:pt x="9251" y="8820"/>
                    </a:lnTo>
                    <a:lnTo>
                      <a:pt x="9315" y="8547"/>
                    </a:lnTo>
                    <a:lnTo>
                      <a:pt x="9378" y="8273"/>
                    </a:lnTo>
                    <a:lnTo>
                      <a:pt x="9451" y="7999"/>
                    </a:lnTo>
                    <a:lnTo>
                      <a:pt x="9536" y="7736"/>
                    </a:lnTo>
                    <a:lnTo>
                      <a:pt x="9620" y="7473"/>
                    </a:lnTo>
                    <a:lnTo>
                      <a:pt x="9714" y="7210"/>
                    </a:lnTo>
                    <a:lnTo>
                      <a:pt x="9809" y="6957"/>
                    </a:lnTo>
                    <a:lnTo>
                      <a:pt x="9914" y="6705"/>
                    </a:lnTo>
                    <a:lnTo>
                      <a:pt x="10020" y="6452"/>
                    </a:lnTo>
                    <a:lnTo>
                      <a:pt x="10146" y="6210"/>
                    </a:lnTo>
                    <a:lnTo>
                      <a:pt x="10262" y="5968"/>
                    </a:lnTo>
                    <a:lnTo>
                      <a:pt x="10388" y="5726"/>
                    </a:lnTo>
                    <a:lnTo>
                      <a:pt x="10525" y="5495"/>
                    </a:lnTo>
                    <a:lnTo>
                      <a:pt x="10662" y="5263"/>
                    </a:lnTo>
                    <a:lnTo>
                      <a:pt x="10809" y="5031"/>
                    </a:lnTo>
                    <a:lnTo>
                      <a:pt x="10956" y="4810"/>
                    </a:lnTo>
                    <a:lnTo>
                      <a:pt x="11104" y="4589"/>
                    </a:lnTo>
                    <a:lnTo>
                      <a:pt x="11262" y="4379"/>
                    </a:lnTo>
                    <a:lnTo>
                      <a:pt x="11430" y="4168"/>
                    </a:lnTo>
                    <a:lnTo>
                      <a:pt x="11598" y="3958"/>
                    </a:lnTo>
                    <a:lnTo>
                      <a:pt x="11777" y="3758"/>
                    </a:lnTo>
                    <a:lnTo>
                      <a:pt x="11946" y="3558"/>
                    </a:lnTo>
                    <a:lnTo>
                      <a:pt x="12135" y="3369"/>
                    </a:lnTo>
                    <a:lnTo>
                      <a:pt x="12325" y="3179"/>
                    </a:lnTo>
                    <a:lnTo>
                      <a:pt x="12514" y="3000"/>
                    </a:lnTo>
                    <a:lnTo>
                      <a:pt x="12703" y="2821"/>
                    </a:lnTo>
                    <a:lnTo>
                      <a:pt x="12903" y="2642"/>
                    </a:lnTo>
                    <a:lnTo>
                      <a:pt x="13114" y="2474"/>
                    </a:lnTo>
                    <a:lnTo>
                      <a:pt x="13314" y="2306"/>
                    </a:lnTo>
                    <a:lnTo>
                      <a:pt x="13535" y="2148"/>
                    </a:lnTo>
                    <a:lnTo>
                      <a:pt x="13745" y="2000"/>
                    </a:lnTo>
                    <a:lnTo>
                      <a:pt x="13966" y="1843"/>
                    </a:lnTo>
                    <a:lnTo>
                      <a:pt x="14187" y="1706"/>
                    </a:lnTo>
                    <a:lnTo>
                      <a:pt x="14408" y="1558"/>
                    </a:lnTo>
                    <a:lnTo>
                      <a:pt x="14640" y="1432"/>
                    </a:lnTo>
                    <a:lnTo>
                      <a:pt x="14871" y="1306"/>
                    </a:lnTo>
                    <a:lnTo>
                      <a:pt x="15113" y="1180"/>
                    </a:lnTo>
                    <a:lnTo>
                      <a:pt x="15345" y="1064"/>
                    </a:lnTo>
                    <a:lnTo>
                      <a:pt x="15587" y="948"/>
                    </a:lnTo>
                    <a:lnTo>
                      <a:pt x="15840" y="843"/>
                    </a:lnTo>
                    <a:lnTo>
                      <a:pt x="16082" y="748"/>
                    </a:lnTo>
                    <a:lnTo>
                      <a:pt x="16334" y="653"/>
                    </a:lnTo>
                    <a:lnTo>
                      <a:pt x="16587" y="569"/>
                    </a:lnTo>
                    <a:lnTo>
                      <a:pt x="16839" y="485"/>
                    </a:lnTo>
                    <a:lnTo>
                      <a:pt x="17103" y="411"/>
                    </a:lnTo>
                    <a:lnTo>
                      <a:pt x="17355" y="338"/>
                    </a:lnTo>
                    <a:lnTo>
                      <a:pt x="17618" y="274"/>
                    </a:lnTo>
                    <a:lnTo>
                      <a:pt x="17881" y="222"/>
                    </a:lnTo>
                    <a:lnTo>
                      <a:pt x="18144" y="169"/>
                    </a:lnTo>
                    <a:lnTo>
                      <a:pt x="18418" y="127"/>
                    </a:lnTo>
                    <a:lnTo>
                      <a:pt x="18681" y="85"/>
                    </a:lnTo>
                    <a:lnTo>
                      <a:pt x="18955" y="53"/>
                    </a:lnTo>
                    <a:lnTo>
                      <a:pt x="19228" y="32"/>
                    </a:lnTo>
                    <a:lnTo>
                      <a:pt x="19502" y="11"/>
                    </a:lnTo>
                    <a:lnTo>
                      <a:pt x="19776" y="1"/>
                    </a:lnTo>
                    <a:lnTo>
                      <a:pt x="20060" y="1"/>
                    </a:lnTo>
                    <a:lnTo>
                      <a:pt x="20334" y="1"/>
                    </a:lnTo>
                    <a:lnTo>
                      <a:pt x="20607" y="11"/>
                    </a:lnTo>
                    <a:lnTo>
                      <a:pt x="20891" y="32"/>
                    </a:lnTo>
                    <a:lnTo>
                      <a:pt x="21175" y="64"/>
                    </a:lnTo>
                    <a:lnTo>
                      <a:pt x="21460" y="96"/>
                    </a:lnTo>
                    <a:lnTo>
                      <a:pt x="21733" y="127"/>
                    </a:lnTo>
                    <a:lnTo>
                      <a:pt x="21733" y="127"/>
                    </a:lnTo>
                    <a:lnTo>
                      <a:pt x="22017" y="180"/>
                    </a:lnTo>
                    <a:lnTo>
                      <a:pt x="22302" y="232"/>
                    </a:lnTo>
                    <a:lnTo>
                      <a:pt x="22575" y="295"/>
                    </a:lnTo>
                    <a:lnTo>
                      <a:pt x="22849" y="359"/>
                    </a:lnTo>
                    <a:lnTo>
                      <a:pt x="23112" y="432"/>
                    </a:lnTo>
                    <a:lnTo>
                      <a:pt x="23375" y="506"/>
                    </a:lnTo>
                    <a:lnTo>
                      <a:pt x="23638" y="601"/>
                    </a:lnTo>
                    <a:lnTo>
                      <a:pt x="23901" y="685"/>
                    </a:lnTo>
                    <a:lnTo>
                      <a:pt x="24164" y="790"/>
                    </a:lnTo>
                    <a:lnTo>
                      <a:pt x="24417" y="895"/>
                    </a:lnTo>
                    <a:lnTo>
                      <a:pt x="24659" y="1001"/>
                    </a:lnTo>
                    <a:lnTo>
                      <a:pt x="24912" y="1116"/>
                    </a:lnTo>
                    <a:lnTo>
                      <a:pt x="25154" y="1243"/>
                    </a:lnTo>
                    <a:lnTo>
                      <a:pt x="25385" y="1369"/>
                    </a:lnTo>
                    <a:lnTo>
                      <a:pt x="25627" y="1495"/>
                    </a:lnTo>
                    <a:lnTo>
                      <a:pt x="25859" y="1632"/>
                    </a:lnTo>
                    <a:lnTo>
                      <a:pt x="26080" y="1779"/>
                    </a:lnTo>
                    <a:lnTo>
                      <a:pt x="26301" y="1927"/>
                    </a:lnTo>
                    <a:lnTo>
                      <a:pt x="26522" y="2085"/>
                    </a:lnTo>
                    <a:lnTo>
                      <a:pt x="26743" y="2242"/>
                    </a:lnTo>
                    <a:lnTo>
                      <a:pt x="26953" y="2411"/>
                    </a:lnTo>
                    <a:lnTo>
                      <a:pt x="27153" y="2579"/>
                    </a:lnTo>
                    <a:lnTo>
                      <a:pt x="27353" y="2748"/>
                    </a:lnTo>
                    <a:lnTo>
                      <a:pt x="27553" y="2927"/>
                    </a:lnTo>
                    <a:lnTo>
                      <a:pt x="27753" y="3105"/>
                    </a:lnTo>
                    <a:lnTo>
                      <a:pt x="27932" y="3295"/>
                    </a:lnTo>
                    <a:lnTo>
                      <a:pt x="28122" y="3484"/>
                    </a:lnTo>
                    <a:lnTo>
                      <a:pt x="28300" y="3684"/>
                    </a:lnTo>
                    <a:lnTo>
                      <a:pt x="28479" y="3884"/>
                    </a:lnTo>
                    <a:lnTo>
                      <a:pt x="28648" y="4084"/>
                    </a:lnTo>
                    <a:lnTo>
                      <a:pt x="28806" y="4295"/>
                    </a:lnTo>
                    <a:lnTo>
                      <a:pt x="28963" y="4505"/>
                    </a:lnTo>
                    <a:lnTo>
                      <a:pt x="29121" y="4716"/>
                    </a:lnTo>
                    <a:lnTo>
                      <a:pt x="29269" y="4937"/>
                    </a:lnTo>
                    <a:lnTo>
                      <a:pt x="29416" y="5158"/>
                    </a:lnTo>
                    <a:lnTo>
                      <a:pt x="29553" y="5389"/>
                    </a:lnTo>
                    <a:lnTo>
                      <a:pt x="29690" y="5621"/>
                    </a:lnTo>
                    <a:lnTo>
                      <a:pt x="29816" y="5852"/>
                    </a:lnTo>
                    <a:lnTo>
                      <a:pt x="29942" y="6084"/>
                    </a:lnTo>
                    <a:lnTo>
                      <a:pt x="30058" y="6326"/>
                    </a:lnTo>
                    <a:lnTo>
                      <a:pt x="30163" y="6568"/>
                    </a:lnTo>
                    <a:lnTo>
                      <a:pt x="30268" y="6810"/>
                    </a:lnTo>
                    <a:lnTo>
                      <a:pt x="30374" y="7063"/>
                    </a:lnTo>
                    <a:lnTo>
                      <a:pt x="30468" y="7305"/>
                    </a:lnTo>
                    <a:lnTo>
                      <a:pt x="30553" y="7557"/>
                    </a:lnTo>
                    <a:lnTo>
                      <a:pt x="30637" y="7820"/>
                    </a:lnTo>
                    <a:lnTo>
                      <a:pt x="30710" y="8073"/>
                    </a:lnTo>
                    <a:lnTo>
                      <a:pt x="30774" y="8336"/>
                    </a:lnTo>
                    <a:lnTo>
                      <a:pt x="30837" y="8599"/>
                    </a:lnTo>
                    <a:lnTo>
                      <a:pt x="30900" y="8862"/>
                    </a:lnTo>
                    <a:lnTo>
                      <a:pt x="30953" y="9125"/>
                    </a:lnTo>
                    <a:lnTo>
                      <a:pt x="30995" y="9389"/>
                    </a:lnTo>
                    <a:lnTo>
                      <a:pt x="31026" y="9662"/>
                    </a:lnTo>
                    <a:lnTo>
                      <a:pt x="31058" y="9936"/>
                    </a:lnTo>
                    <a:lnTo>
                      <a:pt x="31079" y="10209"/>
                    </a:lnTo>
                    <a:lnTo>
                      <a:pt x="31100" y="10483"/>
                    </a:lnTo>
                    <a:lnTo>
                      <a:pt x="31110" y="10757"/>
                    </a:lnTo>
                    <a:lnTo>
                      <a:pt x="31110" y="11030"/>
                    </a:lnTo>
                    <a:lnTo>
                      <a:pt x="31110" y="11304"/>
                    </a:lnTo>
                    <a:lnTo>
                      <a:pt x="31100" y="11588"/>
                    </a:lnTo>
                    <a:lnTo>
                      <a:pt x="31079" y="11872"/>
                    </a:lnTo>
                    <a:lnTo>
                      <a:pt x="31058" y="12146"/>
                    </a:lnTo>
                    <a:lnTo>
                      <a:pt x="31026" y="12430"/>
                    </a:lnTo>
                    <a:lnTo>
                      <a:pt x="30984" y="12714"/>
                    </a:lnTo>
                    <a:lnTo>
                      <a:pt x="30984" y="12714"/>
                    </a:lnTo>
                    <a:lnTo>
                      <a:pt x="30931" y="13051"/>
                    </a:lnTo>
                    <a:lnTo>
                      <a:pt x="30868" y="13377"/>
                    </a:lnTo>
                    <a:lnTo>
                      <a:pt x="30784" y="13714"/>
                    </a:lnTo>
                    <a:lnTo>
                      <a:pt x="30700" y="14040"/>
                    </a:lnTo>
                    <a:lnTo>
                      <a:pt x="30605" y="14356"/>
                    </a:lnTo>
                    <a:lnTo>
                      <a:pt x="30500" y="14672"/>
                    </a:lnTo>
                    <a:lnTo>
                      <a:pt x="30384" y="14987"/>
                    </a:lnTo>
                    <a:lnTo>
                      <a:pt x="30258" y="15293"/>
                    </a:lnTo>
                    <a:lnTo>
                      <a:pt x="30121" y="15598"/>
                    </a:lnTo>
                    <a:lnTo>
                      <a:pt x="29984" y="15903"/>
                    </a:lnTo>
                    <a:lnTo>
                      <a:pt x="29837" y="16187"/>
                    </a:lnTo>
                    <a:lnTo>
                      <a:pt x="29679" y="16482"/>
                    </a:lnTo>
                    <a:lnTo>
                      <a:pt x="29521" y="16756"/>
                    </a:lnTo>
                    <a:lnTo>
                      <a:pt x="29342" y="17040"/>
                    </a:lnTo>
                    <a:lnTo>
                      <a:pt x="29163" y="17303"/>
                    </a:lnTo>
                    <a:lnTo>
                      <a:pt x="28984" y="17566"/>
                    </a:lnTo>
                    <a:lnTo>
                      <a:pt x="28984" y="17566"/>
                    </a:lnTo>
                    <a:lnTo>
                      <a:pt x="28290" y="18534"/>
                    </a:lnTo>
                    <a:lnTo>
                      <a:pt x="27595" y="19513"/>
                    </a:lnTo>
                    <a:lnTo>
                      <a:pt x="26922" y="20492"/>
                    </a:lnTo>
                    <a:lnTo>
                      <a:pt x="26259" y="21470"/>
                    </a:lnTo>
                    <a:lnTo>
                      <a:pt x="26259" y="21470"/>
                    </a:lnTo>
                    <a:lnTo>
                      <a:pt x="25922" y="21965"/>
                    </a:lnTo>
                    <a:lnTo>
                      <a:pt x="25596" y="22460"/>
                    </a:lnTo>
                    <a:lnTo>
                      <a:pt x="24943" y="23449"/>
                    </a:lnTo>
                    <a:lnTo>
                      <a:pt x="23649" y="25428"/>
                    </a:lnTo>
                    <a:lnTo>
                      <a:pt x="21112" y="29406"/>
                    </a:lnTo>
                    <a:lnTo>
                      <a:pt x="21112" y="29406"/>
                    </a:lnTo>
                    <a:lnTo>
                      <a:pt x="19870" y="31416"/>
                    </a:lnTo>
                    <a:lnTo>
                      <a:pt x="19250" y="32416"/>
                    </a:lnTo>
                    <a:lnTo>
                      <a:pt x="18639" y="33426"/>
                    </a:lnTo>
                    <a:lnTo>
                      <a:pt x="18639" y="33426"/>
                    </a:lnTo>
                    <a:lnTo>
                      <a:pt x="17429" y="35436"/>
                    </a:lnTo>
                    <a:lnTo>
                      <a:pt x="16229" y="37457"/>
                    </a:lnTo>
                    <a:lnTo>
                      <a:pt x="15050" y="39488"/>
                    </a:lnTo>
                    <a:lnTo>
                      <a:pt x="13872" y="41519"/>
                    </a:lnTo>
                    <a:lnTo>
                      <a:pt x="13872" y="41519"/>
                    </a:lnTo>
                    <a:lnTo>
                      <a:pt x="12714" y="43551"/>
                    </a:lnTo>
                    <a:lnTo>
                      <a:pt x="12135" y="44571"/>
                    </a:lnTo>
                    <a:lnTo>
                      <a:pt x="11567" y="45592"/>
                    </a:lnTo>
                    <a:lnTo>
                      <a:pt x="11567" y="45592"/>
                    </a:lnTo>
                    <a:lnTo>
                      <a:pt x="10430" y="47634"/>
                    </a:lnTo>
                    <a:lnTo>
                      <a:pt x="9872" y="48665"/>
                    </a:lnTo>
                    <a:lnTo>
                      <a:pt x="9599" y="49181"/>
                    </a:lnTo>
                    <a:lnTo>
                      <a:pt x="9336" y="49707"/>
                    </a:lnTo>
                    <a:lnTo>
                      <a:pt x="8767" y="44992"/>
                    </a:lnTo>
                    <a:lnTo>
                      <a:pt x="8767" y="44992"/>
                    </a:lnTo>
                    <a:lnTo>
                      <a:pt x="9209" y="45645"/>
                    </a:lnTo>
                    <a:lnTo>
                      <a:pt x="9651" y="46297"/>
                    </a:lnTo>
                    <a:lnTo>
                      <a:pt x="10567" y="47592"/>
                    </a:lnTo>
                    <a:lnTo>
                      <a:pt x="10567" y="47592"/>
                    </a:lnTo>
                    <a:lnTo>
                      <a:pt x="11030" y="48234"/>
                    </a:lnTo>
                    <a:lnTo>
                      <a:pt x="11493" y="48865"/>
                    </a:lnTo>
                    <a:lnTo>
                      <a:pt x="12440" y="50128"/>
                    </a:lnTo>
                    <a:lnTo>
                      <a:pt x="12440" y="50128"/>
                    </a:lnTo>
                    <a:lnTo>
                      <a:pt x="13398" y="51391"/>
                    </a:lnTo>
                    <a:lnTo>
                      <a:pt x="14366" y="52633"/>
                    </a:lnTo>
                    <a:lnTo>
                      <a:pt x="16313" y="55127"/>
                    </a:lnTo>
                    <a:lnTo>
                      <a:pt x="16313" y="55127"/>
                    </a:lnTo>
                    <a:lnTo>
                      <a:pt x="16797" y="55748"/>
                    </a:lnTo>
                    <a:lnTo>
                      <a:pt x="17281" y="56369"/>
                    </a:lnTo>
                    <a:lnTo>
                      <a:pt x="18239" y="57632"/>
                    </a:lnTo>
                    <a:lnTo>
                      <a:pt x="18239" y="57632"/>
                    </a:lnTo>
                    <a:lnTo>
                      <a:pt x="18723" y="58253"/>
                    </a:lnTo>
                    <a:lnTo>
                      <a:pt x="19197" y="58884"/>
                    </a:lnTo>
                    <a:lnTo>
                      <a:pt x="20134" y="60158"/>
                    </a:lnTo>
                    <a:lnTo>
                      <a:pt x="20134" y="60158"/>
                    </a:lnTo>
                    <a:lnTo>
                      <a:pt x="21049" y="61442"/>
                    </a:lnTo>
                    <a:lnTo>
                      <a:pt x="21954" y="62747"/>
                    </a:lnTo>
                    <a:lnTo>
                      <a:pt x="22838" y="64052"/>
                    </a:lnTo>
                    <a:lnTo>
                      <a:pt x="23712" y="65367"/>
                    </a:lnTo>
                    <a:lnTo>
                      <a:pt x="23712" y="65367"/>
                    </a:lnTo>
                    <a:lnTo>
                      <a:pt x="24575" y="66694"/>
                    </a:lnTo>
                    <a:lnTo>
                      <a:pt x="25438" y="68020"/>
                    </a:lnTo>
                    <a:lnTo>
                      <a:pt x="26301" y="69346"/>
                    </a:lnTo>
                    <a:lnTo>
                      <a:pt x="27153" y="70682"/>
                    </a:lnTo>
                    <a:lnTo>
                      <a:pt x="27995" y="72019"/>
                    </a:lnTo>
                    <a:lnTo>
                      <a:pt x="28837" y="73355"/>
                    </a:lnTo>
                    <a:lnTo>
                      <a:pt x="29679" y="74703"/>
                    </a:lnTo>
                    <a:lnTo>
                      <a:pt x="30500" y="76060"/>
                    </a:lnTo>
                    <a:lnTo>
                      <a:pt x="32131" y="78775"/>
                    </a:lnTo>
                    <a:lnTo>
                      <a:pt x="33741" y="81522"/>
                    </a:lnTo>
                    <a:lnTo>
                      <a:pt x="33741" y="81522"/>
                    </a:lnTo>
                    <a:lnTo>
                      <a:pt x="34531" y="82901"/>
                    </a:lnTo>
                    <a:lnTo>
                      <a:pt x="34920" y="83596"/>
                    </a:lnTo>
                    <a:lnTo>
                      <a:pt x="35310" y="84290"/>
                    </a:lnTo>
                    <a:lnTo>
                      <a:pt x="35310" y="84290"/>
                    </a:lnTo>
                    <a:lnTo>
                      <a:pt x="36078" y="85690"/>
                    </a:lnTo>
                    <a:lnTo>
                      <a:pt x="36446" y="86395"/>
                    </a:lnTo>
                    <a:lnTo>
                      <a:pt x="36825" y="87100"/>
                    </a:lnTo>
                    <a:lnTo>
                      <a:pt x="36825" y="87100"/>
                    </a:lnTo>
                    <a:lnTo>
                      <a:pt x="36878" y="87216"/>
                    </a:lnTo>
                    <a:lnTo>
                      <a:pt x="36930" y="87332"/>
                    </a:lnTo>
                    <a:lnTo>
                      <a:pt x="36972" y="87447"/>
                    </a:lnTo>
                    <a:lnTo>
                      <a:pt x="37004" y="87563"/>
                    </a:lnTo>
                    <a:lnTo>
                      <a:pt x="37057" y="87805"/>
                    </a:lnTo>
                    <a:lnTo>
                      <a:pt x="37088" y="88047"/>
                    </a:lnTo>
                    <a:lnTo>
                      <a:pt x="37099" y="88289"/>
                    </a:lnTo>
                    <a:lnTo>
                      <a:pt x="37078" y="88532"/>
                    </a:lnTo>
                    <a:lnTo>
                      <a:pt x="37036" y="88763"/>
                    </a:lnTo>
                    <a:lnTo>
                      <a:pt x="36983" y="88995"/>
                    </a:lnTo>
                    <a:lnTo>
                      <a:pt x="36899" y="89216"/>
                    </a:lnTo>
                    <a:lnTo>
                      <a:pt x="36794" y="89437"/>
                    </a:lnTo>
                    <a:lnTo>
                      <a:pt x="36667" y="89637"/>
                    </a:lnTo>
                    <a:lnTo>
                      <a:pt x="36520" y="89837"/>
                    </a:lnTo>
                    <a:lnTo>
                      <a:pt x="36352" y="90015"/>
                    </a:lnTo>
                    <a:lnTo>
                      <a:pt x="36173" y="90173"/>
                    </a:lnTo>
                    <a:lnTo>
                      <a:pt x="36078" y="90247"/>
                    </a:lnTo>
                    <a:lnTo>
                      <a:pt x="35973" y="90321"/>
                    </a:lnTo>
                    <a:lnTo>
                      <a:pt x="35857" y="90384"/>
                    </a:lnTo>
                    <a:lnTo>
                      <a:pt x="35752" y="90447"/>
                    </a:lnTo>
                    <a:lnTo>
                      <a:pt x="35752" y="90447"/>
                    </a:lnTo>
                    <a:lnTo>
                      <a:pt x="35562" y="90531"/>
                    </a:lnTo>
                    <a:lnTo>
                      <a:pt x="35373" y="90605"/>
                    </a:lnTo>
                    <a:lnTo>
                      <a:pt x="35183" y="90657"/>
                    </a:lnTo>
                    <a:lnTo>
                      <a:pt x="34994" y="90700"/>
                    </a:lnTo>
                    <a:lnTo>
                      <a:pt x="34794" y="90721"/>
                    </a:lnTo>
                    <a:lnTo>
                      <a:pt x="34604" y="90721"/>
                    </a:lnTo>
                    <a:lnTo>
                      <a:pt x="34415" y="90721"/>
                    </a:lnTo>
                    <a:lnTo>
                      <a:pt x="34215" y="90689"/>
                    </a:lnTo>
                    <a:lnTo>
                      <a:pt x="34036" y="90657"/>
                    </a:lnTo>
                    <a:lnTo>
                      <a:pt x="33847" y="90605"/>
                    </a:lnTo>
                    <a:lnTo>
                      <a:pt x="33668" y="90542"/>
                    </a:lnTo>
                    <a:lnTo>
                      <a:pt x="33489" y="90457"/>
                    </a:lnTo>
                    <a:lnTo>
                      <a:pt x="33321" y="90363"/>
                    </a:lnTo>
                    <a:lnTo>
                      <a:pt x="33163" y="90257"/>
                    </a:lnTo>
                    <a:lnTo>
                      <a:pt x="33005" y="90142"/>
                    </a:lnTo>
                    <a:lnTo>
                      <a:pt x="32868" y="9001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468;p88">
                <a:extLst>
                  <a:ext uri="{FF2B5EF4-FFF2-40B4-BE49-F238E27FC236}">
                    <a16:creationId xmlns:a16="http://schemas.microsoft.com/office/drawing/2014/main" id="{3A4F4B2E-84F0-4168-B956-F0DCF3BCE43F}"/>
                  </a:ext>
                </a:extLst>
              </p:cNvPr>
              <p:cNvSpPr/>
              <p:nvPr/>
            </p:nvSpPr>
            <p:spPr>
              <a:xfrm>
                <a:off x="1165814" y="3372275"/>
                <a:ext cx="760482" cy="1833230"/>
              </a:xfrm>
              <a:custGeom>
                <a:avLst/>
                <a:gdLst/>
                <a:ahLst/>
                <a:cxnLst/>
                <a:rect l="l" t="t" r="r" b="b"/>
                <a:pathLst>
                  <a:path w="40057" h="96562" extrusionOk="0">
                    <a:moveTo>
                      <a:pt x="19313" y="39140"/>
                    </a:moveTo>
                    <a:lnTo>
                      <a:pt x="18945" y="41382"/>
                    </a:lnTo>
                    <a:lnTo>
                      <a:pt x="18555" y="43760"/>
                    </a:lnTo>
                    <a:lnTo>
                      <a:pt x="18113" y="46623"/>
                    </a:lnTo>
                    <a:lnTo>
                      <a:pt x="17882" y="48149"/>
                    </a:lnTo>
                    <a:lnTo>
                      <a:pt x="17650" y="49696"/>
                    </a:lnTo>
                    <a:lnTo>
                      <a:pt x="17440" y="51222"/>
                    </a:lnTo>
                    <a:lnTo>
                      <a:pt x="17250" y="52706"/>
                    </a:lnTo>
                    <a:lnTo>
                      <a:pt x="17082" y="54106"/>
                    </a:lnTo>
                    <a:lnTo>
                      <a:pt x="16934" y="55379"/>
                    </a:lnTo>
                    <a:lnTo>
                      <a:pt x="16882" y="55969"/>
                    </a:lnTo>
                    <a:lnTo>
                      <a:pt x="16840" y="56505"/>
                    </a:lnTo>
                    <a:lnTo>
                      <a:pt x="16808" y="57000"/>
                    </a:lnTo>
                    <a:lnTo>
                      <a:pt x="16787" y="57453"/>
                    </a:lnTo>
                    <a:lnTo>
                      <a:pt x="16777" y="57463"/>
                    </a:lnTo>
                    <a:lnTo>
                      <a:pt x="16766" y="57463"/>
                    </a:lnTo>
                    <a:lnTo>
                      <a:pt x="16724" y="57442"/>
                    </a:lnTo>
                    <a:lnTo>
                      <a:pt x="16661" y="57389"/>
                    </a:lnTo>
                    <a:lnTo>
                      <a:pt x="16577" y="57305"/>
                    </a:lnTo>
                    <a:lnTo>
                      <a:pt x="16335" y="57063"/>
                    </a:lnTo>
                    <a:lnTo>
                      <a:pt x="16029" y="56737"/>
                    </a:lnTo>
                    <a:lnTo>
                      <a:pt x="15661" y="56327"/>
                    </a:lnTo>
                    <a:lnTo>
                      <a:pt x="15251" y="55863"/>
                    </a:lnTo>
                    <a:lnTo>
                      <a:pt x="14366" y="54832"/>
                    </a:lnTo>
                    <a:lnTo>
                      <a:pt x="13482" y="53790"/>
                    </a:lnTo>
                    <a:lnTo>
                      <a:pt x="12704" y="52875"/>
                    </a:lnTo>
                    <a:lnTo>
                      <a:pt x="11946" y="51969"/>
                    </a:lnTo>
                    <a:lnTo>
                      <a:pt x="19313" y="39140"/>
                    </a:lnTo>
                    <a:close/>
                    <a:moveTo>
                      <a:pt x="12051" y="0"/>
                    </a:moveTo>
                    <a:lnTo>
                      <a:pt x="11956" y="348"/>
                    </a:lnTo>
                    <a:lnTo>
                      <a:pt x="11693" y="1337"/>
                    </a:lnTo>
                    <a:lnTo>
                      <a:pt x="11314" y="2863"/>
                    </a:lnTo>
                    <a:lnTo>
                      <a:pt x="11083" y="3789"/>
                    </a:lnTo>
                    <a:lnTo>
                      <a:pt x="10841" y="4820"/>
                    </a:lnTo>
                    <a:lnTo>
                      <a:pt x="10599" y="5947"/>
                    </a:lnTo>
                    <a:lnTo>
                      <a:pt x="10336" y="7136"/>
                    </a:lnTo>
                    <a:lnTo>
                      <a:pt x="10083" y="8388"/>
                    </a:lnTo>
                    <a:lnTo>
                      <a:pt x="9841" y="9693"/>
                    </a:lnTo>
                    <a:lnTo>
                      <a:pt x="9599" y="11040"/>
                    </a:lnTo>
                    <a:lnTo>
                      <a:pt x="9378" y="12408"/>
                    </a:lnTo>
                    <a:lnTo>
                      <a:pt x="9273" y="13093"/>
                    </a:lnTo>
                    <a:lnTo>
                      <a:pt x="9178" y="13787"/>
                    </a:lnTo>
                    <a:lnTo>
                      <a:pt x="9094" y="14482"/>
                    </a:lnTo>
                    <a:lnTo>
                      <a:pt x="9010" y="15166"/>
                    </a:lnTo>
                    <a:lnTo>
                      <a:pt x="8936" y="15682"/>
                    </a:lnTo>
                    <a:lnTo>
                      <a:pt x="8852" y="16250"/>
                    </a:lnTo>
                    <a:lnTo>
                      <a:pt x="8736" y="16871"/>
                    </a:lnTo>
                    <a:lnTo>
                      <a:pt x="8599" y="17544"/>
                    </a:lnTo>
                    <a:lnTo>
                      <a:pt x="8441" y="18271"/>
                    </a:lnTo>
                    <a:lnTo>
                      <a:pt x="8262" y="19039"/>
                    </a:lnTo>
                    <a:lnTo>
                      <a:pt x="8073" y="19839"/>
                    </a:lnTo>
                    <a:lnTo>
                      <a:pt x="7862" y="20691"/>
                    </a:lnTo>
                    <a:lnTo>
                      <a:pt x="7389" y="22480"/>
                    </a:lnTo>
                    <a:lnTo>
                      <a:pt x="6863" y="24396"/>
                    </a:lnTo>
                    <a:lnTo>
                      <a:pt x="6294" y="26395"/>
                    </a:lnTo>
                    <a:lnTo>
                      <a:pt x="5694" y="28469"/>
                    </a:lnTo>
                    <a:lnTo>
                      <a:pt x="5063" y="30573"/>
                    </a:lnTo>
                    <a:lnTo>
                      <a:pt x="4410" y="32710"/>
                    </a:lnTo>
                    <a:lnTo>
                      <a:pt x="3747" y="34825"/>
                    </a:lnTo>
                    <a:lnTo>
                      <a:pt x="3095" y="36920"/>
                    </a:lnTo>
                    <a:lnTo>
                      <a:pt x="2442" y="38961"/>
                    </a:lnTo>
                    <a:lnTo>
                      <a:pt x="1821" y="40908"/>
                    </a:lnTo>
                    <a:lnTo>
                      <a:pt x="653" y="44476"/>
                    </a:lnTo>
                    <a:lnTo>
                      <a:pt x="538" y="44855"/>
                    </a:lnTo>
                    <a:lnTo>
                      <a:pt x="432" y="45234"/>
                    </a:lnTo>
                    <a:lnTo>
                      <a:pt x="338" y="45613"/>
                    </a:lnTo>
                    <a:lnTo>
                      <a:pt x="253" y="45992"/>
                    </a:lnTo>
                    <a:lnTo>
                      <a:pt x="190" y="46371"/>
                    </a:lnTo>
                    <a:lnTo>
                      <a:pt x="127" y="46749"/>
                    </a:lnTo>
                    <a:lnTo>
                      <a:pt x="74" y="47139"/>
                    </a:lnTo>
                    <a:lnTo>
                      <a:pt x="43" y="47518"/>
                    </a:lnTo>
                    <a:lnTo>
                      <a:pt x="11" y="47907"/>
                    </a:lnTo>
                    <a:lnTo>
                      <a:pt x="1" y="48286"/>
                    </a:lnTo>
                    <a:lnTo>
                      <a:pt x="1" y="48675"/>
                    </a:lnTo>
                    <a:lnTo>
                      <a:pt x="11" y="49054"/>
                    </a:lnTo>
                    <a:lnTo>
                      <a:pt x="22" y="49444"/>
                    </a:lnTo>
                    <a:lnTo>
                      <a:pt x="53" y="49823"/>
                    </a:lnTo>
                    <a:lnTo>
                      <a:pt x="95" y="50201"/>
                    </a:lnTo>
                    <a:lnTo>
                      <a:pt x="148" y="50580"/>
                    </a:lnTo>
                    <a:lnTo>
                      <a:pt x="211" y="50959"/>
                    </a:lnTo>
                    <a:lnTo>
                      <a:pt x="285" y="51338"/>
                    </a:lnTo>
                    <a:lnTo>
                      <a:pt x="369" y="51717"/>
                    </a:lnTo>
                    <a:lnTo>
                      <a:pt x="464" y="52085"/>
                    </a:lnTo>
                    <a:lnTo>
                      <a:pt x="569" y="52454"/>
                    </a:lnTo>
                    <a:lnTo>
                      <a:pt x="695" y="52822"/>
                    </a:lnTo>
                    <a:lnTo>
                      <a:pt x="822" y="53180"/>
                    </a:lnTo>
                    <a:lnTo>
                      <a:pt x="958" y="53538"/>
                    </a:lnTo>
                    <a:lnTo>
                      <a:pt x="1106" y="53895"/>
                    </a:lnTo>
                    <a:lnTo>
                      <a:pt x="1264" y="54243"/>
                    </a:lnTo>
                    <a:lnTo>
                      <a:pt x="1443" y="54590"/>
                    </a:lnTo>
                    <a:lnTo>
                      <a:pt x="1622" y="54937"/>
                    </a:lnTo>
                    <a:lnTo>
                      <a:pt x="1811" y="55274"/>
                    </a:lnTo>
                    <a:lnTo>
                      <a:pt x="2011" y="55611"/>
                    </a:lnTo>
                    <a:lnTo>
                      <a:pt x="2221" y="55937"/>
                    </a:lnTo>
                    <a:lnTo>
                      <a:pt x="2453" y="56263"/>
                    </a:lnTo>
                    <a:lnTo>
                      <a:pt x="17208" y="76996"/>
                    </a:lnTo>
                    <a:lnTo>
                      <a:pt x="19176" y="96035"/>
                    </a:lnTo>
                    <a:lnTo>
                      <a:pt x="26248" y="96561"/>
                    </a:lnTo>
                    <a:lnTo>
                      <a:pt x="26754" y="87521"/>
                    </a:lnTo>
                    <a:lnTo>
                      <a:pt x="31932" y="92562"/>
                    </a:lnTo>
                    <a:lnTo>
                      <a:pt x="34878" y="84784"/>
                    </a:lnTo>
                    <a:lnTo>
                      <a:pt x="27511" y="73639"/>
                    </a:lnTo>
                    <a:lnTo>
                      <a:pt x="27490" y="73050"/>
                    </a:lnTo>
                    <a:lnTo>
                      <a:pt x="27427" y="71471"/>
                    </a:lnTo>
                    <a:lnTo>
                      <a:pt x="27343" y="69219"/>
                    </a:lnTo>
                    <a:lnTo>
                      <a:pt x="27311" y="67935"/>
                    </a:lnTo>
                    <a:lnTo>
                      <a:pt x="27280" y="66588"/>
                    </a:lnTo>
                    <a:lnTo>
                      <a:pt x="27248" y="65230"/>
                    </a:lnTo>
                    <a:lnTo>
                      <a:pt x="27238" y="63883"/>
                    </a:lnTo>
                    <a:lnTo>
                      <a:pt x="27238" y="62589"/>
                    </a:lnTo>
                    <a:lnTo>
                      <a:pt x="27248" y="61389"/>
                    </a:lnTo>
                    <a:lnTo>
                      <a:pt x="27280" y="60326"/>
                    </a:lnTo>
                    <a:lnTo>
                      <a:pt x="27301" y="59852"/>
                    </a:lnTo>
                    <a:lnTo>
                      <a:pt x="27332" y="59431"/>
                    </a:lnTo>
                    <a:lnTo>
                      <a:pt x="27364" y="59052"/>
                    </a:lnTo>
                    <a:lnTo>
                      <a:pt x="27406" y="58737"/>
                    </a:lnTo>
                    <a:lnTo>
                      <a:pt x="27459" y="58474"/>
                    </a:lnTo>
                    <a:lnTo>
                      <a:pt x="27490" y="58368"/>
                    </a:lnTo>
                    <a:lnTo>
                      <a:pt x="27511" y="58284"/>
                    </a:lnTo>
                    <a:lnTo>
                      <a:pt x="27732" y="57684"/>
                    </a:lnTo>
                    <a:lnTo>
                      <a:pt x="28111" y="56579"/>
                    </a:lnTo>
                    <a:lnTo>
                      <a:pt x="29322" y="53053"/>
                    </a:lnTo>
                    <a:lnTo>
                      <a:pt x="30953" y="48254"/>
                    </a:lnTo>
                    <a:lnTo>
                      <a:pt x="32826" y="42666"/>
                    </a:lnTo>
                    <a:lnTo>
                      <a:pt x="33794" y="39751"/>
                    </a:lnTo>
                    <a:lnTo>
                      <a:pt x="34752" y="36825"/>
                    </a:lnTo>
                    <a:lnTo>
                      <a:pt x="35689" y="33973"/>
                    </a:lnTo>
                    <a:lnTo>
                      <a:pt x="36562" y="31247"/>
                    </a:lnTo>
                    <a:lnTo>
                      <a:pt x="37362" y="28721"/>
                    </a:lnTo>
                    <a:lnTo>
                      <a:pt x="38067" y="26458"/>
                    </a:lnTo>
                    <a:lnTo>
                      <a:pt x="38372" y="25438"/>
                    </a:lnTo>
                    <a:lnTo>
                      <a:pt x="38646" y="24511"/>
                    </a:lnTo>
                    <a:lnTo>
                      <a:pt x="38888" y="23680"/>
                    </a:lnTo>
                    <a:lnTo>
                      <a:pt x="39078" y="22954"/>
                    </a:lnTo>
                    <a:lnTo>
                      <a:pt x="39246" y="22280"/>
                    </a:lnTo>
                    <a:lnTo>
                      <a:pt x="39404" y="21628"/>
                    </a:lnTo>
                    <a:lnTo>
                      <a:pt x="39541" y="20975"/>
                    </a:lnTo>
                    <a:lnTo>
                      <a:pt x="39656" y="20323"/>
                    </a:lnTo>
                    <a:lnTo>
                      <a:pt x="39762" y="19681"/>
                    </a:lnTo>
                    <a:lnTo>
                      <a:pt x="39846" y="19049"/>
                    </a:lnTo>
                    <a:lnTo>
                      <a:pt x="39920" y="18418"/>
                    </a:lnTo>
                    <a:lnTo>
                      <a:pt x="39972" y="17797"/>
                    </a:lnTo>
                    <a:lnTo>
                      <a:pt x="40014" y="17165"/>
                    </a:lnTo>
                    <a:lnTo>
                      <a:pt x="40046" y="16555"/>
                    </a:lnTo>
                    <a:lnTo>
                      <a:pt x="40056" y="15934"/>
                    </a:lnTo>
                    <a:lnTo>
                      <a:pt x="40056" y="15324"/>
                    </a:lnTo>
                    <a:lnTo>
                      <a:pt x="40046" y="14724"/>
                    </a:lnTo>
                    <a:lnTo>
                      <a:pt x="40014" y="14113"/>
                    </a:lnTo>
                    <a:lnTo>
                      <a:pt x="39972" y="13514"/>
                    </a:lnTo>
                    <a:lnTo>
                      <a:pt x="39920" y="12914"/>
                    </a:lnTo>
                    <a:lnTo>
                      <a:pt x="39856" y="12303"/>
                    </a:lnTo>
                    <a:lnTo>
                      <a:pt x="39783" y="11703"/>
                    </a:lnTo>
                    <a:lnTo>
                      <a:pt x="39688" y="11103"/>
                    </a:lnTo>
                    <a:lnTo>
                      <a:pt x="39593" y="10514"/>
                    </a:lnTo>
                    <a:lnTo>
                      <a:pt x="39477" y="9914"/>
                    </a:lnTo>
                    <a:lnTo>
                      <a:pt x="39362" y="9304"/>
                    </a:lnTo>
                    <a:lnTo>
                      <a:pt x="39225" y="8704"/>
                    </a:lnTo>
                    <a:lnTo>
                      <a:pt x="39078" y="8104"/>
                    </a:lnTo>
                    <a:lnTo>
                      <a:pt x="38930" y="7504"/>
                    </a:lnTo>
                    <a:lnTo>
                      <a:pt x="38762" y="6894"/>
                    </a:lnTo>
                    <a:lnTo>
                      <a:pt x="38593" y="6283"/>
                    </a:lnTo>
                    <a:lnTo>
                      <a:pt x="38415" y="5673"/>
                    </a:lnTo>
                    <a:lnTo>
                      <a:pt x="38225" y="5052"/>
                    </a:lnTo>
                    <a:lnTo>
                      <a:pt x="38025" y="4431"/>
                    </a:lnTo>
                    <a:lnTo>
                      <a:pt x="37604" y="3179"/>
                    </a:lnTo>
                    <a:lnTo>
                      <a:pt x="1205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469;p88">
                <a:extLst>
                  <a:ext uri="{FF2B5EF4-FFF2-40B4-BE49-F238E27FC236}">
                    <a16:creationId xmlns:a16="http://schemas.microsoft.com/office/drawing/2014/main" id="{893F140C-7F5B-4414-BFEC-221592E57B8C}"/>
                  </a:ext>
                </a:extLst>
              </p:cNvPr>
              <p:cNvSpPr/>
              <p:nvPr/>
            </p:nvSpPr>
            <p:spPr>
              <a:xfrm>
                <a:off x="1165814" y="3372275"/>
                <a:ext cx="760482" cy="1833230"/>
              </a:xfrm>
              <a:custGeom>
                <a:avLst/>
                <a:gdLst/>
                <a:ahLst/>
                <a:cxnLst/>
                <a:rect l="l" t="t" r="r" b="b"/>
                <a:pathLst>
                  <a:path w="40057" h="96562" fill="none" extrusionOk="0">
                    <a:moveTo>
                      <a:pt x="2453" y="56263"/>
                    </a:moveTo>
                    <a:lnTo>
                      <a:pt x="17208" y="76996"/>
                    </a:lnTo>
                    <a:lnTo>
                      <a:pt x="19176" y="96035"/>
                    </a:lnTo>
                    <a:lnTo>
                      <a:pt x="26248" y="96561"/>
                    </a:lnTo>
                    <a:lnTo>
                      <a:pt x="26754" y="87521"/>
                    </a:lnTo>
                    <a:lnTo>
                      <a:pt x="31932" y="92562"/>
                    </a:lnTo>
                    <a:lnTo>
                      <a:pt x="34878" y="84784"/>
                    </a:lnTo>
                    <a:lnTo>
                      <a:pt x="27511" y="73639"/>
                    </a:lnTo>
                    <a:lnTo>
                      <a:pt x="27511" y="73639"/>
                    </a:lnTo>
                    <a:lnTo>
                      <a:pt x="27490" y="73050"/>
                    </a:lnTo>
                    <a:lnTo>
                      <a:pt x="27427" y="71471"/>
                    </a:lnTo>
                    <a:lnTo>
                      <a:pt x="27343" y="69219"/>
                    </a:lnTo>
                    <a:lnTo>
                      <a:pt x="27311" y="67935"/>
                    </a:lnTo>
                    <a:lnTo>
                      <a:pt x="27280" y="66588"/>
                    </a:lnTo>
                    <a:lnTo>
                      <a:pt x="27248" y="65230"/>
                    </a:lnTo>
                    <a:lnTo>
                      <a:pt x="27238" y="63883"/>
                    </a:lnTo>
                    <a:lnTo>
                      <a:pt x="27238" y="62589"/>
                    </a:lnTo>
                    <a:lnTo>
                      <a:pt x="27248" y="61389"/>
                    </a:lnTo>
                    <a:lnTo>
                      <a:pt x="27280" y="60326"/>
                    </a:lnTo>
                    <a:lnTo>
                      <a:pt x="27301" y="59852"/>
                    </a:lnTo>
                    <a:lnTo>
                      <a:pt x="27332" y="59431"/>
                    </a:lnTo>
                    <a:lnTo>
                      <a:pt x="27364" y="59052"/>
                    </a:lnTo>
                    <a:lnTo>
                      <a:pt x="27406" y="58737"/>
                    </a:lnTo>
                    <a:lnTo>
                      <a:pt x="27459" y="58474"/>
                    </a:lnTo>
                    <a:lnTo>
                      <a:pt x="27490" y="58368"/>
                    </a:lnTo>
                    <a:lnTo>
                      <a:pt x="27511" y="58284"/>
                    </a:lnTo>
                    <a:lnTo>
                      <a:pt x="27511" y="58284"/>
                    </a:lnTo>
                    <a:lnTo>
                      <a:pt x="27732" y="57684"/>
                    </a:lnTo>
                    <a:lnTo>
                      <a:pt x="28111" y="56579"/>
                    </a:lnTo>
                    <a:lnTo>
                      <a:pt x="29322" y="53053"/>
                    </a:lnTo>
                    <a:lnTo>
                      <a:pt x="30953" y="48254"/>
                    </a:lnTo>
                    <a:lnTo>
                      <a:pt x="32826" y="42666"/>
                    </a:lnTo>
                    <a:lnTo>
                      <a:pt x="33794" y="39751"/>
                    </a:lnTo>
                    <a:lnTo>
                      <a:pt x="34752" y="36825"/>
                    </a:lnTo>
                    <a:lnTo>
                      <a:pt x="35689" y="33973"/>
                    </a:lnTo>
                    <a:lnTo>
                      <a:pt x="36562" y="31247"/>
                    </a:lnTo>
                    <a:lnTo>
                      <a:pt x="37362" y="28721"/>
                    </a:lnTo>
                    <a:lnTo>
                      <a:pt x="38067" y="26458"/>
                    </a:lnTo>
                    <a:lnTo>
                      <a:pt x="38372" y="25438"/>
                    </a:lnTo>
                    <a:lnTo>
                      <a:pt x="38646" y="24511"/>
                    </a:lnTo>
                    <a:lnTo>
                      <a:pt x="38888" y="23680"/>
                    </a:lnTo>
                    <a:lnTo>
                      <a:pt x="39078" y="22954"/>
                    </a:lnTo>
                    <a:lnTo>
                      <a:pt x="39078" y="22954"/>
                    </a:lnTo>
                    <a:lnTo>
                      <a:pt x="39246" y="22280"/>
                    </a:lnTo>
                    <a:lnTo>
                      <a:pt x="39404" y="21628"/>
                    </a:lnTo>
                    <a:lnTo>
                      <a:pt x="39541" y="20975"/>
                    </a:lnTo>
                    <a:lnTo>
                      <a:pt x="39656" y="20323"/>
                    </a:lnTo>
                    <a:lnTo>
                      <a:pt x="39762" y="19681"/>
                    </a:lnTo>
                    <a:lnTo>
                      <a:pt x="39846" y="19049"/>
                    </a:lnTo>
                    <a:lnTo>
                      <a:pt x="39920" y="18418"/>
                    </a:lnTo>
                    <a:lnTo>
                      <a:pt x="39972" y="17797"/>
                    </a:lnTo>
                    <a:lnTo>
                      <a:pt x="40014" y="17165"/>
                    </a:lnTo>
                    <a:lnTo>
                      <a:pt x="40046" y="16555"/>
                    </a:lnTo>
                    <a:lnTo>
                      <a:pt x="40056" y="15934"/>
                    </a:lnTo>
                    <a:lnTo>
                      <a:pt x="40056" y="15324"/>
                    </a:lnTo>
                    <a:lnTo>
                      <a:pt x="40046" y="14724"/>
                    </a:lnTo>
                    <a:lnTo>
                      <a:pt x="40014" y="14113"/>
                    </a:lnTo>
                    <a:lnTo>
                      <a:pt x="39972" y="13514"/>
                    </a:lnTo>
                    <a:lnTo>
                      <a:pt x="39920" y="12914"/>
                    </a:lnTo>
                    <a:lnTo>
                      <a:pt x="39856" y="12303"/>
                    </a:lnTo>
                    <a:lnTo>
                      <a:pt x="39783" y="11703"/>
                    </a:lnTo>
                    <a:lnTo>
                      <a:pt x="39688" y="11103"/>
                    </a:lnTo>
                    <a:lnTo>
                      <a:pt x="39593" y="10514"/>
                    </a:lnTo>
                    <a:lnTo>
                      <a:pt x="39477" y="9914"/>
                    </a:lnTo>
                    <a:lnTo>
                      <a:pt x="39362" y="9304"/>
                    </a:lnTo>
                    <a:lnTo>
                      <a:pt x="39225" y="8704"/>
                    </a:lnTo>
                    <a:lnTo>
                      <a:pt x="39078" y="8104"/>
                    </a:lnTo>
                    <a:lnTo>
                      <a:pt x="38930" y="7504"/>
                    </a:lnTo>
                    <a:lnTo>
                      <a:pt x="38762" y="6894"/>
                    </a:lnTo>
                    <a:lnTo>
                      <a:pt x="38593" y="6283"/>
                    </a:lnTo>
                    <a:lnTo>
                      <a:pt x="38415" y="5673"/>
                    </a:lnTo>
                    <a:lnTo>
                      <a:pt x="38225" y="5052"/>
                    </a:lnTo>
                    <a:lnTo>
                      <a:pt x="38025" y="4431"/>
                    </a:lnTo>
                    <a:lnTo>
                      <a:pt x="37604" y="3179"/>
                    </a:lnTo>
                    <a:lnTo>
                      <a:pt x="12051" y="0"/>
                    </a:lnTo>
                    <a:lnTo>
                      <a:pt x="12051" y="0"/>
                    </a:lnTo>
                    <a:lnTo>
                      <a:pt x="11956" y="348"/>
                    </a:lnTo>
                    <a:lnTo>
                      <a:pt x="11693" y="1337"/>
                    </a:lnTo>
                    <a:lnTo>
                      <a:pt x="11314" y="2863"/>
                    </a:lnTo>
                    <a:lnTo>
                      <a:pt x="11083" y="3789"/>
                    </a:lnTo>
                    <a:lnTo>
                      <a:pt x="10841" y="4820"/>
                    </a:lnTo>
                    <a:lnTo>
                      <a:pt x="10599" y="5947"/>
                    </a:lnTo>
                    <a:lnTo>
                      <a:pt x="10336" y="7136"/>
                    </a:lnTo>
                    <a:lnTo>
                      <a:pt x="10083" y="8388"/>
                    </a:lnTo>
                    <a:lnTo>
                      <a:pt x="9841" y="9693"/>
                    </a:lnTo>
                    <a:lnTo>
                      <a:pt x="9599" y="11040"/>
                    </a:lnTo>
                    <a:lnTo>
                      <a:pt x="9378" y="12408"/>
                    </a:lnTo>
                    <a:lnTo>
                      <a:pt x="9273" y="13093"/>
                    </a:lnTo>
                    <a:lnTo>
                      <a:pt x="9178" y="13787"/>
                    </a:lnTo>
                    <a:lnTo>
                      <a:pt x="9094" y="14482"/>
                    </a:lnTo>
                    <a:lnTo>
                      <a:pt x="9010" y="15166"/>
                    </a:lnTo>
                    <a:lnTo>
                      <a:pt x="9010" y="15166"/>
                    </a:lnTo>
                    <a:lnTo>
                      <a:pt x="8936" y="15682"/>
                    </a:lnTo>
                    <a:lnTo>
                      <a:pt x="8852" y="16250"/>
                    </a:lnTo>
                    <a:lnTo>
                      <a:pt x="8736" y="16871"/>
                    </a:lnTo>
                    <a:lnTo>
                      <a:pt x="8599" y="17544"/>
                    </a:lnTo>
                    <a:lnTo>
                      <a:pt x="8441" y="18271"/>
                    </a:lnTo>
                    <a:lnTo>
                      <a:pt x="8262" y="19039"/>
                    </a:lnTo>
                    <a:lnTo>
                      <a:pt x="8073" y="19839"/>
                    </a:lnTo>
                    <a:lnTo>
                      <a:pt x="7862" y="20691"/>
                    </a:lnTo>
                    <a:lnTo>
                      <a:pt x="7389" y="22480"/>
                    </a:lnTo>
                    <a:lnTo>
                      <a:pt x="6863" y="24396"/>
                    </a:lnTo>
                    <a:lnTo>
                      <a:pt x="6294" y="26395"/>
                    </a:lnTo>
                    <a:lnTo>
                      <a:pt x="5694" y="28469"/>
                    </a:lnTo>
                    <a:lnTo>
                      <a:pt x="5063" y="30573"/>
                    </a:lnTo>
                    <a:lnTo>
                      <a:pt x="4410" y="32710"/>
                    </a:lnTo>
                    <a:lnTo>
                      <a:pt x="3747" y="34825"/>
                    </a:lnTo>
                    <a:lnTo>
                      <a:pt x="3095" y="36920"/>
                    </a:lnTo>
                    <a:lnTo>
                      <a:pt x="2442" y="38961"/>
                    </a:lnTo>
                    <a:lnTo>
                      <a:pt x="1821" y="40908"/>
                    </a:lnTo>
                    <a:lnTo>
                      <a:pt x="653" y="44476"/>
                    </a:lnTo>
                    <a:lnTo>
                      <a:pt x="653" y="44476"/>
                    </a:lnTo>
                    <a:lnTo>
                      <a:pt x="538" y="44855"/>
                    </a:lnTo>
                    <a:lnTo>
                      <a:pt x="432" y="45234"/>
                    </a:lnTo>
                    <a:lnTo>
                      <a:pt x="338" y="45613"/>
                    </a:lnTo>
                    <a:lnTo>
                      <a:pt x="253" y="45992"/>
                    </a:lnTo>
                    <a:lnTo>
                      <a:pt x="190" y="46371"/>
                    </a:lnTo>
                    <a:lnTo>
                      <a:pt x="127" y="46749"/>
                    </a:lnTo>
                    <a:lnTo>
                      <a:pt x="74" y="47139"/>
                    </a:lnTo>
                    <a:lnTo>
                      <a:pt x="43" y="47518"/>
                    </a:lnTo>
                    <a:lnTo>
                      <a:pt x="11" y="47907"/>
                    </a:lnTo>
                    <a:lnTo>
                      <a:pt x="1" y="48286"/>
                    </a:lnTo>
                    <a:lnTo>
                      <a:pt x="1" y="48675"/>
                    </a:lnTo>
                    <a:lnTo>
                      <a:pt x="11" y="49054"/>
                    </a:lnTo>
                    <a:lnTo>
                      <a:pt x="22" y="49444"/>
                    </a:lnTo>
                    <a:lnTo>
                      <a:pt x="53" y="49823"/>
                    </a:lnTo>
                    <a:lnTo>
                      <a:pt x="95" y="50201"/>
                    </a:lnTo>
                    <a:lnTo>
                      <a:pt x="148" y="50580"/>
                    </a:lnTo>
                    <a:lnTo>
                      <a:pt x="211" y="50959"/>
                    </a:lnTo>
                    <a:lnTo>
                      <a:pt x="285" y="51338"/>
                    </a:lnTo>
                    <a:lnTo>
                      <a:pt x="369" y="51717"/>
                    </a:lnTo>
                    <a:lnTo>
                      <a:pt x="464" y="52085"/>
                    </a:lnTo>
                    <a:lnTo>
                      <a:pt x="569" y="52454"/>
                    </a:lnTo>
                    <a:lnTo>
                      <a:pt x="695" y="52822"/>
                    </a:lnTo>
                    <a:lnTo>
                      <a:pt x="822" y="53180"/>
                    </a:lnTo>
                    <a:lnTo>
                      <a:pt x="958" y="53538"/>
                    </a:lnTo>
                    <a:lnTo>
                      <a:pt x="1106" y="53895"/>
                    </a:lnTo>
                    <a:lnTo>
                      <a:pt x="1264" y="54243"/>
                    </a:lnTo>
                    <a:lnTo>
                      <a:pt x="1443" y="54590"/>
                    </a:lnTo>
                    <a:lnTo>
                      <a:pt x="1622" y="54937"/>
                    </a:lnTo>
                    <a:lnTo>
                      <a:pt x="1811" y="55274"/>
                    </a:lnTo>
                    <a:lnTo>
                      <a:pt x="2011" y="55611"/>
                    </a:lnTo>
                    <a:lnTo>
                      <a:pt x="2221" y="55937"/>
                    </a:lnTo>
                    <a:lnTo>
                      <a:pt x="2453" y="5626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470;p88">
                <a:extLst>
                  <a:ext uri="{FF2B5EF4-FFF2-40B4-BE49-F238E27FC236}">
                    <a16:creationId xmlns:a16="http://schemas.microsoft.com/office/drawing/2014/main" id="{3023C619-57B2-4B79-8E27-783F7AAD714D}"/>
                  </a:ext>
                </a:extLst>
              </p:cNvPr>
              <p:cNvSpPr/>
              <p:nvPr/>
            </p:nvSpPr>
            <p:spPr>
              <a:xfrm>
                <a:off x="1392595" y="4115362"/>
                <a:ext cx="139881" cy="347881"/>
              </a:xfrm>
              <a:custGeom>
                <a:avLst/>
                <a:gdLst/>
                <a:ahLst/>
                <a:cxnLst/>
                <a:rect l="l" t="t" r="r" b="b"/>
                <a:pathLst>
                  <a:path w="7368" h="18324" fill="none" extrusionOk="0">
                    <a:moveTo>
                      <a:pt x="1" y="12829"/>
                    </a:moveTo>
                    <a:lnTo>
                      <a:pt x="7368" y="0"/>
                    </a:lnTo>
                    <a:lnTo>
                      <a:pt x="7368" y="0"/>
                    </a:lnTo>
                    <a:lnTo>
                      <a:pt x="7000" y="2242"/>
                    </a:lnTo>
                    <a:lnTo>
                      <a:pt x="6610" y="4620"/>
                    </a:lnTo>
                    <a:lnTo>
                      <a:pt x="6168" y="7483"/>
                    </a:lnTo>
                    <a:lnTo>
                      <a:pt x="5937" y="9009"/>
                    </a:lnTo>
                    <a:lnTo>
                      <a:pt x="5705" y="10556"/>
                    </a:lnTo>
                    <a:lnTo>
                      <a:pt x="5495" y="12082"/>
                    </a:lnTo>
                    <a:lnTo>
                      <a:pt x="5305" y="13566"/>
                    </a:lnTo>
                    <a:lnTo>
                      <a:pt x="5137" y="14966"/>
                    </a:lnTo>
                    <a:lnTo>
                      <a:pt x="4989" y="16239"/>
                    </a:lnTo>
                    <a:lnTo>
                      <a:pt x="4937" y="16829"/>
                    </a:lnTo>
                    <a:lnTo>
                      <a:pt x="4895" y="17365"/>
                    </a:lnTo>
                    <a:lnTo>
                      <a:pt x="4863" y="17860"/>
                    </a:lnTo>
                    <a:lnTo>
                      <a:pt x="4842" y="18313"/>
                    </a:lnTo>
                    <a:lnTo>
                      <a:pt x="4842" y="18313"/>
                    </a:lnTo>
                    <a:lnTo>
                      <a:pt x="4832" y="18323"/>
                    </a:lnTo>
                    <a:lnTo>
                      <a:pt x="4821" y="18323"/>
                    </a:lnTo>
                    <a:lnTo>
                      <a:pt x="4779" y="18302"/>
                    </a:lnTo>
                    <a:lnTo>
                      <a:pt x="4716" y="18249"/>
                    </a:lnTo>
                    <a:lnTo>
                      <a:pt x="4632" y="18165"/>
                    </a:lnTo>
                    <a:lnTo>
                      <a:pt x="4390" y="17923"/>
                    </a:lnTo>
                    <a:lnTo>
                      <a:pt x="4084" y="17597"/>
                    </a:lnTo>
                    <a:lnTo>
                      <a:pt x="3716" y="17187"/>
                    </a:lnTo>
                    <a:lnTo>
                      <a:pt x="3306" y="16723"/>
                    </a:lnTo>
                    <a:lnTo>
                      <a:pt x="2421" y="15692"/>
                    </a:lnTo>
                    <a:lnTo>
                      <a:pt x="1537" y="14650"/>
                    </a:lnTo>
                    <a:lnTo>
                      <a:pt x="759" y="13735"/>
                    </a:lnTo>
                    <a:lnTo>
                      <a:pt x="1" y="1282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471;p88">
                <a:extLst>
                  <a:ext uri="{FF2B5EF4-FFF2-40B4-BE49-F238E27FC236}">
                    <a16:creationId xmlns:a16="http://schemas.microsoft.com/office/drawing/2014/main" id="{ED347CAB-35AD-4753-A009-B6448E017265}"/>
                  </a:ext>
                </a:extLst>
              </p:cNvPr>
              <p:cNvSpPr/>
              <p:nvPr/>
            </p:nvSpPr>
            <p:spPr>
              <a:xfrm>
                <a:off x="687475" y="2517099"/>
                <a:ext cx="792852" cy="587035"/>
              </a:xfrm>
              <a:custGeom>
                <a:avLst/>
                <a:gdLst/>
                <a:ahLst/>
                <a:cxnLst/>
                <a:rect l="l" t="t" r="r" b="b"/>
                <a:pathLst>
                  <a:path w="41762" h="30921" extrusionOk="0">
                    <a:moveTo>
                      <a:pt x="19889" y="22898"/>
                    </a:moveTo>
                    <a:lnTo>
                      <a:pt x="19913" y="22912"/>
                    </a:lnTo>
                    <a:lnTo>
                      <a:pt x="20039" y="23006"/>
                    </a:lnTo>
                    <a:lnTo>
                      <a:pt x="20081" y="23038"/>
                    </a:lnTo>
                    <a:lnTo>
                      <a:pt x="20123" y="23091"/>
                    </a:lnTo>
                    <a:lnTo>
                      <a:pt x="20144" y="23112"/>
                    </a:lnTo>
                    <a:lnTo>
                      <a:pt x="20144" y="23122"/>
                    </a:lnTo>
                    <a:lnTo>
                      <a:pt x="20134" y="23122"/>
                    </a:lnTo>
                    <a:lnTo>
                      <a:pt x="20092" y="23091"/>
                    </a:lnTo>
                    <a:lnTo>
                      <a:pt x="19997" y="23017"/>
                    </a:lnTo>
                    <a:lnTo>
                      <a:pt x="19892" y="22901"/>
                    </a:lnTo>
                    <a:lnTo>
                      <a:pt x="19889" y="22898"/>
                    </a:lnTo>
                    <a:close/>
                    <a:moveTo>
                      <a:pt x="2169" y="0"/>
                    </a:moveTo>
                    <a:lnTo>
                      <a:pt x="1916" y="11"/>
                    </a:lnTo>
                    <a:lnTo>
                      <a:pt x="1695" y="32"/>
                    </a:lnTo>
                    <a:lnTo>
                      <a:pt x="1527" y="53"/>
                    </a:lnTo>
                    <a:lnTo>
                      <a:pt x="1348" y="95"/>
                    </a:lnTo>
                    <a:lnTo>
                      <a:pt x="1179" y="158"/>
                    </a:lnTo>
                    <a:lnTo>
                      <a:pt x="1011" y="242"/>
                    </a:lnTo>
                    <a:lnTo>
                      <a:pt x="843" y="337"/>
                    </a:lnTo>
                    <a:lnTo>
                      <a:pt x="695" y="453"/>
                    </a:lnTo>
                    <a:lnTo>
                      <a:pt x="548" y="579"/>
                    </a:lnTo>
                    <a:lnTo>
                      <a:pt x="432" y="716"/>
                    </a:lnTo>
                    <a:lnTo>
                      <a:pt x="316" y="863"/>
                    </a:lnTo>
                    <a:lnTo>
                      <a:pt x="232" y="1021"/>
                    </a:lnTo>
                    <a:lnTo>
                      <a:pt x="148" y="1179"/>
                    </a:lnTo>
                    <a:lnTo>
                      <a:pt x="85" y="1347"/>
                    </a:lnTo>
                    <a:lnTo>
                      <a:pt x="43" y="1526"/>
                    </a:lnTo>
                    <a:lnTo>
                      <a:pt x="11" y="1705"/>
                    </a:lnTo>
                    <a:lnTo>
                      <a:pt x="1" y="1884"/>
                    </a:lnTo>
                    <a:lnTo>
                      <a:pt x="11" y="2073"/>
                    </a:lnTo>
                    <a:lnTo>
                      <a:pt x="32" y="2252"/>
                    </a:lnTo>
                    <a:lnTo>
                      <a:pt x="85" y="2431"/>
                    </a:lnTo>
                    <a:lnTo>
                      <a:pt x="148" y="2610"/>
                    </a:lnTo>
                    <a:lnTo>
                      <a:pt x="222" y="2789"/>
                    </a:lnTo>
                    <a:lnTo>
                      <a:pt x="579" y="3463"/>
                    </a:lnTo>
                    <a:lnTo>
                      <a:pt x="653" y="3589"/>
                    </a:lnTo>
                    <a:lnTo>
                      <a:pt x="748" y="3726"/>
                    </a:lnTo>
                    <a:lnTo>
                      <a:pt x="874" y="3884"/>
                    </a:lnTo>
                    <a:lnTo>
                      <a:pt x="1043" y="4073"/>
                    </a:lnTo>
                    <a:lnTo>
                      <a:pt x="1253" y="4284"/>
                    </a:lnTo>
                    <a:lnTo>
                      <a:pt x="1369" y="4389"/>
                    </a:lnTo>
                    <a:lnTo>
                      <a:pt x="1506" y="4505"/>
                    </a:lnTo>
                    <a:lnTo>
                      <a:pt x="1653" y="4610"/>
                    </a:lnTo>
                    <a:lnTo>
                      <a:pt x="1811" y="4726"/>
                    </a:lnTo>
                    <a:lnTo>
                      <a:pt x="1990" y="4852"/>
                    </a:lnTo>
                    <a:lnTo>
                      <a:pt x="2179" y="4968"/>
                    </a:lnTo>
                    <a:lnTo>
                      <a:pt x="2621" y="5231"/>
                    </a:lnTo>
                    <a:lnTo>
                      <a:pt x="2863" y="5368"/>
                    </a:lnTo>
                    <a:lnTo>
                      <a:pt x="3116" y="5525"/>
                    </a:lnTo>
                    <a:lnTo>
                      <a:pt x="3368" y="5704"/>
                    </a:lnTo>
                    <a:lnTo>
                      <a:pt x="3632" y="5904"/>
                    </a:lnTo>
                    <a:lnTo>
                      <a:pt x="3758" y="6020"/>
                    </a:lnTo>
                    <a:lnTo>
                      <a:pt x="3884" y="6136"/>
                    </a:lnTo>
                    <a:lnTo>
                      <a:pt x="4000" y="6262"/>
                    </a:lnTo>
                    <a:lnTo>
                      <a:pt x="4126" y="6399"/>
                    </a:lnTo>
                    <a:lnTo>
                      <a:pt x="4347" y="6694"/>
                    </a:lnTo>
                    <a:lnTo>
                      <a:pt x="4558" y="7009"/>
                    </a:lnTo>
                    <a:lnTo>
                      <a:pt x="4768" y="7336"/>
                    </a:lnTo>
                    <a:lnTo>
                      <a:pt x="4989" y="7683"/>
                    </a:lnTo>
                    <a:lnTo>
                      <a:pt x="5200" y="8030"/>
                    </a:lnTo>
                    <a:lnTo>
                      <a:pt x="5421" y="8409"/>
                    </a:lnTo>
                    <a:lnTo>
                      <a:pt x="5631" y="8788"/>
                    </a:lnTo>
                    <a:lnTo>
                      <a:pt x="5842" y="9188"/>
                    </a:lnTo>
                    <a:lnTo>
                      <a:pt x="6052" y="9598"/>
                    </a:lnTo>
                    <a:lnTo>
                      <a:pt x="6252" y="10019"/>
                    </a:lnTo>
                    <a:lnTo>
                      <a:pt x="6463" y="10461"/>
                    </a:lnTo>
                    <a:lnTo>
                      <a:pt x="6663" y="10903"/>
                    </a:lnTo>
                    <a:lnTo>
                      <a:pt x="6862" y="11366"/>
                    </a:lnTo>
                    <a:lnTo>
                      <a:pt x="7052" y="11840"/>
                    </a:lnTo>
                    <a:lnTo>
                      <a:pt x="7441" y="12808"/>
                    </a:lnTo>
                    <a:lnTo>
                      <a:pt x="7820" y="13808"/>
                    </a:lnTo>
                    <a:lnTo>
                      <a:pt x="8199" y="14850"/>
                    </a:lnTo>
                    <a:lnTo>
                      <a:pt x="8567" y="15923"/>
                    </a:lnTo>
                    <a:lnTo>
                      <a:pt x="10104" y="20449"/>
                    </a:lnTo>
                    <a:lnTo>
                      <a:pt x="10525" y="21628"/>
                    </a:lnTo>
                    <a:lnTo>
                      <a:pt x="10746" y="22228"/>
                    </a:lnTo>
                    <a:lnTo>
                      <a:pt x="10967" y="22827"/>
                    </a:lnTo>
                    <a:lnTo>
                      <a:pt x="11209" y="23438"/>
                    </a:lnTo>
                    <a:lnTo>
                      <a:pt x="11462" y="24048"/>
                    </a:lnTo>
                    <a:lnTo>
                      <a:pt x="11735" y="24669"/>
                    </a:lnTo>
                    <a:lnTo>
                      <a:pt x="12019" y="25301"/>
                    </a:lnTo>
                    <a:lnTo>
                      <a:pt x="12335" y="25953"/>
                    </a:lnTo>
                    <a:lnTo>
                      <a:pt x="12514" y="26279"/>
                    </a:lnTo>
                    <a:lnTo>
                      <a:pt x="12693" y="26616"/>
                    </a:lnTo>
                    <a:lnTo>
                      <a:pt x="12893" y="26964"/>
                    </a:lnTo>
                    <a:lnTo>
                      <a:pt x="13103" y="27311"/>
                    </a:lnTo>
                    <a:lnTo>
                      <a:pt x="13345" y="27679"/>
                    </a:lnTo>
                    <a:lnTo>
                      <a:pt x="13609" y="28058"/>
                    </a:lnTo>
                    <a:lnTo>
                      <a:pt x="13756" y="28247"/>
                    </a:lnTo>
                    <a:lnTo>
                      <a:pt x="13914" y="28458"/>
                    </a:lnTo>
                    <a:lnTo>
                      <a:pt x="14093" y="28668"/>
                    </a:lnTo>
                    <a:lnTo>
                      <a:pt x="14282" y="28879"/>
                    </a:lnTo>
                    <a:lnTo>
                      <a:pt x="14503" y="29110"/>
                    </a:lnTo>
                    <a:lnTo>
                      <a:pt x="14745" y="29331"/>
                    </a:lnTo>
                    <a:lnTo>
                      <a:pt x="15029" y="29584"/>
                    </a:lnTo>
                    <a:lnTo>
                      <a:pt x="15187" y="29710"/>
                    </a:lnTo>
                    <a:lnTo>
                      <a:pt x="15440" y="29889"/>
                    </a:lnTo>
                    <a:lnTo>
                      <a:pt x="15703" y="30047"/>
                    </a:lnTo>
                    <a:lnTo>
                      <a:pt x="15903" y="30173"/>
                    </a:lnTo>
                    <a:lnTo>
                      <a:pt x="16040" y="30247"/>
                    </a:lnTo>
                    <a:lnTo>
                      <a:pt x="16061" y="30258"/>
                    </a:lnTo>
                    <a:lnTo>
                      <a:pt x="16334" y="30384"/>
                    </a:lnTo>
                    <a:lnTo>
                      <a:pt x="16461" y="30447"/>
                    </a:lnTo>
                    <a:lnTo>
                      <a:pt x="16734" y="30552"/>
                    </a:lnTo>
                    <a:lnTo>
                      <a:pt x="16997" y="30636"/>
                    </a:lnTo>
                    <a:lnTo>
                      <a:pt x="17239" y="30710"/>
                    </a:lnTo>
                    <a:lnTo>
                      <a:pt x="17492" y="30763"/>
                    </a:lnTo>
                    <a:lnTo>
                      <a:pt x="17724" y="30815"/>
                    </a:lnTo>
                    <a:lnTo>
                      <a:pt x="17945" y="30847"/>
                    </a:lnTo>
                    <a:lnTo>
                      <a:pt x="18155" y="30879"/>
                    </a:lnTo>
                    <a:lnTo>
                      <a:pt x="18366" y="30900"/>
                    </a:lnTo>
                    <a:lnTo>
                      <a:pt x="18566" y="30910"/>
                    </a:lnTo>
                    <a:lnTo>
                      <a:pt x="18934" y="30921"/>
                    </a:lnTo>
                    <a:lnTo>
                      <a:pt x="19281" y="30910"/>
                    </a:lnTo>
                    <a:lnTo>
                      <a:pt x="19597" y="30889"/>
                    </a:lnTo>
                    <a:lnTo>
                      <a:pt x="19902" y="30858"/>
                    </a:lnTo>
                    <a:lnTo>
                      <a:pt x="20186" y="30826"/>
                    </a:lnTo>
                    <a:lnTo>
                      <a:pt x="20449" y="30784"/>
                    </a:lnTo>
                    <a:lnTo>
                      <a:pt x="20702" y="30731"/>
                    </a:lnTo>
                    <a:lnTo>
                      <a:pt x="21186" y="30626"/>
                    </a:lnTo>
                    <a:lnTo>
                      <a:pt x="21628" y="30510"/>
                    </a:lnTo>
                    <a:lnTo>
                      <a:pt x="22039" y="30394"/>
                    </a:lnTo>
                    <a:lnTo>
                      <a:pt x="22438" y="30258"/>
                    </a:lnTo>
                    <a:lnTo>
                      <a:pt x="22817" y="30131"/>
                    </a:lnTo>
                    <a:lnTo>
                      <a:pt x="23175" y="29995"/>
                    </a:lnTo>
                    <a:lnTo>
                      <a:pt x="23522" y="29847"/>
                    </a:lnTo>
                    <a:lnTo>
                      <a:pt x="24196" y="29563"/>
                    </a:lnTo>
                    <a:lnTo>
                      <a:pt x="24828" y="29279"/>
                    </a:lnTo>
                    <a:lnTo>
                      <a:pt x="25438" y="28984"/>
                    </a:lnTo>
                    <a:lnTo>
                      <a:pt x="26027" y="28689"/>
                    </a:lnTo>
                    <a:lnTo>
                      <a:pt x="26596" y="28384"/>
                    </a:lnTo>
                    <a:lnTo>
                      <a:pt x="27153" y="28079"/>
                    </a:lnTo>
                    <a:lnTo>
                      <a:pt x="27690" y="27774"/>
                    </a:lnTo>
                    <a:lnTo>
                      <a:pt x="28216" y="27469"/>
                    </a:lnTo>
                    <a:lnTo>
                      <a:pt x="28722" y="27163"/>
                    </a:lnTo>
                    <a:lnTo>
                      <a:pt x="29711" y="26553"/>
                    </a:lnTo>
                    <a:lnTo>
                      <a:pt x="30658" y="25953"/>
                    </a:lnTo>
                    <a:lnTo>
                      <a:pt x="31553" y="25364"/>
                    </a:lnTo>
                    <a:lnTo>
                      <a:pt x="32416" y="24774"/>
                    </a:lnTo>
                    <a:lnTo>
                      <a:pt x="33226" y="24206"/>
                    </a:lnTo>
                    <a:lnTo>
                      <a:pt x="34005" y="23659"/>
                    </a:lnTo>
                    <a:lnTo>
                      <a:pt x="34741" y="23122"/>
                    </a:lnTo>
                    <a:lnTo>
                      <a:pt x="35425" y="22606"/>
                    </a:lnTo>
                    <a:lnTo>
                      <a:pt x="36067" y="22122"/>
                    </a:lnTo>
                    <a:lnTo>
                      <a:pt x="37225" y="21217"/>
                    </a:lnTo>
                    <a:lnTo>
                      <a:pt x="38204" y="20449"/>
                    </a:lnTo>
                    <a:lnTo>
                      <a:pt x="38625" y="20123"/>
                    </a:lnTo>
                    <a:lnTo>
                      <a:pt x="38993" y="19817"/>
                    </a:lnTo>
                    <a:lnTo>
                      <a:pt x="39562" y="19344"/>
                    </a:lnTo>
                    <a:lnTo>
                      <a:pt x="40056" y="18923"/>
                    </a:lnTo>
                    <a:lnTo>
                      <a:pt x="40235" y="18755"/>
                    </a:lnTo>
                    <a:lnTo>
                      <a:pt x="40414" y="18586"/>
                    </a:lnTo>
                    <a:lnTo>
                      <a:pt x="40572" y="18407"/>
                    </a:lnTo>
                    <a:lnTo>
                      <a:pt x="40730" y="18218"/>
                    </a:lnTo>
                    <a:lnTo>
                      <a:pt x="40867" y="18028"/>
                    </a:lnTo>
                    <a:lnTo>
                      <a:pt x="41003" y="17839"/>
                    </a:lnTo>
                    <a:lnTo>
                      <a:pt x="41119" y="17628"/>
                    </a:lnTo>
                    <a:lnTo>
                      <a:pt x="41235" y="17428"/>
                    </a:lnTo>
                    <a:lnTo>
                      <a:pt x="41330" y="17218"/>
                    </a:lnTo>
                    <a:lnTo>
                      <a:pt x="41424" y="16997"/>
                    </a:lnTo>
                    <a:lnTo>
                      <a:pt x="41509" y="16786"/>
                    </a:lnTo>
                    <a:lnTo>
                      <a:pt x="41572" y="16565"/>
                    </a:lnTo>
                    <a:lnTo>
                      <a:pt x="41635" y="16334"/>
                    </a:lnTo>
                    <a:lnTo>
                      <a:pt x="41677" y="16113"/>
                    </a:lnTo>
                    <a:lnTo>
                      <a:pt x="41709" y="15881"/>
                    </a:lnTo>
                    <a:lnTo>
                      <a:pt x="41740" y="15650"/>
                    </a:lnTo>
                    <a:lnTo>
                      <a:pt x="41751" y="15429"/>
                    </a:lnTo>
                    <a:lnTo>
                      <a:pt x="41761" y="15197"/>
                    </a:lnTo>
                    <a:lnTo>
                      <a:pt x="41751" y="14966"/>
                    </a:lnTo>
                    <a:lnTo>
                      <a:pt x="41730" y="14734"/>
                    </a:lnTo>
                    <a:lnTo>
                      <a:pt x="41698" y="14503"/>
                    </a:lnTo>
                    <a:lnTo>
                      <a:pt x="41656" y="14271"/>
                    </a:lnTo>
                    <a:lnTo>
                      <a:pt x="41603" y="14050"/>
                    </a:lnTo>
                    <a:lnTo>
                      <a:pt x="41551" y="13819"/>
                    </a:lnTo>
                    <a:lnTo>
                      <a:pt x="41466" y="13598"/>
                    </a:lnTo>
                    <a:lnTo>
                      <a:pt x="41382" y="13377"/>
                    </a:lnTo>
                    <a:lnTo>
                      <a:pt x="41288" y="13166"/>
                    </a:lnTo>
                    <a:lnTo>
                      <a:pt x="41182" y="12956"/>
                    </a:lnTo>
                    <a:lnTo>
                      <a:pt x="41067" y="12745"/>
                    </a:lnTo>
                    <a:lnTo>
                      <a:pt x="40930" y="12535"/>
                    </a:lnTo>
                    <a:lnTo>
                      <a:pt x="40793" y="12335"/>
                    </a:lnTo>
                    <a:lnTo>
                      <a:pt x="40635" y="12145"/>
                    </a:lnTo>
                    <a:lnTo>
                      <a:pt x="40477" y="11956"/>
                    </a:lnTo>
                    <a:lnTo>
                      <a:pt x="40298" y="11777"/>
                    </a:lnTo>
                    <a:lnTo>
                      <a:pt x="40119" y="11619"/>
                    </a:lnTo>
                    <a:lnTo>
                      <a:pt x="39940" y="11461"/>
                    </a:lnTo>
                    <a:lnTo>
                      <a:pt x="39751" y="11314"/>
                    </a:lnTo>
                    <a:lnTo>
                      <a:pt x="39551" y="11177"/>
                    </a:lnTo>
                    <a:lnTo>
                      <a:pt x="39351" y="11061"/>
                    </a:lnTo>
                    <a:lnTo>
                      <a:pt x="39141" y="10945"/>
                    </a:lnTo>
                    <a:lnTo>
                      <a:pt x="38930" y="10840"/>
                    </a:lnTo>
                    <a:lnTo>
                      <a:pt x="38709" y="10746"/>
                    </a:lnTo>
                    <a:lnTo>
                      <a:pt x="38499" y="10672"/>
                    </a:lnTo>
                    <a:lnTo>
                      <a:pt x="38278" y="10598"/>
                    </a:lnTo>
                    <a:lnTo>
                      <a:pt x="38046" y="10535"/>
                    </a:lnTo>
                    <a:lnTo>
                      <a:pt x="37825" y="10493"/>
                    </a:lnTo>
                    <a:lnTo>
                      <a:pt x="37594" y="10451"/>
                    </a:lnTo>
                    <a:lnTo>
                      <a:pt x="37362" y="10430"/>
                    </a:lnTo>
                    <a:lnTo>
                      <a:pt x="37130" y="10409"/>
                    </a:lnTo>
                    <a:lnTo>
                      <a:pt x="36899" y="10409"/>
                    </a:lnTo>
                    <a:lnTo>
                      <a:pt x="36667" y="10419"/>
                    </a:lnTo>
                    <a:lnTo>
                      <a:pt x="36436" y="10430"/>
                    </a:lnTo>
                    <a:lnTo>
                      <a:pt x="36204" y="10461"/>
                    </a:lnTo>
                    <a:lnTo>
                      <a:pt x="35973" y="10503"/>
                    </a:lnTo>
                    <a:lnTo>
                      <a:pt x="35741" y="10556"/>
                    </a:lnTo>
                    <a:lnTo>
                      <a:pt x="35520" y="10619"/>
                    </a:lnTo>
                    <a:lnTo>
                      <a:pt x="35299" y="10693"/>
                    </a:lnTo>
                    <a:lnTo>
                      <a:pt x="35078" y="10777"/>
                    </a:lnTo>
                    <a:lnTo>
                      <a:pt x="34857" y="10872"/>
                    </a:lnTo>
                    <a:lnTo>
                      <a:pt x="34647" y="10977"/>
                    </a:lnTo>
                    <a:lnTo>
                      <a:pt x="34436" y="11103"/>
                    </a:lnTo>
                    <a:lnTo>
                      <a:pt x="34226" y="11230"/>
                    </a:lnTo>
                    <a:lnTo>
                      <a:pt x="34026" y="11377"/>
                    </a:lnTo>
                    <a:lnTo>
                      <a:pt x="33836" y="11524"/>
                    </a:lnTo>
                    <a:lnTo>
                      <a:pt x="33773" y="11577"/>
                    </a:lnTo>
                    <a:lnTo>
                      <a:pt x="32100" y="12966"/>
                    </a:lnTo>
                    <a:lnTo>
                      <a:pt x="31216" y="13713"/>
                    </a:lnTo>
                    <a:lnTo>
                      <a:pt x="30153" y="14576"/>
                    </a:lnTo>
                    <a:lnTo>
                      <a:pt x="28943" y="15545"/>
                    </a:lnTo>
                    <a:lnTo>
                      <a:pt x="27595" y="16608"/>
                    </a:lnTo>
                    <a:lnTo>
                      <a:pt x="26880" y="17165"/>
                    </a:lnTo>
                    <a:lnTo>
                      <a:pt x="26133" y="17744"/>
                    </a:lnTo>
                    <a:lnTo>
                      <a:pt x="25354" y="18323"/>
                    </a:lnTo>
                    <a:lnTo>
                      <a:pt x="24554" y="18912"/>
                    </a:lnTo>
                    <a:lnTo>
                      <a:pt x="23744" y="19502"/>
                    </a:lnTo>
                    <a:lnTo>
                      <a:pt x="22902" y="20081"/>
                    </a:lnTo>
                    <a:lnTo>
                      <a:pt x="22049" y="20649"/>
                    </a:lnTo>
                    <a:lnTo>
                      <a:pt x="21197" y="21196"/>
                    </a:lnTo>
                    <a:lnTo>
                      <a:pt x="20776" y="21449"/>
                    </a:lnTo>
                    <a:lnTo>
                      <a:pt x="20355" y="21691"/>
                    </a:lnTo>
                    <a:lnTo>
                      <a:pt x="19944" y="21912"/>
                    </a:lnTo>
                    <a:lnTo>
                      <a:pt x="19555" y="22112"/>
                    </a:lnTo>
                    <a:lnTo>
                      <a:pt x="19361" y="22200"/>
                    </a:lnTo>
                    <a:lnTo>
                      <a:pt x="19361" y="22200"/>
                    </a:lnTo>
                    <a:lnTo>
                      <a:pt x="19229" y="22007"/>
                    </a:lnTo>
                    <a:lnTo>
                      <a:pt x="18934" y="21565"/>
                    </a:lnTo>
                    <a:lnTo>
                      <a:pt x="18639" y="21091"/>
                    </a:lnTo>
                    <a:lnTo>
                      <a:pt x="18345" y="20607"/>
                    </a:lnTo>
                    <a:lnTo>
                      <a:pt x="18050" y="20112"/>
                    </a:lnTo>
                    <a:lnTo>
                      <a:pt x="17755" y="19596"/>
                    </a:lnTo>
                    <a:lnTo>
                      <a:pt x="16555" y="17502"/>
                    </a:lnTo>
                    <a:lnTo>
                      <a:pt x="15934" y="16450"/>
                    </a:lnTo>
                    <a:lnTo>
                      <a:pt x="15314" y="15397"/>
                    </a:lnTo>
                    <a:lnTo>
                      <a:pt x="14072" y="13313"/>
                    </a:lnTo>
                    <a:lnTo>
                      <a:pt x="13440" y="12303"/>
                    </a:lnTo>
                    <a:lnTo>
                      <a:pt x="12819" y="11303"/>
                    </a:lnTo>
                    <a:lnTo>
                      <a:pt x="12188" y="10335"/>
                    </a:lnTo>
                    <a:lnTo>
                      <a:pt x="11546" y="9388"/>
                    </a:lnTo>
                    <a:lnTo>
                      <a:pt x="10914" y="8472"/>
                    </a:lnTo>
                    <a:lnTo>
                      <a:pt x="10293" y="7599"/>
                    </a:lnTo>
                    <a:lnTo>
                      <a:pt x="9662" y="6746"/>
                    </a:lnTo>
                    <a:lnTo>
                      <a:pt x="9346" y="6336"/>
                    </a:lnTo>
                    <a:lnTo>
                      <a:pt x="9041" y="5936"/>
                    </a:lnTo>
                    <a:lnTo>
                      <a:pt x="8725" y="5546"/>
                    </a:lnTo>
                    <a:lnTo>
                      <a:pt x="8420" y="5178"/>
                    </a:lnTo>
                    <a:lnTo>
                      <a:pt x="8104" y="4810"/>
                    </a:lnTo>
                    <a:lnTo>
                      <a:pt x="7789" y="4452"/>
                    </a:lnTo>
                    <a:lnTo>
                      <a:pt x="7483" y="4115"/>
                    </a:lnTo>
                    <a:lnTo>
                      <a:pt x="7178" y="3778"/>
                    </a:lnTo>
                    <a:lnTo>
                      <a:pt x="6894" y="3452"/>
                    </a:lnTo>
                    <a:lnTo>
                      <a:pt x="6620" y="3105"/>
                    </a:lnTo>
                    <a:lnTo>
                      <a:pt x="6115" y="2442"/>
                    </a:lnTo>
                    <a:lnTo>
                      <a:pt x="5863" y="2116"/>
                    </a:lnTo>
                    <a:lnTo>
                      <a:pt x="5610" y="1810"/>
                    </a:lnTo>
                    <a:lnTo>
                      <a:pt x="5347" y="1526"/>
                    </a:lnTo>
                    <a:lnTo>
                      <a:pt x="5073" y="1274"/>
                    </a:lnTo>
                    <a:lnTo>
                      <a:pt x="4800" y="1042"/>
                    </a:lnTo>
                    <a:lnTo>
                      <a:pt x="4663" y="926"/>
                    </a:lnTo>
                    <a:lnTo>
                      <a:pt x="4516" y="832"/>
                    </a:lnTo>
                    <a:lnTo>
                      <a:pt x="4242" y="653"/>
                    </a:lnTo>
                    <a:lnTo>
                      <a:pt x="3968" y="495"/>
                    </a:lnTo>
                    <a:lnTo>
                      <a:pt x="3695" y="369"/>
                    </a:lnTo>
                    <a:lnTo>
                      <a:pt x="3432" y="253"/>
                    </a:lnTo>
                    <a:lnTo>
                      <a:pt x="3179" y="169"/>
                    </a:lnTo>
                    <a:lnTo>
                      <a:pt x="2947" y="105"/>
                    </a:lnTo>
                    <a:lnTo>
                      <a:pt x="2726" y="63"/>
                    </a:lnTo>
                    <a:lnTo>
                      <a:pt x="2516" y="32"/>
                    </a:lnTo>
                    <a:lnTo>
                      <a:pt x="2337" y="11"/>
                    </a:lnTo>
                    <a:lnTo>
                      <a:pt x="2169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472;p88">
                <a:extLst>
                  <a:ext uri="{FF2B5EF4-FFF2-40B4-BE49-F238E27FC236}">
                    <a16:creationId xmlns:a16="http://schemas.microsoft.com/office/drawing/2014/main" id="{8886C8D3-7ACC-4E84-A21F-B311EF38500B}"/>
                  </a:ext>
                </a:extLst>
              </p:cNvPr>
              <p:cNvSpPr/>
              <p:nvPr/>
            </p:nvSpPr>
            <p:spPr>
              <a:xfrm>
                <a:off x="1299699" y="2550266"/>
                <a:ext cx="622006" cy="292730"/>
              </a:xfrm>
              <a:custGeom>
                <a:avLst/>
                <a:gdLst/>
                <a:ahLst/>
                <a:cxnLst/>
                <a:rect l="l" t="t" r="r" b="b"/>
                <a:pathLst>
                  <a:path w="32763" h="15419" extrusionOk="0">
                    <a:moveTo>
                      <a:pt x="14334" y="0"/>
                    </a:moveTo>
                    <a:lnTo>
                      <a:pt x="14324" y="84"/>
                    </a:lnTo>
                    <a:lnTo>
                      <a:pt x="14313" y="326"/>
                    </a:lnTo>
                    <a:lnTo>
                      <a:pt x="14271" y="705"/>
                    </a:lnTo>
                    <a:lnTo>
                      <a:pt x="14187" y="1189"/>
                    </a:lnTo>
                    <a:lnTo>
                      <a:pt x="14134" y="1474"/>
                    </a:lnTo>
                    <a:lnTo>
                      <a:pt x="14071" y="1768"/>
                    </a:lnTo>
                    <a:lnTo>
                      <a:pt x="13987" y="2084"/>
                    </a:lnTo>
                    <a:lnTo>
                      <a:pt x="13892" y="2410"/>
                    </a:lnTo>
                    <a:lnTo>
                      <a:pt x="13776" y="2758"/>
                    </a:lnTo>
                    <a:lnTo>
                      <a:pt x="13650" y="3105"/>
                    </a:lnTo>
                    <a:lnTo>
                      <a:pt x="13503" y="3463"/>
                    </a:lnTo>
                    <a:lnTo>
                      <a:pt x="13334" y="3821"/>
                    </a:lnTo>
                    <a:lnTo>
                      <a:pt x="13145" y="4189"/>
                    </a:lnTo>
                    <a:lnTo>
                      <a:pt x="12934" y="4547"/>
                    </a:lnTo>
                    <a:lnTo>
                      <a:pt x="12703" y="4894"/>
                    </a:lnTo>
                    <a:lnTo>
                      <a:pt x="12577" y="5073"/>
                    </a:lnTo>
                    <a:lnTo>
                      <a:pt x="12450" y="5241"/>
                    </a:lnTo>
                    <a:lnTo>
                      <a:pt x="12314" y="5410"/>
                    </a:lnTo>
                    <a:lnTo>
                      <a:pt x="12166" y="5578"/>
                    </a:lnTo>
                    <a:lnTo>
                      <a:pt x="12008" y="5746"/>
                    </a:lnTo>
                    <a:lnTo>
                      <a:pt x="11850" y="5904"/>
                    </a:lnTo>
                    <a:lnTo>
                      <a:pt x="11682" y="6062"/>
                    </a:lnTo>
                    <a:lnTo>
                      <a:pt x="11514" y="6210"/>
                    </a:lnTo>
                    <a:lnTo>
                      <a:pt x="11335" y="6357"/>
                    </a:lnTo>
                    <a:lnTo>
                      <a:pt x="11145" y="6494"/>
                    </a:lnTo>
                    <a:lnTo>
                      <a:pt x="10945" y="6631"/>
                    </a:lnTo>
                    <a:lnTo>
                      <a:pt x="10745" y="6767"/>
                    </a:lnTo>
                    <a:lnTo>
                      <a:pt x="10535" y="6894"/>
                    </a:lnTo>
                    <a:lnTo>
                      <a:pt x="10314" y="7009"/>
                    </a:lnTo>
                    <a:lnTo>
                      <a:pt x="10082" y="7125"/>
                    </a:lnTo>
                    <a:lnTo>
                      <a:pt x="9851" y="7220"/>
                    </a:lnTo>
                    <a:lnTo>
                      <a:pt x="9598" y="7325"/>
                    </a:lnTo>
                    <a:lnTo>
                      <a:pt x="9346" y="7409"/>
                    </a:lnTo>
                    <a:lnTo>
                      <a:pt x="9083" y="7494"/>
                    </a:lnTo>
                    <a:lnTo>
                      <a:pt x="8809" y="7567"/>
                    </a:lnTo>
                    <a:lnTo>
                      <a:pt x="8535" y="7630"/>
                    </a:lnTo>
                    <a:lnTo>
                      <a:pt x="8241" y="7683"/>
                    </a:lnTo>
                    <a:lnTo>
                      <a:pt x="7946" y="7736"/>
                    </a:lnTo>
                    <a:lnTo>
                      <a:pt x="7630" y="7767"/>
                    </a:lnTo>
                    <a:lnTo>
                      <a:pt x="7314" y="7799"/>
                    </a:lnTo>
                    <a:lnTo>
                      <a:pt x="6978" y="7809"/>
                    </a:lnTo>
                    <a:lnTo>
                      <a:pt x="6872" y="7820"/>
                    </a:lnTo>
                    <a:lnTo>
                      <a:pt x="6757" y="7841"/>
                    </a:lnTo>
                    <a:lnTo>
                      <a:pt x="6641" y="7862"/>
                    </a:lnTo>
                    <a:lnTo>
                      <a:pt x="6525" y="7904"/>
                    </a:lnTo>
                    <a:lnTo>
                      <a:pt x="6399" y="7957"/>
                    </a:lnTo>
                    <a:lnTo>
                      <a:pt x="6273" y="8009"/>
                    </a:lnTo>
                    <a:lnTo>
                      <a:pt x="6146" y="8083"/>
                    </a:lnTo>
                    <a:lnTo>
                      <a:pt x="6020" y="8157"/>
                    </a:lnTo>
                    <a:lnTo>
                      <a:pt x="5746" y="8335"/>
                    </a:lnTo>
                    <a:lnTo>
                      <a:pt x="5473" y="8535"/>
                    </a:lnTo>
                    <a:lnTo>
                      <a:pt x="5199" y="8767"/>
                    </a:lnTo>
                    <a:lnTo>
                      <a:pt x="4915" y="9030"/>
                    </a:lnTo>
                    <a:lnTo>
                      <a:pt x="4620" y="9304"/>
                    </a:lnTo>
                    <a:lnTo>
                      <a:pt x="4336" y="9609"/>
                    </a:lnTo>
                    <a:lnTo>
                      <a:pt x="4041" y="9925"/>
                    </a:lnTo>
                    <a:lnTo>
                      <a:pt x="3747" y="10251"/>
                    </a:lnTo>
                    <a:lnTo>
                      <a:pt x="3463" y="10588"/>
                    </a:lnTo>
                    <a:lnTo>
                      <a:pt x="3178" y="10935"/>
                    </a:lnTo>
                    <a:lnTo>
                      <a:pt x="2621" y="11640"/>
                    </a:lnTo>
                    <a:lnTo>
                      <a:pt x="2094" y="12345"/>
                    </a:lnTo>
                    <a:lnTo>
                      <a:pt x="1600" y="13029"/>
                    </a:lnTo>
                    <a:lnTo>
                      <a:pt x="1147" y="13671"/>
                    </a:lnTo>
                    <a:lnTo>
                      <a:pt x="768" y="14240"/>
                    </a:lnTo>
                    <a:lnTo>
                      <a:pt x="200" y="15103"/>
                    </a:lnTo>
                    <a:lnTo>
                      <a:pt x="0" y="15418"/>
                    </a:lnTo>
                    <a:lnTo>
                      <a:pt x="32762" y="15418"/>
                    </a:lnTo>
                    <a:lnTo>
                      <a:pt x="32668" y="15092"/>
                    </a:lnTo>
                    <a:lnTo>
                      <a:pt x="32415" y="14240"/>
                    </a:lnTo>
                    <a:lnTo>
                      <a:pt x="32026" y="13019"/>
                    </a:lnTo>
                    <a:lnTo>
                      <a:pt x="31805" y="12335"/>
                    </a:lnTo>
                    <a:lnTo>
                      <a:pt x="31552" y="11630"/>
                    </a:lnTo>
                    <a:lnTo>
                      <a:pt x="31299" y="10924"/>
                    </a:lnTo>
                    <a:lnTo>
                      <a:pt x="31036" y="10230"/>
                    </a:lnTo>
                    <a:lnTo>
                      <a:pt x="30763" y="9588"/>
                    </a:lnTo>
                    <a:lnTo>
                      <a:pt x="30636" y="9293"/>
                    </a:lnTo>
                    <a:lnTo>
                      <a:pt x="30500" y="9009"/>
                    </a:lnTo>
                    <a:lnTo>
                      <a:pt x="30363" y="8756"/>
                    </a:lnTo>
                    <a:lnTo>
                      <a:pt x="30236" y="8525"/>
                    </a:lnTo>
                    <a:lnTo>
                      <a:pt x="30110" y="8325"/>
                    </a:lnTo>
                    <a:lnTo>
                      <a:pt x="29994" y="8146"/>
                    </a:lnTo>
                    <a:lnTo>
                      <a:pt x="29868" y="8009"/>
                    </a:lnTo>
                    <a:lnTo>
                      <a:pt x="29752" y="7904"/>
                    </a:lnTo>
                    <a:lnTo>
                      <a:pt x="29700" y="7862"/>
                    </a:lnTo>
                    <a:lnTo>
                      <a:pt x="29647" y="7830"/>
                    </a:lnTo>
                    <a:lnTo>
                      <a:pt x="29594" y="7820"/>
                    </a:lnTo>
                    <a:lnTo>
                      <a:pt x="29542" y="7809"/>
                    </a:lnTo>
                    <a:lnTo>
                      <a:pt x="29216" y="7799"/>
                    </a:lnTo>
                    <a:lnTo>
                      <a:pt x="28900" y="7778"/>
                    </a:lnTo>
                    <a:lnTo>
                      <a:pt x="28595" y="7746"/>
                    </a:lnTo>
                    <a:lnTo>
                      <a:pt x="28289" y="7704"/>
                    </a:lnTo>
                    <a:lnTo>
                      <a:pt x="28005" y="7662"/>
                    </a:lnTo>
                    <a:lnTo>
                      <a:pt x="27732" y="7609"/>
                    </a:lnTo>
                    <a:lnTo>
                      <a:pt x="27469" y="7546"/>
                    </a:lnTo>
                    <a:lnTo>
                      <a:pt x="27216" y="7472"/>
                    </a:lnTo>
                    <a:lnTo>
                      <a:pt x="26963" y="7399"/>
                    </a:lnTo>
                    <a:lnTo>
                      <a:pt x="26732" y="7325"/>
                    </a:lnTo>
                    <a:lnTo>
                      <a:pt x="26511" y="7241"/>
                    </a:lnTo>
                    <a:lnTo>
                      <a:pt x="26290" y="7146"/>
                    </a:lnTo>
                    <a:lnTo>
                      <a:pt x="26079" y="7052"/>
                    </a:lnTo>
                    <a:lnTo>
                      <a:pt x="25879" y="6957"/>
                    </a:lnTo>
                    <a:lnTo>
                      <a:pt x="25690" y="6841"/>
                    </a:lnTo>
                    <a:lnTo>
                      <a:pt x="25511" y="6736"/>
                    </a:lnTo>
                    <a:lnTo>
                      <a:pt x="25343" y="6620"/>
                    </a:lnTo>
                    <a:lnTo>
                      <a:pt x="25174" y="6504"/>
                    </a:lnTo>
                    <a:lnTo>
                      <a:pt x="25016" y="6378"/>
                    </a:lnTo>
                    <a:lnTo>
                      <a:pt x="24869" y="6252"/>
                    </a:lnTo>
                    <a:lnTo>
                      <a:pt x="24732" y="6125"/>
                    </a:lnTo>
                    <a:lnTo>
                      <a:pt x="24595" y="5999"/>
                    </a:lnTo>
                    <a:lnTo>
                      <a:pt x="24469" y="5862"/>
                    </a:lnTo>
                    <a:lnTo>
                      <a:pt x="24343" y="5725"/>
                    </a:lnTo>
                    <a:lnTo>
                      <a:pt x="24238" y="5589"/>
                    </a:lnTo>
                    <a:lnTo>
                      <a:pt x="24122" y="5441"/>
                    </a:lnTo>
                    <a:lnTo>
                      <a:pt x="23932" y="5157"/>
                    </a:lnTo>
                    <a:lnTo>
                      <a:pt x="23764" y="4873"/>
                    </a:lnTo>
                    <a:lnTo>
                      <a:pt x="23617" y="4578"/>
                    </a:lnTo>
                    <a:lnTo>
                      <a:pt x="23490" y="4294"/>
                    </a:lnTo>
                    <a:lnTo>
                      <a:pt x="23375" y="4010"/>
                    </a:lnTo>
                    <a:lnTo>
                      <a:pt x="23290" y="3726"/>
                    </a:lnTo>
                    <a:lnTo>
                      <a:pt x="23217" y="3452"/>
                    </a:lnTo>
                    <a:lnTo>
                      <a:pt x="23154" y="3189"/>
                    </a:lnTo>
                    <a:lnTo>
                      <a:pt x="23111" y="2936"/>
                    </a:lnTo>
                    <a:lnTo>
                      <a:pt x="23080" y="2694"/>
                    </a:lnTo>
                    <a:lnTo>
                      <a:pt x="23048" y="2473"/>
                    </a:lnTo>
                    <a:lnTo>
                      <a:pt x="23038" y="2263"/>
                    </a:lnTo>
                    <a:lnTo>
                      <a:pt x="23027" y="2084"/>
                    </a:lnTo>
                    <a:lnTo>
                      <a:pt x="23027" y="1779"/>
                    </a:lnTo>
                    <a:lnTo>
                      <a:pt x="23038" y="1589"/>
                    </a:lnTo>
                    <a:lnTo>
                      <a:pt x="23038" y="1516"/>
                    </a:lnTo>
                    <a:lnTo>
                      <a:pt x="18260" y="1368"/>
                    </a:lnTo>
                    <a:lnTo>
                      <a:pt x="14334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473;p88">
                <a:extLst>
                  <a:ext uri="{FF2B5EF4-FFF2-40B4-BE49-F238E27FC236}">
                    <a16:creationId xmlns:a16="http://schemas.microsoft.com/office/drawing/2014/main" id="{9AEE1B07-52CF-4B83-AE2F-68AFFE3C97A8}"/>
                  </a:ext>
                </a:extLst>
              </p:cNvPr>
              <p:cNvSpPr/>
              <p:nvPr/>
            </p:nvSpPr>
            <p:spPr>
              <a:xfrm>
                <a:off x="1365237" y="2691118"/>
                <a:ext cx="597230" cy="730904"/>
              </a:xfrm>
              <a:custGeom>
                <a:avLst/>
                <a:gdLst/>
                <a:ahLst/>
                <a:cxnLst/>
                <a:rect l="l" t="t" r="r" b="b"/>
                <a:pathLst>
                  <a:path w="31458" h="38499" extrusionOk="0">
                    <a:moveTo>
                      <a:pt x="24459" y="1"/>
                    </a:moveTo>
                    <a:lnTo>
                      <a:pt x="24216" y="11"/>
                    </a:lnTo>
                    <a:lnTo>
                      <a:pt x="24048" y="32"/>
                    </a:lnTo>
                    <a:lnTo>
                      <a:pt x="23901" y="43"/>
                    </a:lnTo>
                    <a:lnTo>
                      <a:pt x="23869" y="117"/>
                    </a:lnTo>
                    <a:lnTo>
                      <a:pt x="23796" y="306"/>
                    </a:lnTo>
                    <a:lnTo>
                      <a:pt x="23669" y="590"/>
                    </a:lnTo>
                    <a:lnTo>
                      <a:pt x="23469" y="969"/>
                    </a:lnTo>
                    <a:lnTo>
                      <a:pt x="23353" y="1190"/>
                    </a:lnTo>
                    <a:lnTo>
                      <a:pt x="23217" y="1422"/>
                    </a:lnTo>
                    <a:lnTo>
                      <a:pt x="23059" y="1664"/>
                    </a:lnTo>
                    <a:lnTo>
                      <a:pt x="22890" y="1916"/>
                    </a:lnTo>
                    <a:lnTo>
                      <a:pt x="22690" y="2190"/>
                    </a:lnTo>
                    <a:lnTo>
                      <a:pt x="22480" y="2453"/>
                    </a:lnTo>
                    <a:lnTo>
                      <a:pt x="22248" y="2737"/>
                    </a:lnTo>
                    <a:lnTo>
                      <a:pt x="21996" y="3011"/>
                    </a:lnTo>
                    <a:lnTo>
                      <a:pt x="21722" y="3295"/>
                    </a:lnTo>
                    <a:lnTo>
                      <a:pt x="21417" y="3569"/>
                    </a:lnTo>
                    <a:lnTo>
                      <a:pt x="21101" y="3842"/>
                    </a:lnTo>
                    <a:lnTo>
                      <a:pt x="20754" y="4105"/>
                    </a:lnTo>
                    <a:lnTo>
                      <a:pt x="20386" y="4368"/>
                    </a:lnTo>
                    <a:lnTo>
                      <a:pt x="19996" y="4611"/>
                    </a:lnTo>
                    <a:lnTo>
                      <a:pt x="19575" y="4853"/>
                    </a:lnTo>
                    <a:lnTo>
                      <a:pt x="19365" y="4958"/>
                    </a:lnTo>
                    <a:lnTo>
                      <a:pt x="19133" y="5074"/>
                    </a:lnTo>
                    <a:lnTo>
                      <a:pt x="18902" y="5179"/>
                    </a:lnTo>
                    <a:lnTo>
                      <a:pt x="18670" y="5274"/>
                    </a:lnTo>
                    <a:lnTo>
                      <a:pt x="18418" y="5368"/>
                    </a:lnTo>
                    <a:lnTo>
                      <a:pt x="18165" y="5463"/>
                    </a:lnTo>
                    <a:lnTo>
                      <a:pt x="17912" y="5547"/>
                    </a:lnTo>
                    <a:lnTo>
                      <a:pt x="17649" y="5621"/>
                    </a:lnTo>
                    <a:lnTo>
                      <a:pt x="17376" y="5695"/>
                    </a:lnTo>
                    <a:lnTo>
                      <a:pt x="17092" y="5758"/>
                    </a:lnTo>
                    <a:lnTo>
                      <a:pt x="16807" y="5821"/>
                    </a:lnTo>
                    <a:lnTo>
                      <a:pt x="16513" y="5873"/>
                    </a:lnTo>
                    <a:lnTo>
                      <a:pt x="16207" y="5926"/>
                    </a:lnTo>
                    <a:lnTo>
                      <a:pt x="15902" y="5968"/>
                    </a:lnTo>
                    <a:lnTo>
                      <a:pt x="15587" y="6000"/>
                    </a:lnTo>
                    <a:lnTo>
                      <a:pt x="15260" y="6021"/>
                    </a:lnTo>
                    <a:lnTo>
                      <a:pt x="14924" y="6042"/>
                    </a:lnTo>
                    <a:lnTo>
                      <a:pt x="14587" y="6052"/>
                    </a:lnTo>
                    <a:lnTo>
                      <a:pt x="14250" y="6042"/>
                    </a:lnTo>
                    <a:lnTo>
                      <a:pt x="13913" y="6021"/>
                    </a:lnTo>
                    <a:lnTo>
                      <a:pt x="13587" y="6000"/>
                    </a:lnTo>
                    <a:lnTo>
                      <a:pt x="13271" y="5968"/>
                    </a:lnTo>
                    <a:lnTo>
                      <a:pt x="12966" y="5926"/>
                    </a:lnTo>
                    <a:lnTo>
                      <a:pt x="12661" y="5884"/>
                    </a:lnTo>
                    <a:lnTo>
                      <a:pt x="12366" y="5831"/>
                    </a:lnTo>
                    <a:lnTo>
                      <a:pt x="12082" y="5768"/>
                    </a:lnTo>
                    <a:lnTo>
                      <a:pt x="11798" y="5705"/>
                    </a:lnTo>
                    <a:lnTo>
                      <a:pt x="11524" y="5642"/>
                    </a:lnTo>
                    <a:lnTo>
                      <a:pt x="11261" y="5558"/>
                    </a:lnTo>
                    <a:lnTo>
                      <a:pt x="10998" y="5484"/>
                    </a:lnTo>
                    <a:lnTo>
                      <a:pt x="10745" y="5400"/>
                    </a:lnTo>
                    <a:lnTo>
                      <a:pt x="10503" y="5305"/>
                    </a:lnTo>
                    <a:lnTo>
                      <a:pt x="10261" y="5210"/>
                    </a:lnTo>
                    <a:lnTo>
                      <a:pt x="10030" y="5105"/>
                    </a:lnTo>
                    <a:lnTo>
                      <a:pt x="9588" y="4895"/>
                    </a:lnTo>
                    <a:lnTo>
                      <a:pt x="9167" y="4674"/>
                    </a:lnTo>
                    <a:lnTo>
                      <a:pt x="8777" y="4432"/>
                    </a:lnTo>
                    <a:lnTo>
                      <a:pt x="8409" y="4190"/>
                    </a:lnTo>
                    <a:lnTo>
                      <a:pt x="8062" y="3926"/>
                    </a:lnTo>
                    <a:lnTo>
                      <a:pt x="7735" y="3663"/>
                    </a:lnTo>
                    <a:lnTo>
                      <a:pt x="7441" y="3400"/>
                    </a:lnTo>
                    <a:lnTo>
                      <a:pt x="7167" y="3137"/>
                    </a:lnTo>
                    <a:lnTo>
                      <a:pt x="6904" y="2863"/>
                    </a:lnTo>
                    <a:lnTo>
                      <a:pt x="6672" y="2600"/>
                    </a:lnTo>
                    <a:lnTo>
                      <a:pt x="6462" y="2348"/>
                    </a:lnTo>
                    <a:lnTo>
                      <a:pt x="6262" y="2085"/>
                    </a:lnTo>
                    <a:lnTo>
                      <a:pt x="6083" y="1843"/>
                    </a:lnTo>
                    <a:lnTo>
                      <a:pt x="5925" y="1611"/>
                    </a:lnTo>
                    <a:lnTo>
                      <a:pt x="5788" y="1390"/>
                    </a:lnTo>
                    <a:lnTo>
                      <a:pt x="5673" y="1180"/>
                    </a:lnTo>
                    <a:lnTo>
                      <a:pt x="5473" y="811"/>
                    </a:lnTo>
                    <a:lnTo>
                      <a:pt x="5336" y="538"/>
                    </a:lnTo>
                    <a:lnTo>
                      <a:pt x="5262" y="359"/>
                    </a:lnTo>
                    <a:lnTo>
                      <a:pt x="5241" y="296"/>
                    </a:lnTo>
                    <a:lnTo>
                      <a:pt x="5104" y="296"/>
                    </a:lnTo>
                    <a:lnTo>
                      <a:pt x="4747" y="317"/>
                    </a:lnTo>
                    <a:lnTo>
                      <a:pt x="4210" y="369"/>
                    </a:lnTo>
                    <a:lnTo>
                      <a:pt x="3884" y="401"/>
                    </a:lnTo>
                    <a:lnTo>
                      <a:pt x="3526" y="443"/>
                    </a:lnTo>
                    <a:lnTo>
                      <a:pt x="3147" y="506"/>
                    </a:lnTo>
                    <a:lnTo>
                      <a:pt x="2757" y="569"/>
                    </a:lnTo>
                    <a:lnTo>
                      <a:pt x="2357" y="653"/>
                    </a:lnTo>
                    <a:lnTo>
                      <a:pt x="1947" y="748"/>
                    </a:lnTo>
                    <a:lnTo>
                      <a:pt x="1547" y="864"/>
                    </a:lnTo>
                    <a:lnTo>
                      <a:pt x="1147" y="990"/>
                    </a:lnTo>
                    <a:lnTo>
                      <a:pt x="758" y="1137"/>
                    </a:lnTo>
                    <a:lnTo>
                      <a:pt x="579" y="1222"/>
                    </a:lnTo>
                    <a:lnTo>
                      <a:pt x="400" y="1306"/>
                    </a:lnTo>
                    <a:lnTo>
                      <a:pt x="505" y="1737"/>
                    </a:lnTo>
                    <a:lnTo>
                      <a:pt x="610" y="2148"/>
                    </a:lnTo>
                    <a:lnTo>
                      <a:pt x="716" y="2558"/>
                    </a:lnTo>
                    <a:lnTo>
                      <a:pt x="800" y="2969"/>
                    </a:lnTo>
                    <a:lnTo>
                      <a:pt x="958" y="3758"/>
                    </a:lnTo>
                    <a:lnTo>
                      <a:pt x="1084" y="4516"/>
                    </a:lnTo>
                    <a:lnTo>
                      <a:pt x="1179" y="5242"/>
                    </a:lnTo>
                    <a:lnTo>
                      <a:pt x="1252" y="5958"/>
                    </a:lnTo>
                    <a:lnTo>
                      <a:pt x="1295" y="6642"/>
                    </a:lnTo>
                    <a:lnTo>
                      <a:pt x="1326" y="7305"/>
                    </a:lnTo>
                    <a:lnTo>
                      <a:pt x="1326" y="7936"/>
                    </a:lnTo>
                    <a:lnTo>
                      <a:pt x="1316" y="8557"/>
                    </a:lnTo>
                    <a:lnTo>
                      <a:pt x="1284" y="9157"/>
                    </a:lnTo>
                    <a:lnTo>
                      <a:pt x="1242" y="9725"/>
                    </a:lnTo>
                    <a:lnTo>
                      <a:pt x="1179" y="10283"/>
                    </a:lnTo>
                    <a:lnTo>
                      <a:pt x="1116" y="10830"/>
                    </a:lnTo>
                    <a:lnTo>
                      <a:pt x="1031" y="11346"/>
                    </a:lnTo>
                    <a:lnTo>
                      <a:pt x="947" y="11862"/>
                    </a:lnTo>
                    <a:lnTo>
                      <a:pt x="853" y="12346"/>
                    </a:lnTo>
                    <a:lnTo>
                      <a:pt x="758" y="12830"/>
                    </a:lnTo>
                    <a:lnTo>
                      <a:pt x="568" y="13746"/>
                    </a:lnTo>
                    <a:lnTo>
                      <a:pt x="379" y="14609"/>
                    </a:lnTo>
                    <a:lnTo>
                      <a:pt x="221" y="15440"/>
                    </a:lnTo>
                    <a:lnTo>
                      <a:pt x="147" y="15840"/>
                    </a:lnTo>
                    <a:lnTo>
                      <a:pt x="95" y="16240"/>
                    </a:lnTo>
                    <a:lnTo>
                      <a:pt x="42" y="16619"/>
                    </a:lnTo>
                    <a:lnTo>
                      <a:pt x="21" y="17008"/>
                    </a:lnTo>
                    <a:lnTo>
                      <a:pt x="0" y="17387"/>
                    </a:lnTo>
                    <a:lnTo>
                      <a:pt x="11" y="17755"/>
                    </a:lnTo>
                    <a:lnTo>
                      <a:pt x="32" y="18134"/>
                    </a:lnTo>
                    <a:lnTo>
                      <a:pt x="84" y="18503"/>
                    </a:lnTo>
                    <a:lnTo>
                      <a:pt x="147" y="18871"/>
                    </a:lnTo>
                    <a:lnTo>
                      <a:pt x="221" y="19250"/>
                    </a:lnTo>
                    <a:lnTo>
                      <a:pt x="305" y="19629"/>
                    </a:lnTo>
                    <a:lnTo>
                      <a:pt x="400" y="20018"/>
                    </a:lnTo>
                    <a:lnTo>
                      <a:pt x="600" y="20818"/>
                    </a:lnTo>
                    <a:lnTo>
                      <a:pt x="831" y="21639"/>
                    </a:lnTo>
                    <a:lnTo>
                      <a:pt x="1063" y="22502"/>
                    </a:lnTo>
                    <a:lnTo>
                      <a:pt x="1295" y="23407"/>
                    </a:lnTo>
                    <a:lnTo>
                      <a:pt x="1410" y="23881"/>
                    </a:lnTo>
                    <a:lnTo>
                      <a:pt x="1516" y="24365"/>
                    </a:lnTo>
                    <a:lnTo>
                      <a:pt x="1621" y="24859"/>
                    </a:lnTo>
                    <a:lnTo>
                      <a:pt x="1726" y="25364"/>
                    </a:lnTo>
                    <a:lnTo>
                      <a:pt x="1810" y="25891"/>
                    </a:lnTo>
                    <a:lnTo>
                      <a:pt x="1894" y="26427"/>
                    </a:lnTo>
                    <a:lnTo>
                      <a:pt x="1979" y="26985"/>
                    </a:lnTo>
                    <a:lnTo>
                      <a:pt x="2042" y="27554"/>
                    </a:lnTo>
                    <a:lnTo>
                      <a:pt x="2094" y="28132"/>
                    </a:lnTo>
                    <a:lnTo>
                      <a:pt x="2126" y="28743"/>
                    </a:lnTo>
                    <a:lnTo>
                      <a:pt x="2158" y="29364"/>
                    </a:lnTo>
                    <a:lnTo>
                      <a:pt x="2168" y="30006"/>
                    </a:lnTo>
                    <a:lnTo>
                      <a:pt x="2158" y="30658"/>
                    </a:lnTo>
                    <a:lnTo>
                      <a:pt x="2136" y="31342"/>
                    </a:lnTo>
                    <a:lnTo>
                      <a:pt x="2084" y="32047"/>
                    </a:lnTo>
                    <a:lnTo>
                      <a:pt x="2021" y="32763"/>
                    </a:lnTo>
                    <a:lnTo>
                      <a:pt x="1937" y="33510"/>
                    </a:lnTo>
                    <a:lnTo>
                      <a:pt x="1831" y="34279"/>
                    </a:lnTo>
                    <a:lnTo>
                      <a:pt x="1705" y="35068"/>
                    </a:lnTo>
                    <a:lnTo>
                      <a:pt x="1547" y="35878"/>
                    </a:lnTo>
                    <a:lnTo>
                      <a:pt x="1779" y="35994"/>
                    </a:lnTo>
                    <a:lnTo>
                      <a:pt x="2063" y="36120"/>
                    </a:lnTo>
                    <a:lnTo>
                      <a:pt x="2463" y="36289"/>
                    </a:lnTo>
                    <a:lnTo>
                      <a:pt x="2968" y="36489"/>
                    </a:lnTo>
                    <a:lnTo>
                      <a:pt x="3568" y="36710"/>
                    </a:lnTo>
                    <a:lnTo>
                      <a:pt x="4273" y="36941"/>
                    </a:lnTo>
                    <a:lnTo>
                      <a:pt x="5073" y="37183"/>
                    </a:lnTo>
                    <a:lnTo>
                      <a:pt x="5515" y="37310"/>
                    </a:lnTo>
                    <a:lnTo>
                      <a:pt x="5967" y="37436"/>
                    </a:lnTo>
                    <a:lnTo>
                      <a:pt x="6451" y="37552"/>
                    </a:lnTo>
                    <a:lnTo>
                      <a:pt x="6957" y="37667"/>
                    </a:lnTo>
                    <a:lnTo>
                      <a:pt x="7483" y="37783"/>
                    </a:lnTo>
                    <a:lnTo>
                      <a:pt x="8030" y="37888"/>
                    </a:lnTo>
                    <a:lnTo>
                      <a:pt x="8598" y="37994"/>
                    </a:lnTo>
                    <a:lnTo>
                      <a:pt x="9177" y="38088"/>
                    </a:lnTo>
                    <a:lnTo>
                      <a:pt x="9788" y="38173"/>
                    </a:lnTo>
                    <a:lnTo>
                      <a:pt x="10419" y="38257"/>
                    </a:lnTo>
                    <a:lnTo>
                      <a:pt x="11072" y="38320"/>
                    </a:lnTo>
                    <a:lnTo>
                      <a:pt x="11735" y="38383"/>
                    </a:lnTo>
                    <a:lnTo>
                      <a:pt x="12419" y="38425"/>
                    </a:lnTo>
                    <a:lnTo>
                      <a:pt x="13124" y="38467"/>
                    </a:lnTo>
                    <a:lnTo>
                      <a:pt x="13850" y="38488"/>
                    </a:lnTo>
                    <a:lnTo>
                      <a:pt x="14587" y="38499"/>
                    </a:lnTo>
                    <a:lnTo>
                      <a:pt x="15323" y="38488"/>
                    </a:lnTo>
                    <a:lnTo>
                      <a:pt x="16050" y="38467"/>
                    </a:lnTo>
                    <a:lnTo>
                      <a:pt x="16755" y="38425"/>
                    </a:lnTo>
                    <a:lnTo>
                      <a:pt x="17439" y="38383"/>
                    </a:lnTo>
                    <a:lnTo>
                      <a:pt x="18102" y="38320"/>
                    </a:lnTo>
                    <a:lnTo>
                      <a:pt x="18754" y="38257"/>
                    </a:lnTo>
                    <a:lnTo>
                      <a:pt x="19386" y="38173"/>
                    </a:lnTo>
                    <a:lnTo>
                      <a:pt x="19996" y="38088"/>
                    </a:lnTo>
                    <a:lnTo>
                      <a:pt x="20586" y="37994"/>
                    </a:lnTo>
                    <a:lnTo>
                      <a:pt x="21143" y="37888"/>
                    </a:lnTo>
                    <a:lnTo>
                      <a:pt x="21691" y="37783"/>
                    </a:lnTo>
                    <a:lnTo>
                      <a:pt x="22217" y="37667"/>
                    </a:lnTo>
                    <a:lnTo>
                      <a:pt x="22722" y="37552"/>
                    </a:lnTo>
                    <a:lnTo>
                      <a:pt x="23206" y="37436"/>
                    </a:lnTo>
                    <a:lnTo>
                      <a:pt x="23669" y="37310"/>
                    </a:lnTo>
                    <a:lnTo>
                      <a:pt x="24101" y="37183"/>
                    </a:lnTo>
                    <a:lnTo>
                      <a:pt x="24901" y="36941"/>
                    </a:lnTo>
                    <a:lnTo>
                      <a:pt x="25606" y="36710"/>
                    </a:lnTo>
                    <a:lnTo>
                      <a:pt x="26206" y="36489"/>
                    </a:lnTo>
                    <a:lnTo>
                      <a:pt x="26711" y="36289"/>
                    </a:lnTo>
                    <a:lnTo>
                      <a:pt x="27111" y="36120"/>
                    </a:lnTo>
                    <a:lnTo>
                      <a:pt x="27395" y="35994"/>
                    </a:lnTo>
                    <a:lnTo>
                      <a:pt x="27626" y="35878"/>
                    </a:lnTo>
                    <a:lnTo>
                      <a:pt x="27542" y="35342"/>
                    </a:lnTo>
                    <a:lnTo>
                      <a:pt x="27469" y="34794"/>
                    </a:lnTo>
                    <a:lnTo>
                      <a:pt x="27405" y="34247"/>
                    </a:lnTo>
                    <a:lnTo>
                      <a:pt x="27342" y="33700"/>
                    </a:lnTo>
                    <a:lnTo>
                      <a:pt x="27300" y="33142"/>
                    </a:lnTo>
                    <a:lnTo>
                      <a:pt x="27258" y="32595"/>
                    </a:lnTo>
                    <a:lnTo>
                      <a:pt x="27216" y="32037"/>
                    </a:lnTo>
                    <a:lnTo>
                      <a:pt x="27195" y="31479"/>
                    </a:lnTo>
                    <a:lnTo>
                      <a:pt x="27174" y="30932"/>
                    </a:lnTo>
                    <a:lnTo>
                      <a:pt x="27153" y="30374"/>
                    </a:lnTo>
                    <a:lnTo>
                      <a:pt x="27142" y="29269"/>
                    </a:lnTo>
                    <a:lnTo>
                      <a:pt x="27163" y="28164"/>
                    </a:lnTo>
                    <a:lnTo>
                      <a:pt x="27195" y="27080"/>
                    </a:lnTo>
                    <a:lnTo>
                      <a:pt x="27247" y="25996"/>
                    </a:lnTo>
                    <a:lnTo>
                      <a:pt x="27321" y="24922"/>
                    </a:lnTo>
                    <a:lnTo>
                      <a:pt x="27405" y="23870"/>
                    </a:lnTo>
                    <a:lnTo>
                      <a:pt x="27511" y="22839"/>
                    </a:lnTo>
                    <a:lnTo>
                      <a:pt x="27626" y="21828"/>
                    </a:lnTo>
                    <a:lnTo>
                      <a:pt x="27753" y="20839"/>
                    </a:lnTo>
                    <a:lnTo>
                      <a:pt x="27889" y="19881"/>
                    </a:lnTo>
                    <a:lnTo>
                      <a:pt x="28026" y="18955"/>
                    </a:lnTo>
                    <a:lnTo>
                      <a:pt x="28174" y="18071"/>
                    </a:lnTo>
                    <a:lnTo>
                      <a:pt x="28332" y="17208"/>
                    </a:lnTo>
                    <a:lnTo>
                      <a:pt x="28479" y="16398"/>
                    </a:lnTo>
                    <a:lnTo>
                      <a:pt x="28637" y="15619"/>
                    </a:lnTo>
                    <a:lnTo>
                      <a:pt x="28784" y="14893"/>
                    </a:lnTo>
                    <a:lnTo>
                      <a:pt x="28931" y="14209"/>
                    </a:lnTo>
                    <a:lnTo>
                      <a:pt x="29216" y="13009"/>
                    </a:lnTo>
                    <a:lnTo>
                      <a:pt x="29458" y="12030"/>
                    </a:lnTo>
                    <a:lnTo>
                      <a:pt x="29647" y="11304"/>
                    </a:lnTo>
                    <a:lnTo>
                      <a:pt x="29815" y="10694"/>
                    </a:lnTo>
                    <a:lnTo>
                      <a:pt x="29952" y="10462"/>
                    </a:lnTo>
                    <a:lnTo>
                      <a:pt x="30110" y="10188"/>
                    </a:lnTo>
                    <a:lnTo>
                      <a:pt x="30300" y="9820"/>
                    </a:lnTo>
                    <a:lnTo>
                      <a:pt x="30510" y="9368"/>
                    </a:lnTo>
                    <a:lnTo>
                      <a:pt x="30626" y="9125"/>
                    </a:lnTo>
                    <a:lnTo>
                      <a:pt x="30731" y="8852"/>
                    </a:lnTo>
                    <a:lnTo>
                      <a:pt x="30847" y="8578"/>
                    </a:lnTo>
                    <a:lnTo>
                      <a:pt x="30952" y="8284"/>
                    </a:lnTo>
                    <a:lnTo>
                      <a:pt x="31047" y="7978"/>
                    </a:lnTo>
                    <a:lnTo>
                      <a:pt x="31141" y="7663"/>
                    </a:lnTo>
                    <a:lnTo>
                      <a:pt x="31226" y="7347"/>
                    </a:lnTo>
                    <a:lnTo>
                      <a:pt x="31299" y="7010"/>
                    </a:lnTo>
                    <a:lnTo>
                      <a:pt x="31363" y="6673"/>
                    </a:lnTo>
                    <a:lnTo>
                      <a:pt x="31405" y="6337"/>
                    </a:lnTo>
                    <a:lnTo>
                      <a:pt x="31436" y="5989"/>
                    </a:lnTo>
                    <a:lnTo>
                      <a:pt x="31457" y="5652"/>
                    </a:lnTo>
                    <a:lnTo>
                      <a:pt x="31447" y="5305"/>
                    </a:lnTo>
                    <a:lnTo>
                      <a:pt x="31415" y="4958"/>
                    </a:lnTo>
                    <a:lnTo>
                      <a:pt x="31363" y="4621"/>
                    </a:lnTo>
                    <a:lnTo>
                      <a:pt x="31331" y="4442"/>
                    </a:lnTo>
                    <a:lnTo>
                      <a:pt x="31289" y="4274"/>
                    </a:lnTo>
                    <a:lnTo>
                      <a:pt x="31247" y="4116"/>
                    </a:lnTo>
                    <a:lnTo>
                      <a:pt x="31184" y="3947"/>
                    </a:lnTo>
                    <a:lnTo>
                      <a:pt x="31120" y="3779"/>
                    </a:lnTo>
                    <a:lnTo>
                      <a:pt x="31057" y="3621"/>
                    </a:lnTo>
                    <a:lnTo>
                      <a:pt x="30984" y="3463"/>
                    </a:lnTo>
                    <a:lnTo>
                      <a:pt x="30889" y="3305"/>
                    </a:lnTo>
                    <a:lnTo>
                      <a:pt x="30805" y="3148"/>
                    </a:lnTo>
                    <a:lnTo>
                      <a:pt x="30699" y="2990"/>
                    </a:lnTo>
                    <a:lnTo>
                      <a:pt x="30594" y="2842"/>
                    </a:lnTo>
                    <a:lnTo>
                      <a:pt x="30468" y="2695"/>
                    </a:lnTo>
                    <a:lnTo>
                      <a:pt x="30342" y="2558"/>
                    </a:lnTo>
                    <a:lnTo>
                      <a:pt x="30205" y="2411"/>
                    </a:lnTo>
                    <a:lnTo>
                      <a:pt x="29921" y="2148"/>
                    </a:lnTo>
                    <a:lnTo>
                      <a:pt x="29637" y="1895"/>
                    </a:lnTo>
                    <a:lnTo>
                      <a:pt x="29352" y="1674"/>
                    </a:lnTo>
                    <a:lnTo>
                      <a:pt x="29068" y="1464"/>
                    </a:lnTo>
                    <a:lnTo>
                      <a:pt x="28784" y="1264"/>
                    </a:lnTo>
                    <a:lnTo>
                      <a:pt x="28500" y="1095"/>
                    </a:lnTo>
                    <a:lnTo>
                      <a:pt x="28226" y="938"/>
                    </a:lnTo>
                    <a:lnTo>
                      <a:pt x="27953" y="790"/>
                    </a:lnTo>
                    <a:lnTo>
                      <a:pt x="27679" y="664"/>
                    </a:lnTo>
                    <a:lnTo>
                      <a:pt x="27405" y="548"/>
                    </a:lnTo>
                    <a:lnTo>
                      <a:pt x="27142" y="453"/>
                    </a:lnTo>
                    <a:lnTo>
                      <a:pt x="26890" y="359"/>
                    </a:lnTo>
                    <a:lnTo>
                      <a:pt x="26637" y="285"/>
                    </a:lnTo>
                    <a:lnTo>
                      <a:pt x="26385" y="222"/>
                    </a:lnTo>
                    <a:lnTo>
                      <a:pt x="26153" y="169"/>
                    </a:lnTo>
                    <a:lnTo>
                      <a:pt x="25921" y="117"/>
                    </a:lnTo>
                    <a:lnTo>
                      <a:pt x="25700" y="85"/>
                    </a:lnTo>
                    <a:lnTo>
                      <a:pt x="25490" y="53"/>
                    </a:lnTo>
                    <a:lnTo>
                      <a:pt x="25101" y="11"/>
                    </a:lnTo>
                    <a:lnTo>
                      <a:pt x="247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474;p88">
                <a:extLst>
                  <a:ext uri="{FF2B5EF4-FFF2-40B4-BE49-F238E27FC236}">
                    <a16:creationId xmlns:a16="http://schemas.microsoft.com/office/drawing/2014/main" id="{57C1C8C8-E1DE-471E-A8E9-BA75F8C985B2}"/>
                  </a:ext>
                </a:extLst>
              </p:cNvPr>
              <p:cNvSpPr/>
              <p:nvPr/>
            </p:nvSpPr>
            <p:spPr>
              <a:xfrm>
                <a:off x="1392595" y="3732123"/>
                <a:ext cx="179256" cy="626809"/>
              </a:xfrm>
              <a:custGeom>
                <a:avLst/>
                <a:gdLst/>
                <a:ahLst/>
                <a:cxnLst/>
                <a:rect l="l" t="t" r="r" b="b"/>
                <a:pathLst>
                  <a:path w="9442" h="33016" extrusionOk="0">
                    <a:moveTo>
                      <a:pt x="9157" y="1"/>
                    </a:moveTo>
                    <a:lnTo>
                      <a:pt x="9052" y="674"/>
                    </a:lnTo>
                    <a:lnTo>
                      <a:pt x="8915" y="1495"/>
                    </a:lnTo>
                    <a:lnTo>
                      <a:pt x="8715" y="2611"/>
                    </a:lnTo>
                    <a:lnTo>
                      <a:pt x="8452" y="4010"/>
                    </a:lnTo>
                    <a:lnTo>
                      <a:pt x="8115" y="5663"/>
                    </a:lnTo>
                    <a:lnTo>
                      <a:pt x="7926" y="6589"/>
                    </a:lnTo>
                    <a:lnTo>
                      <a:pt x="7705" y="7568"/>
                    </a:lnTo>
                    <a:lnTo>
                      <a:pt x="7473" y="8610"/>
                    </a:lnTo>
                    <a:lnTo>
                      <a:pt x="7221" y="9704"/>
                    </a:lnTo>
                    <a:lnTo>
                      <a:pt x="6947" y="10862"/>
                    </a:lnTo>
                    <a:lnTo>
                      <a:pt x="6652" y="12062"/>
                    </a:lnTo>
                    <a:lnTo>
                      <a:pt x="6337" y="13303"/>
                    </a:lnTo>
                    <a:lnTo>
                      <a:pt x="6000" y="14598"/>
                    </a:lnTo>
                    <a:lnTo>
                      <a:pt x="5631" y="15945"/>
                    </a:lnTo>
                    <a:lnTo>
                      <a:pt x="5253" y="17324"/>
                    </a:lnTo>
                    <a:lnTo>
                      <a:pt x="4842" y="18744"/>
                    </a:lnTo>
                    <a:lnTo>
                      <a:pt x="4411" y="20207"/>
                    </a:lnTo>
                    <a:lnTo>
                      <a:pt x="3947" y="21702"/>
                    </a:lnTo>
                    <a:lnTo>
                      <a:pt x="3463" y="23238"/>
                    </a:lnTo>
                    <a:lnTo>
                      <a:pt x="2958" y="24796"/>
                    </a:lnTo>
                    <a:lnTo>
                      <a:pt x="2421" y="26396"/>
                    </a:lnTo>
                    <a:lnTo>
                      <a:pt x="1864" y="28016"/>
                    </a:lnTo>
                    <a:lnTo>
                      <a:pt x="1274" y="29658"/>
                    </a:lnTo>
                    <a:lnTo>
                      <a:pt x="653" y="31332"/>
                    </a:lnTo>
                    <a:lnTo>
                      <a:pt x="1" y="33015"/>
                    </a:lnTo>
                    <a:lnTo>
                      <a:pt x="7263" y="20239"/>
                    </a:lnTo>
                    <a:lnTo>
                      <a:pt x="7389" y="19586"/>
                    </a:lnTo>
                    <a:lnTo>
                      <a:pt x="7536" y="18818"/>
                    </a:lnTo>
                    <a:lnTo>
                      <a:pt x="7726" y="17797"/>
                    </a:lnTo>
                    <a:lnTo>
                      <a:pt x="7947" y="16576"/>
                    </a:lnTo>
                    <a:lnTo>
                      <a:pt x="8189" y="15187"/>
                    </a:lnTo>
                    <a:lnTo>
                      <a:pt x="8431" y="13661"/>
                    </a:lnTo>
                    <a:lnTo>
                      <a:pt x="8662" y="12040"/>
                    </a:lnTo>
                    <a:lnTo>
                      <a:pt x="8778" y="11199"/>
                    </a:lnTo>
                    <a:lnTo>
                      <a:pt x="8894" y="10357"/>
                    </a:lnTo>
                    <a:lnTo>
                      <a:pt x="8999" y="9504"/>
                    </a:lnTo>
                    <a:lnTo>
                      <a:pt x="9094" y="8652"/>
                    </a:lnTo>
                    <a:lnTo>
                      <a:pt x="9178" y="7799"/>
                    </a:lnTo>
                    <a:lnTo>
                      <a:pt x="9262" y="6957"/>
                    </a:lnTo>
                    <a:lnTo>
                      <a:pt x="9325" y="6126"/>
                    </a:lnTo>
                    <a:lnTo>
                      <a:pt x="9378" y="5315"/>
                    </a:lnTo>
                    <a:lnTo>
                      <a:pt x="9410" y="4526"/>
                    </a:lnTo>
                    <a:lnTo>
                      <a:pt x="9431" y="3768"/>
                    </a:lnTo>
                    <a:lnTo>
                      <a:pt x="9441" y="3032"/>
                    </a:lnTo>
                    <a:lnTo>
                      <a:pt x="9420" y="2337"/>
                    </a:lnTo>
                    <a:lnTo>
                      <a:pt x="9389" y="1685"/>
                    </a:lnTo>
                    <a:lnTo>
                      <a:pt x="9368" y="1369"/>
                    </a:lnTo>
                    <a:lnTo>
                      <a:pt x="9336" y="1074"/>
                    </a:lnTo>
                    <a:lnTo>
                      <a:pt x="9294" y="779"/>
                    </a:lnTo>
                    <a:lnTo>
                      <a:pt x="9252" y="506"/>
                    </a:lnTo>
                    <a:lnTo>
                      <a:pt x="9210" y="243"/>
                    </a:lnTo>
                    <a:lnTo>
                      <a:pt x="9157" y="1"/>
                    </a:lnTo>
                    <a:close/>
                  </a:path>
                </a:pathLst>
              </a:custGeom>
              <a:solidFill>
                <a:srgbClr val="D1980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475;p88">
                <a:extLst>
                  <a:ext uri="{FF2B5EF4-FFF2-40B4-BE49-F238E27FC236}">
                    <a16:creationId xmlns:a16="http://schemas.microsoft.com/office/drawing/2014/main" id="{3F9D4AFD-1A6D-4FD8-84FB-7741DB4AE106}"/>
                  </a:ext>
                </a:extLst>
              </p:cNvPr>
              <p:cNvSpPr/>
              <p:nvPr/>
            </p:nvSpPr>
            <p:spPr>
              <a:xfrm>
                <a:off x="1396791" y="2109692"/>
                <a:ext cx="414025" cy="578435"/>
              </a:xfrm>
              <a:custGeom>
                <a:avLst/>
                <a:gdLst/>
                <a:ahLst/>
                <a:cxnLst/>
                <a:rect l="l" t="t" r="r" b="b"/>
                <a:pathLst>
                  <a:path w="21808" h="30468" extrusionOk="0">
                    <a:moveTo>
                      <a:pt x="10609" y="0"/>
                    </a:moveTo>
                    <a:lnTo>
                      <a:pt x="10252" y="11"/>
                    </a:lnTo>
                    <a:lnTo>
                      <a:pt x="9673" y="32"/>
                    </a:lnTo>
                    <a:lnTo>
                      <a:pt x="9115" y="84"/>
                    </a:lnTo>
                    <a:lnTo>
                      <a:pt x="8568" y="147"/>
                    </a:lnTo>
                    <a:lnTo>
                      <a:pt x="8041" y="221"/>
                    </a:lnTo>
                    <a:lnTo>
                      <a:pt x="7536" y="316"/>
                    </a:lnTo>
                    <a:lnTo>
                      <a:pt x="7042" y="421"/>
                    </a:lnTo>
                    <a:lnTo>
                      <a:pt x="6568" y="547"/>
                    </a:lnTo>
                    <a:lnTo>
                      <a:pt x="6105" y="695"/>
                    </a:lnTo>
                    <a:lnTo>
                      <a:pt x="5663" y="853"/>
                    </a:lnTo>
                    <a:lnTo>
                      <a:pt x="5231" y="1021"/>
                    </a:lnTo>
                    <a:lnTo>
                      <a:pt x="4832" y="1210"/>
                    </a:lnTo>
                    <a:lnTo>
                      <a:pt x="4432" y="1410"/>
                    </a:lnTo>
                    <a:lnTo>
                      <a:pt x="4063" y="1631"/>
                    </a:lnTo>
                    <a:lnTo>
                      <a:pt x="3705" y="1873"/>
                    </a:lnTo>
                    <a:lnTo>
                      <a:pt x="3358" y="2126"/>
                    </a:lnTo>
                    <a:lnTo>
                      <a:pt x="3032" y="2389"/>
                    </a:lnTo>
                    <a:lnTo>
                      <a:pt x="2727" y="2673"/>
                    </a:lnTo>
                    <a:lnTo>
                      <a:pt x="2443" y="2968"/>
                    </a:lnTo>
                    <a:lnTo>
                      <a:pt x="2169" y="3284"/>
                    </a:lnTo>
                    <a:lnTo>
                      <a:pt x="1906" y="3610"/>
                    </a:lnTo>
                    <a:lnTo>
                      <a:pt x="1674" y="3957"/>
                    </a:lnTo>
                    <a:lnTo>
                      <a:pt x="1453" y="4315"/>
                    </a:lnTo>
                    <a:lnTo>
                      <a:pt x="1243" y="4683"/>
                    </a:lnTo>
                    <a:lnTo>
                      <a:pt x="1053" y="5073"/>
                    </a:lnTo>
                    <a:lnTo>
                      <a:pt x="885" y="5483"/>
                    </a:lnTo>
                    <a:lnTo>
                      <a:pt x="727" y="5904"/>
                    </a:lnTo>
                    <a:lnTo>
                      <a:pt x="590" y="6336"/>
                    </a:lnTo>
                    <a:lnTo>
                      <a:pt x="474" y="6788"/>
                    </a:lnTo>
                    <a:lnTo>
                      <a:pt x="369" y="7251"/>
                    </a:lnTo>
                    <a:lnTo>
                      <a:pt x="285" y="7735"/>
                    </a:lnTo>
                    <a:lnTo>
                      <a:pt x="222" y="8230"/>
                    </a:lnTo>
                    <a:lnTo>
                      <a:pt x="169" y="8746"/>
                    </a:lnTo>
                    <a:lnTo>
                      <a:pt x="96" y="9777"/>
                    </a:lnTo>
                    <a:lnTo>
                      <a:pt x="43" y="10766"/>
                    </a:lnTo>
                    <a:lnTo>
                      <a:pt x="11" y="11714"/>
                    </a:lnTo>
                    <a:lnTo>
                      <a:pt x="1" y="12608"/>
                    </a:lnTo>
                    <a:lnTo>
                      <a:pt x="11" y="13471"/>
                    </a:lnTo>
                    <a:lnTo>
                      <a:pt x="32" y="14282"/>
                    </a:lnTo>
                    <a:lnTo>
                      <a:pt x="85" y="15060"/>
                    </a:lnTo>
                    <a:lnTo>
                      <a:pt x="138" y="15797"/>
                    </a:lnTo>
                    <a:lnTo>
                      <a:pt x="222" y="16492"/>
                    </a:lnTo>
                    <a:lnTo>
                      <a:pt x="306" y="17144"/>
                    </a:lnTo>
                    <a:lnTo>
                      <a:pt x="411" y="17765"/>
                    </a:lnTo>
                    <a:lnTo>
                      <a:pt x="527" y="18354"/>
                    </a:lnTo>
                    <a:lnTo>
                      <a:pt x="643" y="18902"/>
                    </a:lnTo>
                    <a:lnTo>
                      <a:pt x="780" y="19417"/>
                    </a:lnTo>
                    <a:lnTo>
                      <a:pt x="927" y="19902"/>
                    </a:lnTo>
                    <a:lnTo>
                      <a:pt x="1074" y="20354"/>
                    </a:lnTo>
                    <a:lnTo>
                      <a:pt x="1232" y="20775"/>
                    </a:lnTo>
                    <a:lnTo>
                      <a:pt x="1401" y="21164"/>
                    </a:lnTo>
                    <a:lnTo>
                      <a:pt x="1569" y="21522"/>
                    </a:lnTo>
                    <a:lnTo>
                      <a:pt x="1737" y="21859"/>
                    </a:lnTo>
                    <a:lnTo>
                      <a:pt x="1916" y="22164"/>
                    </a:lnTo>
                    <a:lnTo>
                      <a:pt x="2095" y="22438"/>
                    </a:lnTo>
                    <a:lnTo>
                      <a:pt x="2274" y="22691"/>
                    </a:lnTo>
                    <a:lnTo>
                      <a:pt x="2443" y="22922"/>
                    </a:lnTo>
                    <a:lnTo>
                      <a:pt x="2621" y="23133"/>
                    </a:lnTo>
                    <a:lnTo>
                      <a:pt x="2800" y="23311"/>
                    </a:lnTo>
                    <a:lnTo>
                      <a:pt x="2969" y="23480"/>
                    </a:lnTo>
                    <a:lnTo>
                      <a:pt x="3127" y="23617"/>
                    </a:lnTo>
                    <a:lnTo>
                      <a:pt x="3284" y="23743"/>
                    </a:lnTo>
                    <a:lnTo>
                      <a:pt x="3442" y="23848"/>
                    </a:lnTo>
                    <a:lnTo>
                      <a:pt x="3579" y="23932"/>
                    </a:lnTo>
                    <a:lnTo>
                      <a:pt x="3716" y="24006"/>
                    </a:lnTo>
                    <a:lnTo>
                      <a:pt x="3969" y="24122"/>
                    </a:lnTo>
                    <a:lnTo>
                      <a:pt x="4221" y="24217"/>
                    </a:lnTo>
                    <a:lnTo>
                      <a:pt x="4484" y="24301"/>
                    </a:lnTo>
                    <a:lnTo>
                      <a:pt x="4747" y="24364"/>
                    </a:lnTo>
                    <a:lnTo>
                      <a:pt x="5010" y="24416"/>
                    </a:lnTo>
                    <a:lnTo>
                      <a:pt x="5274" y="24459"/>
                    </a:lnTo>
                    <a:lnTo>
                      <a:pt x="5537" y="24480"/>
                    </a:lnTo>
                    <a:lnTo>
                      <a:pt x="5800" y="24501"/>
                    </a:lnTo>
                    <a:lnTo>
                      <a:pt x="6063" y="24511"/>
                    </a:lnTo>
                    <a:lnTo>
                      <a:pt x="6315" y="24511"/>
                    </a:lnTo>
                    <a:lnTo>
                      <a:pt x="6579" y="24501"/>
                    </a:lnTo>
                    <a:lnTo>
                      <a:pt x="6831" y="24480"/>
                    </a:lnTo>
                    <a:lnTo>
                      <a:pt x="7073" y="24448"/>
                    </a:lnTo>
                    <a:lnTo>
                      <a:pt x="7315" y="24416"/>
                    </a:lnTo>
                    <a:lnTo>
                      <a:pt x="7778" y="24343"/>
                    </a:lnTo>
                    <a:lnTo>
                      <a:pt x="8220" y="24248"/>
                    </a:lnTo>
                    <a:lnTo>
                      <a:pt x="8610" y="24143"/>
                    </a:lnTo>
                    <a:lnTo>
                      <a:pt x="8968" y="24038"/>
                    </a:lnTo>
                    <a:lnTo>
                      <a:pt x="9262" y="23943"/>
                    </a:lnTo>
                    <a:lnTo>
                      <a:pt x="9515" y="23848"/>
                    </a:lnTo>
                    <a:lnTo>
                      <a:pt x="9694" y="23775"/>
                    </a:lnTo>
                    <a:lnTo>
                      <a:pt x="9852" y="23711"/>
                    </a:lnTo>
                    <a:lnTo>
                      <a:pt x="9788" y="28637"/>
                    </a:lnTo>
                    <a:lnTo>
                      <a:pt x="9894" y="28826"/>
                    </a:lnTo>
                    <a:lnTo>
                      <a:pt x="9999" y="28995"/>
                    </a:lnTo>
                    <a:lnTo>
                      <a:pt x="10104" y="29163"/>
                    </a:lnTo>
                    <a:lnTo>
                      <a:pt x="10220" y="29310"/>
                    </a:lnTo>
                    <a:lnTo>
                      <a:pt x="10346" y="29458"/>
                    </a:lnTo>
                    <a:lnTo>
                      <a:pt x="10473" y="29584"/>
                    </a:lnTo>
                    <a:lnTo>
                      <a:pt x="10609" y="29710"/>
                    </a:lnTo>
                    <a:lnTo>
                      <a:pt x="10746" y="29815"/>
                    </a:lnTo>
                    <a:lnTo>
                      <a:pt x="10883" y="29921"/>
                    </a:lnTo>
                    <a:lnTo>
                      <a:pt x="11030" y="30015"/>
                    </a:lnTo>
                    <a:lnTo>
                      <a:pt x="11178" y="30089"/>
                    </a:lnTo>
                    <a:lnTo>
                      <a:pt x="11336" y="30163"/>
                    </a:lnTo>
                    <a:lnTo>
                      <a:pt x="11493" y="30236"/>
                    </a:lnTo>
                    <a:lnTo>
                      <a:pt x="11651" y="30289"/>
                    </a:lnTo>
                    <a:lnTo>
                      <a:pt x="11820" y="30342"/>
                    </a:lnTo>
                    <a:lnTo>
                      <a:pt x="11978" y="30373"/>
                    </a:lnTo>
                    <a:lnTo>
                      <a:pt x="12146" y="30405"/>
                    </a:lnTo>
                    <a:lnTo>
                      <a:pt x="12325" y="30436"/>
                    </a:lnTo>
                    <a:lnTo>
                      <a:pt x="12493" y="30457"/>
                    </a:lnTo>
                    <a:lnTo>
                      <a:pt x="12672" y="30468"/>
                    </a:lnTo>
                    <a:lnTo>
                      <a:pt x="13030" y="30468"/>
                    </a:lnTo>
                    <a:lnTo>
                      <a:pt x="13388" y="30457"/>
                    </a:lnTo>
                    <a:lnTo>
                      <a:pt x="13746" y="30415"/>
                    </a:lnTo>
                    <a:lnTo>
                      <a:pt x="14103" y="30352"/>
                    </a:lnTo>
                    <a:lnTo>
                      <a:pt x="14461" y="30279"/>
                    </a:lnTo>
                    <a:lnTo>
                      <a:pt x="14819" y="30194"/>
                    </a:lnTo>
                    <a:lnTo>
                      <a:pt x="15166" y="30089"/>
                    </a:lnTo>
                    <a:lnTo>
                      <a:pt x="15514" y="29984"/>
                    </a:lnTo>
                    <a:lnTo>
                      <a:pt x="15840" y="29858"/>
                    </a:lnTo>
                    <a:lnTo>
                      <a:pt x="16166" y="29742"/>
                    </a:lnTo>
                    <a:lnTo>
                      <a:pt x="16471" y="29616"/>
                    </a:lnTo>
                    <a:lnTo>
                      <a:pt x="16756" y="29489"/>
                    </a:lnTo>
                    <a:lnTo>
                      <a:pt x="17282" y="29237"/>
                    </a:lnTo>
                    <a:lnTo>
                      <a:pt x="17713" y="29016"/>
                    </a:lnTo>
                    <a:lnTo>
                      <a:pt x="18040" y="28826"/>
                    </a:lnTo>
                    <a:lnTo>
                      <a:pt x="18324" y="28658"/>
                    </a:lnTo>
                    <a:lnTo>
                      <a:pt x="18282" y="28384"/>
                    </a:lnTo>
                    <a:lnTo>
                      <a:pt x="18229" y="28047"/>
                    </a:lnTo>
                    <a:lnTo>
                      <a:pt x="18166" y="27605"/>
                    </a:lnTo>
                    <a:lnTo>
                      <a:pt x="18092" y="27069"/>
                    </a:lnTo>
                    <a:lnTo>
                      <a:pt x="18029" y="26458"/>
                    </a:lnTo>
                    <a:lnTo>
                      <a:pt x="17976" y="25774"/>
                    </a:lnTo>
                    <a:lnTo>
                      <a:pt x="17945" y="25027"/>
                    </a:lnTo>
                    <a:lnTo>
                      <a:pt x="17924" y="24638"/>
                    </a:lnTo>
                    <a:lnTo>
                      <a:pt x="17924" y="24238"/>
                    </a:lnTo>
                    <a:lnTo>
                      <a:pt x="17924" y="23838"/>
                    </a:lnTo>
                    <a:lnTo>
                      <a:pt x="17934" y="23427"/>
                    </a:lnTo>
                    <a:lnTo>
                      <a:pt x="17955" y="23017"/>
                    </a:lnTo>
                    <a:lnTo>
                      <a:pt x="17987" y="22606"/>
                    </a:lnTo>
                    <a:lnTo>
                      <a:pt x="18029" y="22185"/>
                    </a:lnTo>
                    <a:lnTo>
                      <a:pt x="18082" y="21775"/>
                    </a:lnTo>
                    <a:lnTo>
                      <a:pt x="18145" y="21354"/>
                    </a:lnTo>
                    <a:lnTo>
                      <a:pt x="18218" y="20954"/>
                    </a:lnTo>
                    <a:lnTo>
                      <a:pt x="18303" y="20554"/>
                    </a:lnTo>
                    <a:lnTo>
                      <a:pt x="18408" y="20154"/>
                    </a:lnTo>
                    <a:lnTo>
                      <a:pt x="18534" y="19775"/>
                    </a:lnTo>
                    <a:lnTo>
                      <a:pt x="18671" y="19396"/>
                    </a:lnTo>
                    <a:lnTo>
                      <a:pt x="18818" y="19039"/>
                    </a:lnTo>
                    <a:lnTo>
                      <a:pt x="18987" y="18702"/>
                    </a:lnTo>
                    <a:lnTo>
                      <a:pt x="19334" y="18060"/>
                    </a:lnTo>
                    <a:lnTo>
                      <a:pt x="19650" y="17502"/>
                    </a:lnTo>
                    <a:lnTo>
                      <a:pt x="19934" y="17018"/>
                    </a:lnTo>
                    <a:lnTo>
                      <a:pt x="20187" y="16597"/>
                    </a:lnTo>
                    <a:lnTo>
                      <a:pt x="20418" y="16239"/>
                    </a:lnTo>
                    <a:lnTo>
                      <a:pt x="20629" y="15944"/>
                    </a:lnTo>
                    <a:lnTo>
                      <a:pt x="20807" y="15692"/>
                    </a:lnTo>
                    <a:lnTo>
                      <a:pt x="20955" y="15492"/>
                    </a:lnTo>
                    <a:lnTo>
                      <a:pt x="21092" y="15334"/>
                    </a:lnTo>
                    <a:lnTo>
                      <a:pt x="21207" y="15218"/>
                    </a:lnTo>
                    <a:lnTo>
                      <a:pt x="21292" y="15124"/>
                    </a:lnTo>
                    <a:lnTo>
                      <a:pt x="21365" y="15060"/>
                    </a:lnTo>
                    <a:lnTo>
                      <a:pt x="21460" y="14997"/>
                    </a:lnTo>
                    <a:lnTo>
                      <a:pt x="21492" y="14987"/>
                    </a:lnTo>
                    <a:lnTo>
                      <a:pt x="21555" y="14703"/>
                    </a:lnTo>
                    <a:lnTo>
                      <a:pt x="21618" y="14418"/>
                    </a:lnTo>
                    <a:lnTo>
                      <a:pt x="21670" y="14124"/>
                    </a:lnTo>
                    <a:lnTo>
                      <a:pt x="21713" y="13818"/>
                    </a:lnTo>
                    <a:lnTo>
                      <a:pt x="21744" y="13513"/>
                    </a:lnTo>
                    <a:lnTo>
                      <a:pt x="21776" y="13198"/>
                    </a:lnTo>
                    <a:lnTo>
                      <a:pt x="21797" y="12892"/>
                    </a:lnTo>
                    <a:lnTo>
                      <a:pt x="21807" y="12566"/>
                    </a:lnTo>
                    <a:lnTo>
                      <a:pt x="21807" y="12250"/>
                    </a:lnTo>
                    <a:lnTo>
                      <a:pt x="21807" y="11924"/>
                    </a:lnTo>
                    <a:lnTo>
                      <a:pt x="21797" y="11608"/>
                    </a:lnTo>
                    <a:lnTo>
                      <a:pt x="21776" y="11282"/>
                    </a:lnTo>
                    <a:lnTo>
                      <a:pt x="21755" y="10956"/>
                    </a:lnTo>
                    <a:lnTo>
                      <a:pt x="21723" y="10630"/>
                    </a:lnTo>
                    <a:lnTo>
                      <a:pt x="21681" y="10303"/>
                    </a:lnTo>
                    <a:lnTo>
                      <a:pt x="21628" y="9977"/>
                    </a:lnTo>
                    <a:lnTo>
                      <a:pt x="21576" y="9651"/>
                    </a:lnTo>
                    <a:lnTo>
                      <a:pt x="21513" y="9335"/>
                    </a:lnTo>
                    <a:lnTo>
                      <a:pt x="21439" y="9009"/>
                    </a:lnTo>
                    <a:lnTo>
                      <a:pt x="21365" y="8693"/>
                    </a:lnTo>
                    <a:lnTo>
                      <a:pt x="21281" y="8377"/>
                    </a:lnTo>
                    <a:lnTo>
                      <a:pt x="21186" y="8072"/>
                    </a:lnTo>
                    <a:lnTo>
                      <a:pt x="21092" y="7767"/>
                    </a:lnTo>
                    <a:lnTo>
                      <a:pt x="20986" y="7462"/>
                    </a:lnTo>
                    <a:lnTo>
                      <a:pt x="20871" y="7167"/>
                    </a:lnTo>
                    <a:lnTo>
                      <a:pt x="20755" y="6883"/>
                    </a:lnTo>
                    <a:lnTo>
                      <a:pt x="20629" y="6599"/>
                    </a:lnTo>
                    <a:lnTo>
                      <a:pt x="20492" y="6325"/>
                    </a:lnTo>
                    <a:lnTo>
                      <a:pt x="20355" y="6052"/>
                    </a:lnTo>
                    <a:lnTo>
                      <a:pt x="20208" y="5799"/>
                    </a:lnTo>
                    <a:lnTo>
                      <a:pt x="20060" y="5546"/>
                    </a:lnTo>
                    <a:lnTo>
                      <a:pt x="19892" y="5304"/>
                    </a:lnTo>
                    <a:lnTo>
                      <a:pt x="19597" y="4852"/>
                    </a:lnTo>
                    <a:lnTo>
                      <a:pt x="19387" y="4568"/>
                    </a:lnTo>
                    <a:lnTo>
                      <a:pt x="19176" y="4294"/>
                    </a:lnTo>
                    <a:lnTo>
                      <a:pt x="18966" y="4020"/>
                    </a:lnTo>
                    <a:lnTo>
                      <a:pt x="18734" y="3757"/>
                    </a:lnTo>
                    <a:lnTo>
                      <a:pt x="18503" y="3505"/>
                    </a:lnTo>
                    <a:lnTo>
                      <a:pt x="18271" y="3252"/>
                    </a:lnTo>
                    <a:lnTo>
                      <a:pt x="18019" y="3010"/>
                    </a:lnTo>
                    <a:lnTo>
                      <a:pt x="17766" y="2778"/>
                    </a:lnTo>
                    <a:lnTo>
                      <a:pt x="17513" y="2557"/>
                    </a:lnTo>
                    <a:lnTo>
                      <a:pt x="17240" y="2336"/>
                    </a:lnTo>
                    <a:lnTo>
                      <a:pt x="16977" y="2136"/>
                    </a:lnTo>
                    <a:lnTo>
                      <a:pt x="16692" y="1937"/>
                    </a:lnTo>
                    <a:lnTo>
                      <a:pt x="16408" y="1747"/>
                    </a:lnTo>
                    <a:lnTo>
                      <a:pt x="16124" y="1558"/>
                    </a:lnTo>
                    <a:lnTo>
                      <a:pt x="15829" y="1389"/>
                    </a:lnTo>
                    <a:lnTo>
                      <a:pt x="15535" y="1231"/>
                    </a:lnTo>
                    <a:lnTo>
                      <a:pt x="15230" y="1074"/>
                    </a:lnTo>
                    <a:lnTo>
                      <a:pt x="14924" y="926"/>
                    </a:lnTo>
                    <a:lnTo>
                      <a:pt x="14609" y="789"/>
                    </a:lnTo>
                    <a:lnTo>
                      <a:pt x="14293" y="674"/>
                    </a:lnTo>
                    <a:lnTo>
                      <a:pt x="13967" y="558"/>
                    </a:lnTo>
                    <a:lnTo>
                      <a:pt x="13651" y="453"/>
                    </a:lnTo>
                    <a:lnTo>
                      <a:pt x="13325" y="358"/>
                    </a:lnTo>
                    <a:lnTo>
                      <a:pt x="12988" y="274"/>
                    </a:lnTo>
                    <a:lnTo>
                      <a:pt x="12662" y="200"/>
                    </a:lnTo>
                    <a:lnTo>
                      <a:pt x="12325" y="137"/>
                    </a:lnTo>
                    <a:lnTo>
                      <a:pt x="11978" y="84"/>
                    </a:lnTo>
                    <a:lnTo>
                      <a:pt x="11641" y="53"/>
                    </a:lnTo>
                    <a:lnTo>
                      <a:pt x="11293" y="21"/>
                    </a:lnTo>
                    <a:lnTo>
                      <a:pt x="10946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476;p88">
                <a:extLst>
                  <a:ext uri="{FF2B5EF4-FFF2-40B4-BE49-F238E27FC236}">
                    <a16:creationId xmlns:a16="http://schemas.microsoft.com/office/drawing/2014/main" id="{C947E0D5-8784-407E-A0D4-28D48C1F8096}"/>
                  </a:ext>
                </a:extLst>
              </p:cNvPr>
              <p:cNvSpPr/>
              <p:nvPr/>
            </p:nvSpPr>
            <p:spPr>
              <a:xfrm>
                <a:off x="1413973" y="2028568"/>
                <a:ext cx="451786" cy="480548"/>
              </a:xfrm>
              <a:custGeom>
                <a:avLst/>
                <a:gdLst/>
                <a:ahLst/>
                <a:cxnLst/>
                <a:rect l="l" t="t" r="r" b="b"/>
                <a:pathLst>
                  <a:path w="23797" h="25312" extrusionOk="0">
                    <a:moveTo>
                      <a:pt x="11125" y="0"/>
                    </a:moveTo>
                    <a:lnTo>
                      <a:pt x="10746" y="11"/>
                    </a:lnTo>
                    <a:lnTo>
                      <a:pt x="10367" y="32"/>
                    </a:lnTo>
                    <a:lnTo>
                      <a:pt x="9978" y="74"/>
                    </a:lnTo>
                    <a:lnTo>
                      <a:pt x="9599" y="116"/>
                    </a:lnTo>
                    <a:lnTo>
                      <a:pt x="9210" y="169"/>
                    </a:lnTo>
                    <a:lnTo>
                      <a:pt x="8820" y="242"/>
                    </a:lnTo>
                    <a:lnTo>
                      <a:pt x="8420" y="316"/>
                    </a:lnTo>
                    <a:lnTo>
                      <a:pt x="8031" y="411"/>
                    </a:lnTo>
                    <a:lnTo>
                      <a:pt x="7631" y="505"/>
                    </a:lnTo>
                    <a:lnTo>
                      <a:pt x="7231" y="621"/>
                    </a:lnTo>
                    <a:lnTo>
                      <a:pt x="6831" y="737"/>
                    </a:lnTo>
                    <a:lnTo>
                      <a:pt x="6421" y="874"/>
                    </a:lnTo>
                    <a:lnTo>
                      <a:pt x="6021" y="1021"/>
                    </a:lnTo>
                    <a:lnTo>
                      <a:pt x="5610" y="1168"/>
                    </a:lnTo>
                    <a:lnTo>
                      <a:pt x="5221" y="1337"/>
                    </a:lnTo>
                    <a:lnTo>
                      <a:pt x="4779" y="1547"/>
                    </a:lnTo>
                    <a:lnTo>
                      <a:pt x="4316" y="1800"/>
                    </a:lnTo>
                    <a:lnTo>
                      <a:pt x="3832" y="2095"/>
                    </a:lnTo>
                    <a:lnTo>
                      <a:pt x="3579" y="2252"/>
                    </a:lnTo>
                    <a:lnTo>
                      <a:pt x="3337" y="2421"/>
                    </a:lnTo>
                    <a:lnTo>
                      <a:pt x="3085" y="2600"/>
                    </a:lnTo>
                    <a:lnTo>
                      <a:pt x="2832" y="2779"/>
                    </a:lnTo>
                    <a:lnTo>
                      <a:pt x="2590" y="2968"/>
                    </a:lnTo>
                    <a:lnTo>
                      <a:pt x="2348" y="3168"/>
                    </a:lnTo>
                    <a:lnTo>
                      <a:pt x="2106" y="3378"/>
                    </a:lnTo>
                    <a:lnTo>
                      <a:pt x="1874" y="3589"/>
                    </a:lnTo>
                    <a:lnTo>
                      <a:pt x="1653" y="3799"/>
                    </a:lnTo>
                    <a:lnTo>
                      <a:pt x="1432" y="4031"/>
                    </a:lnTo>
                    <a:lnTo>
                      <a:pt x="1232" y="4252"/>
                    </a:lnTo>
                    <a:lnTo>
                      <a:pt x="1043" y="4484"/>
                    </a:lnTo>
                    <a:lnTo>
                      <a:pt x="853" y="4726"/>
                    </a:lnTo>
                    <a:lnTo>
                      <a:pt x="685" y="4968"/>
                    </a:lnTo>
                    <a:lnTo>
                      <a:pt x="538" y="5210"/>
                    </a:lnTo>
                    <a:lnTo>
                      <a:pt x="401" y="5462"/>
                    </a:lnTo>
                    <a:lnTo>
                      <a:pt x="285" y="5715"/>
                    </a:lnTo>
                    <a:lnTo>
                      <a:pt x="180" y="5967"/>
                    </a:lnTo>
                    <a:lnTo>
                      <a:pt x="106" y="6231"/>
                    </a:lnTo>
                    <a:lnTo>
                      <a:pt x="43" y="6483"/>
                    </a:lnTo>
                    <a:lnTo>
                      <a:pt x="11" y="6746"/>
                    </a:lnTo>
                    <a:lnTo>
                      <a:pt x="1" y="7009"/>
                    </a:lnTo>
                    <a:lnTo>
                      <a:pt x="11" y="7146"/>
                    </a:lnTo>
                    <a:lnTo>
                      <a:pt x="22" y="7272"/>
                    </a:lnTo>
                    <a:lnTo>
                      <a:pt x="33" y="7409"/>
                    </a:lnTo>
                    <a:lnTo>
                      <a:pt x="54" y="7536"/>
                    </a:lnTo>
                    <a:lnTo>
                      <a:pt x="106" y="7746"/>
                    </a:lnTo>
                    <a:lnTo>
                      <a:pt x="180" y="7957"/>
                    </a:lnTo>
                    <a:lnTo>
                      <a:pt x="264" y="8157"/>
                    </a:lnTo>
                    <a:lnTo>
                      <a:pt x="359" y="8356"/>
                    </a:lnTo>
                    <a:lnTo>
                      <a:pt x="464" y="8546"/>
                    </a:lnTo>
                    <a:lnTo>
                      <a:pt x="590" y="8725"/>
                    </a:lnTo>
                    <a:lnTo>
                      <a:pt x="717" y="8904"/>
                    </a:lnTo>
                    <a:lnTo>
                      <a:pt x="864" y="9072"/>
                    </a:lnTo>
                    <a:lnTo>
                      <a:pt x="1011" y="9241"/>
                    </a:lnTo>
                    <a:lnTo>
                      <a:pt x="1169" y="9409"/>
                    </a:lnTo>
                    <a:lnTo>
                      <a:pt x="1338" y="9567"/>
                    </a:lnTo>
                    <a:lnTo>
                      <a:pt x="1516" y="9725"/>
                    </a:lnTo>
                    <a:lnTo>
                      <a:pt x="1695" y="9872"/>
                    </a:lnTo>
                    <a:lnTo>
                      <a:pt x="1885" y="10019"/>
                    </a:lnTo>
                    <a:lnTo>
                      <a:pt x="2274" y="10314"/>
                    </a:lnTo>
                    <a:lnTo>
                      <a:pt x="2674" y="10588"/>
                    </a:lnTo>
                    <a:lnTo>
                      <a:pt x="3085" y="10861"/>
                    </a:lnTo>
                    <a:lnTo>
                      <a:pt x="3905" y="11387"/>
                    </a:lnTo>
                    <a:lnTo>
                      <a:pt x="4305" y="11640"/>
                    </a:lnTo>
                    <a:lnTo>
                      <a:pt x="4684" y="11903"/>
                    </a:lnTo>
                    <a:lnTo>
                      <a:pt x="5032" y="12166"/>
                    </a:lnTo>
                    <a:lnTo>
                      <a:pt x="5200" y="12303"/>
                    </a:lnTo>
                    <a:lnTo>
                      <a:pt x="5358" y="12440"/>
                    </a:lnTo>
                    <a:lnTo>
                      <a:pt x="6042" y="13040"/>
                    </a:lnTo>
                    <a:lnTo>
                      <a:pt x="6379" y="13334"/>
                    </a:lnTo>
                    <a:lnTo>
                      <a:pt x="6694" y="13629"/>
                    </a:lnTo>
                    <a:lnTo>
                      <a:pt x="7000" y="13934"/>
                    </a:lnTo>
                    <a:lnTo>
                      <a:pt x="7294" y="14240"/>
                    </a:lnTo>
                    <a:lnTo>
                      <a:pt x="7568" y="14555"/>
                    </a:lnTo>
                    <a:lnTo>
                      <a:pt x="7831" y="14882"/>
                    </a:lnTo>
                    <a:lnTo>
                      <a:pt x="7947" y="15050"/>
                    </a:lnTo>
                    <a:lnTo>
                      <a:pt x="8063" y="15218"/>
                    </a:lnTo>
                    <a:lnTo>
                      <a:pt x="8178" y="15397"/>
                    </a:lnTo>
                    <a:lnTo>
                      <a:pt x="8284" y="15587"/>
                    </a:lnTo>
                    <a:lnTo>
                      <a:pt x="8378" y="15776"/>
                    </a:lnTo>
                    <a:lnTo>
                      <a:pt x="8473" y="15966"/>
                    </a:lnTo>
                    <a:lnTo>
                      <a:pt x="8557" y="16166"/>
                    </a:lnTo>
                    <a:lnTo>
                      <a:pt x="8631" y="16366"/>
                    </a:lnTo>
                    <a:lnTo>
                      <a:pt x="8705" y="16587"/>
                    </a:lnTo>
                    <a:lnTo>
                      <a:pt x="8768" y="16797"/>
                    </a:lnTo>
                    <a:lnTo>
                      <a:pt x="8831" y="17029"/>
                    </a:lnTo>
                    <a:lnTo>
                      <a:pt x="8873" y="17260"/>
                    </a:lnTo>
                    <a:lnTo>
                      <a:pt x="8915" y="17502"/>
                    </a:lnTo>
                    <a:lnTo>
                      <a:pt x="8947" y="17755"/>
                    </a:lnTo>
                    <a:lnTo>
                      <a:pt x="8978" y="18018"/>
                    </a:lnTo>
                    <a:lnTo>
                      <a:pt x="8989" y="18291"/>
                    </a:lnTo>
                    <a:lnTo>
                      <a:pt x="9010" y="18555"/>
                    </a:lnTo>
                    <a:lnTo>
                      <a:pt x="9031" y="18818"/>
                    </a:lnTo>
                    <a:lnTo>
                      <a:pt x="9062" y="19060"/>
                    </a:lnTo>
                    <a:lnTo>
                      <a:pt x="9115" y="19291"/>
                    </a:lnTo>
                    <a:lnTo>
                      <a:pt x="9157" y="19512"/>
                    </a:lnTo>
                    <a:lnTo>
                      <a:pt x="9220" y="19712"/>
                    </a:lnTo>
                    <a:lnTo>
                      <a:pt x="9294" y="19912"/>
                    </a:lnTo>
                    <a:lnTo>
                      <a:pt x="9368" y="20091"/>
                    </a:lnTo>
                    <a:lnTo>
                      <a:pt x="9441" y="20260"/>
                    </a:lnTo>
                    <a:lnTo>
                      <a:pt x="9536" y="20407"/>
                    </a:lnTo>
                    <a:lnTo>
                      <a:pt x="9620" y="20554"/>
                    </a:lnTo>
                    <a:lnTo>
                      <a:pt x="9725" y="20680"/>
                    </a:lnTo>
                    <a:lnTo>
                      <a:pt x="9831" y="20796"/>
                    </a:lnTo>
                    <a:lnTo>
                      <a:pt x="9936" y="20901"/>
                    </a:lnTo>
                    <a:lnTo>
                      <a:pt x="10052" y="20986"/>
                    </a:lnTo>
                    <a:lnTo>
                      <a:pt x="10167" y="21059"/>
                    </a:lnTo>
                    <a:lnTo>
                      <a:pt x="10283" y="21122"/>
                    </a:lnTo>
                    <a:lnTo>
                      <a:pt x="10410" y="21165"/>
                    </a:lnTo>
                    <a:lnTo>
                      <a:pt x="10536" y="21207"/>
                    </a:lnTo>
                    <a:lnTo>
                      <a:pt x="10662" y="21228"/>
                    </a:lnTo>
                    <a:lnTo>
                      <a:pt x="10788" y="21228"/>
                    </a:lnTo>
                    <a:lnTo>
                      <a:pt x="10925" y="21217"/>
                    </a:lnTo>
                    <a:lnTo>
                      <a:pt x="11052" y="21196"/>
                    </a:lnTo>
                    <a:lnTo>
                      <a:pt x="11188" y="21165"/>
                    </a:lnTo>
                    <a:lnTo>
                      <a:pt x="11315" y="21112"/>
                    </a:lnTo>
                    <a:lnTo>
                      <a:pt x="11451" y="21049"/>
                    </a:lnTo>
                    <a:lnTo>
                      <a:pt x="11588" y="20965"/>
                    </a:lnTo>
                    <a:lnTo>
                      <a:pt x="11715" y="20870"/>
                    </a:lnTo>
                    <a:lnTo>
                      <a:pt x="11841" y="20765"/>
                    </a:lnTo>
                    <a:lnTo>
                      <a:pt x="11967" y="20638"/>
                    </a:lnTo>
                    <a:lnTo>
                      <a:pt x="12093" y="20502"/>
                    </a:lnTo>
                    <a:lnTo>
                      <a:pt x="12220" y="20354"/>
                    </a:lnTo>
                    <a:lnTo>
                      <a:pt x="12609" y="19849"/>
                    </a:lnTo>
                    <a:lnTo>
                      <a:pt x="12883" y="19523"/>
                    </a:lnTo>
                    <a:lnTo>
                      <a:pt x="13177" y="19186"/>
                    </a:lnTo>
                    <a:lnTo>
                      <a:pt x="13483" y="18870"/>
                    </a:lnTo>
                    <a:lnTo>
                      <a:pt x="13630" y="18723"/>
                    </a:lnTo>
                    <a:lnTo>
                      <a:pt x="13777" y="18586"/>
                    </a:lnTo>
                    <a:lnTo>
                      <a:pt x="13925" y="18481"/>
                    </a:lnTo>
                    <a:lnTo>
                      <a:pt x="14051" y="18386"/>
                    </a:lnTo>
                    <a:lnTo>
                      <a:pt x="14177" y="18323"/>
                    </a:lnTo>
                    <a:lnTo>
                      <a:pt x="14240" y="18302"/>
                    </a:lnTo>
                    <a:lnTo>
                      <a:pt x="14293" y="18291"/>
                    </a:lnTo>
                    <a:lnTo>
                      <a:pt x="14367" y="18281"/>
                    </a:lnTo>
                    <a:lnTo>
                      <a:pt x="14440" y="18281"/>
                    </a:lnTo>
                    <a:lnTo>
                      <a:pt x="14503" y="18291"/>
                    </a:lnTo>
                    <a:lnTo>
                      <a:pt x="14567" y="18313"/>
                    </a:lnTo>
                    <a:lnTo>
                      <a:pt x="14630" y="18344"/>
                    </a:lnTo>
                    <a:lnTo>
                      <a:pt x="14682" y="18386"/>
                    </a:lnTo>
                    <a:lnTo>
                      <a:pt x="14735" y="18439"/>
                    </a:lnTo>
                    <a:lnTo>
                      <a:pt x="14777" y="18491"/>
                    </a:lnTo>
                    <a:lnTo>
                      <a:pt x="14861" y="18618"/>
                    </a:lnTo>
                    <a:lnTo>
                      <a:pt x="14935" y="18776"/>
                    </a:lnTo>
                    <a:lnTo>
                      <a:pt x="14998" y="18954"/>
                    </a:lnTo>
                    <a:lnTo>
                      <a:pt x="15051" y="19144"/>
                    </a:lnTo>
                    <a:lnTo>
                      <a:pt x="15103" y="19344"/>
                    </a:lnTo>
                    <a:lnTo>
                      <a:pt x="15145" y="19554"/>
                    </a:lnTo>
                    <a:lnTo>
                      <a:pt x="15219" y="19975"/>
                    </a:lnTo>
                    <a:lnTo>
                      <a:pt x="15282" y="20375"/>
                    </a:lnTo>
                    <a:lnTo>
                      <a:pt x="15324" y="20554"/>
                    </a:lnTo>
                    <a:lnTo>
                      <a:pt x="15366" y="20712"/>
                    </a:lnTo>
                    <a:lnTo>
                      <a:pt x="15398" y="20870"/>
                    </a:lnTo>
                    <a:lnTo>
                      <a:pt x="15430" y="21017"/>
                    </a:lnTo>
                    <a:lnTo>
                      <a:pt x="15472" y="21333"/>
                    </a:lnTo>
                    <a:lnTo>
                      <a:pt x="15493" y="21649"/>
                    </a:lnTo>
                    <a:lnTo>
                      <a:pt x="15503" y="21964"/>
                    </a:lnTo>
                    <a:lnTo>
                      <a:pt x="15503" y="22596"/>
                    </a:lnTo>
                    <a:lnTo>
                      <a:pt x="15514" y="22922"/>
                    </a:lnTo>
                    <a:lnTo>
                      <a:pt x="15524" y="23238"/>
                    </a:lnTo>
                    <a:lnTo>
                      <a:pt x="15545" y="23396"/>
                    </a:lnTo>
                    <a:lnTo>
                      <a:pt x="15566" y="23554"/>
                    </a:lnTo>
                    <a:lnTo>
                      <a:pt x="15598" y="23711"/>
                    </a:lnTo>
                    <a:lnTo>
                      <a:pt x="15630" y="23869"/>
                    </a:lnTo>
                    <a:lnTo>
                      <a:pt x="15682" y="24027"/>
                    </a:lnTo>
                    <a:lnTo>
                      <a:pt x="15735" y="24175"/>
                    </a:lnTo>
                    <a:lnTo>
                      <a:pt x="15787" y="24332"/>
                    </a:lnTo>
                    <a:lnTo>
                      <a:pt x="15861" y="24469"/>
                    </a:lnTo>
                    <a:lnTo>
                      <a:pt x="15935" y="24606"/>
                    </a:lnTo>
                    <a:lnTo>
                      <a:pt x="16019" y="24743"/>
                    </a:lnTo>
                    <a:lnTo>
                      <a:pt x="16114" y="24859"/>
                    </a:lnTo>
                    <a:lnTo>
                      <a:pt x="16219" y="24974"/>
                    </a:lnTo>
                    <a:lnTo>
                      <a:pt x="16335" y="25080"/>
                    </a:lnTo>
                    <a:lnTo>
                      <a:pt x="16450" y="25174"/>
                    </a:lnTo>
                    <a:lnTo>
                      <a:pt x="16587" y="25248"/>
                    </a:lnTo>
                    <a:lnTo>
                      <a:pt x="16724" y="25311"/>
                    </a:lnTo>
                    <a:lnTo>
                      <a:pt x="17071" y="25216"/>
                    </a:lnTo>
                    <a:lnTo>
                      <a:pt x="17419" y="25101"/>
                    </a:lnTo>
                    <a:lnTo>
                      <a:pt x="17745" y="24974"/>
                    </a:lnTo>
                    <a:lnTo>
                      <a:pt x="18071" y="24827"/>
                    </a:lnTo>
                    <a:lnTo>
                      <a:pt x="18387" y="24680"/>
                    </a:lnTo>
                    <a:lnTo>
                      <a:pt x="18703" y="24501"/>
                    </a:lnTo>
                    <a:lnTo>
                      <a:pt x="19008" y="24322"/>
                    </a:lnTo>
                    <a:lnTo>
                      <a:pt x="19303" y="24132"/>
                    </a:lnTo>
                    <a:lnTo>
                      <a:pt x="19587" y="23922"/>
                    </a:lnTo>
                    <a:lnTo>
                      <a:pt x="19871" y="23701"/>
                    </a:lnTo>
                    <a:lnTo>
                      <a:pt x="20145" y="23469"/>
                    </a:lnTo>
                    <a:lnTo>
                      <a:pt x="20408" y="23238"/>
                    </a:lnTo>
                    <a:lnTo>
                      <a:pt x="20660" y="22985"/>
                    </a:lnTo>
                    <a:lnTo>
                      <a:pt x="20902" y="22722"/>
                    </a:lnTo>
                    <a:lnTo>
                      <a:pt x="21144" y="22449"/>
                    </a:lnTo>
                    <a:lnTo>
                      <a:pt x="21376" y="22175"/>
                    </a:lnTo>
                    <a:lnTo>
                      <a:pt x="21597" y="21891"/>
                    </a:lnTo>
                    <a:lnTo>
                      <a:pt x="21807" y="21596"/>
                    </a:lnTo>
                    <a:lnTo>
                      <a:pt x="22007" y="21291"/>
                    </a:lnTo>
                    <a:lnTo>
                      <a:pt x="22197" y="20986"/>
                    </a:lnTo>
                    <a:lnTo>
                      <a:pt x="22376" y="20670"/>
                    </a:lnTo>
                    <a:lnTo>
                      <a:pt x="22544" y="20354"/>
                    </a:lnTo>
                    <a:lnTo>
                      <a:pt x="22702" y="20028"/>
                    </a:lnTo>
                    <a:lnTo>
                      <a:pt x="22860" y="19691"/>
                    </a:lnTo>
                    <a:lnTo>
                      <a:pt x="22997" y="19354"/>
                    </a:lnTo>
                    <a:lnTo>
                      <a:pt x="23123" y="19018"/>
                    </a:lnTo>
                    <a:lnTo>
                      <a:pt x="23239" y="18670"/>
                    </a:lnTo>
                    <a:lnTo>
                      <a:pt x="23344" y="18323"/>
                    </a:lnTo>
                    <a:lnTo>
                      <a:pt x="23439" y="17976"/>
                    </a:lnTo>
                    <a:lnTo>
                      <a:pt x="23523" y="17618"/>
                    </a:lnTo>
                    <a:lnTo>
                      <a:pt x="23596" y="17271"/>
                    </a:lnTo>
                    <a:lnTo>
                      <a:pt x="23660" y="16913"/>
                    </a:lnTo>
                    <a:lnTo>
                      <a:pt x="23702" y="16555"/>
                    </a:lnTo>
                    <a:lnTo>
                      <a:pt x="23744" y="16197"/>
                    </a:lnTo>
                    <a:lnTo>
                      <a:pt x="23765" y="15839"/>
                    </a:lnTo>
                    <a:lnTo>
                      <a:pt x="23786" y="15481"/>
                    </a:lnTo>
                    <a:lnTo>
                      <a:pt x="23796" y="15124"/>
                    </a:lnTo>
                    <a:lnTo>
                      <a:pt x="23796" y="14766"/>
                    </a:lnTo>
                    <a:lnTo>
                      <a:pt x="23786" y="14408"/>
                    </a:lnTo>
                    <a:lnTo>
                      <a:pt x="23765" y="14050"/>
                    </a:lnTo>
                    <a:lnTo>
                      <a:pt x="23733" y="13703"/>
                    </a:lnTo>
                    <a:lnTo>
                      <a:pt x="23702" y="13345"/>
                    </a:lnTo>
                    <a:lnTo>
                      <a:pt x="23660" y="12987"/>
                    </a:lnTo>
                    <a:lnTo>
                      <a:pt x="23596" y="12629"/>
                    </a:lnTo>
                    <a:lnTo>
                      <a:pt x="23544" y="12282"/>
                    </a:lnTo>
                    <a:lnTo>
                      <a:pt x="23470" y="11924"/>
                    </a:lnTo>
                    <a:lnTo>
                      <a:pt x="23397" y="11577"/>
                    </a:lnTo>
                    <a:lnTo>
                      <a:pt x="23312" y="11219"/>
                    </a:lnTo>
                    <a:lnTo>
                      <a:pt x="23218" y="10872"/>
                    </a:lnTo>
                    <a:lnTo>
                      <a:pt x="23123" y="10524"/>
                    </a:lnTo>
                    <a:lnTo>
                      <a:pt x="23018" y="10177"/>
                    </a:lnTo>
                    <a:lnTo>
                      <a:pt x="22902" y="9840"/>
                    </a:lnTo>
                    <a:lnTo>
                      <a:pt x="22786" y="9493"/>
                    </a:lnTo>
                    <a:lnTo>
                      <a:pt x="22660" y="9156"/>
                    </a:lnTo>
                    <a:lnTo>
                      <a:pt x="22386" y="8483"/>
                    </a:lnTo>
                    <a:lnTo>
                      <a:pt x="22102" y="7820"/>
                    </a:lnTo>
                    <a:lnTo>
                      <a:pt x="21786" y="7157"/>
                    </a:lnTo>
                    <a:lnTo>
                      <a:pt x="21450" y="6515"/>
                    </a:lnTo>
                    <a:lnTo>
                      <a:pt x="21102" y="5883"/>
                    </a:lnTo>
                    <a:lnTo>
                      <a:pt x="20744" y="5273"/>
                    </a:lnTo>
                    <a:lnTo>
                      <a:pt x="20555" y="4968"/>
                    </a:lnTo>
                    <a:lnTo>
                      <a:pt x="20355" y="4662"/>
                    </a:lnTo>
                    <a:lnTo>
                      <a:pt x="20155" y="4368"/>
                    </a:lnTo>
                    <a:lnTo>
                      <a:pt x="19945" y="4084"/>
                    </a:lnTo>
                    <a:lnTo>
                      <a:pt x="19724" y="3799"/>
                    </a:lnTo>
                    <a:lnTo>
                      <a:pt x="19503" y="3526"/>
                    </a:lnTo>
                    <a:lnTo>
                      <a:pt x="19271" y="3252"/>
                    </a:lnTo>
                    <a:lnTo>
                      <a:pt x="19029" y="2989"/>
                    </a:lnTo>
                    <a:lnTo>
                      <a:pt x="18776" y="2747"/>
                    </a:lnTo>
                    <a:lnTo>
                      <a:pt x="18524" y="2505"/>
                    </a:lnTo>
                    <a:lnTo>
                      <a:pt x="18250" y="2273"/>
                    </a:lnTo>
                    <a:lnTo>
                      <a:pt x="17977" y="2052"/>
                    </a:lnTo>
                    <a:lnTo>
                      <a:pt x="17682" y="1852"/>
                    </a:lnTo>
                    <a:lnTo>
                      <a:pt x="17387" y="1652"/>
                    </a:lnTo>
                    <a:lnTo>
                      <a:pt x="17071" y="1474"/>
                    </a:lnTo>
                    <a:lnTo>
                      <a:pt x="16745" y="1295"/>
                    </a:lnTo>
                    <a:lnTo>
                      <a:pt x="16419" y="1126"/>
                    </a:lnTo>
                    <a:lnTo>
                      <a:pt x="16093" y="979"/>
                    </a:lnTo>
                    <a:lnTo>
                      <a:pt x="15756" y="832"/>
                    </a:lnTo>
                    <a:lnTo>
                      <a:pt x="15419" y="705"/>
                    </a:lnTo>
                    <a:lnTo>
                      <a:pt x="15082" y="590"/>
                    </a:lnTo>
                    <a:lnTo>
                      <a:pt x="14735" y="474"/>
                    </a:lnTo>
                    <a:lnTo>
                      <a:pt x="14388" y="379"/>
                    </a:lnTo>
                    <a:lnTo>
                      <a:pt x="14040" y="295"/>
                    </a:lnTo>
                    <a:lnTo>
                      <a:pt x="13693" y="221"/>
                    </a:lnTo>
                    <a:lnTo>
                      <a:pt x="13335" y="158"/>
                    </a:lnTo>
                    <a:lnTo>
                      <a:pt x="12967" y="105"/>
                    </a:lnTo>
                    <a:lnTo>
                      <a:pt x="12609" y="63"/>
                    </a:lnTo>
                    <a:lnTo>
                      <a:pt x="12241" y="32"/>
                    </a:lnTo>
                    <a:lnTo>
                      <a:pt x="11872" y="11"/>
                    </a:lnTo>
                    <a:lnTo>
                      <a:pt x="1150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4477;p88">
                <a:extLst>
                  <a:ext uri="{FF2B5EF4-FFF2-40B4-BE49-F238E27FC236}">
                    <a16:creationId xmlns:a16="http://schemas.microsoft.com/office/drawing/2014/main" id="{8E2AF2CF-B1F3-4039-8425-06188AEF3173}"/>
                  </a:ext>
                </a:extLst>
              </p:cNvPr>
              <p:cNvSpPr/>
              <p:nvPr/>
            </p:nvSpPr>
            <p:spPr>
              <a:xfrm>
                <a:off x="1562439" y="3250180"/>
                <a:ext cx="270346" cy="375865"/>
              </a:xfrm>
              <a:custGeom>
                <a:avLst/>
                <a:gdLst/>
                <a:ahLst/>
                <a:cxnLst/>
                <a:rect l="l" t="t" r="r" b="b"/>
                <a:pathLst>
                  <a:path w="14240" h="19798" extrusionOk="0">
                    <a:moveTo>
                      <a:pt x="13072" y="1"/>
                    </a:moveTo>
                    <a:lnTo>
                      <a:pt x="1" y="2348"/>
                    </a:lnTo>
                    <a:lnTo>
                      <a:pt x="5221" y="19797"/>
                    </a:lnTo>
                    <a:lnTo>
                      <a:pt x="14240" y="18176"/>
                    </a:lnTo>
                    <a:lnTo>
                      <a:pt x="1307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4478;p88">
                <a:extLst>
                  <a:ext uri="{FF2B5EF4-FFF2-40B4-BE49-F238E27FC236}">
                    <a16:creationId xmlns:a16="http://schemas.microsoft.com/office/drawing/2014/main" id="{65A87993-3AC6-40C3-81C3-80E366236619}"/>
                  </a:ext>
                </a:extLst>
              </p:cNvPr>
              <p:cNvSpPr/>
              <p:nvPr/>
            </p:nvSpPr>
            <p:spPr>
              <a:xfrm>
                <a:off x="1584614" y="3333716"/>
                <a:ext cx="245590" cy="212195"/>
              </a:xfrm>
              <a:custGeom>
                <a:avLst/>
                <a:gdLst/>
                <a:ahLst/>
                <a:cxnLst/>
                <a:rect l="l" t="t" r="r" b="b"/>
                <a:pathLst>
                  <a:path w="12936" h="11177" extrusionOk="0">
                    <a:moveTo>
                      <a:pt x="12283" y="0"/>
                    </a:moveTo>
                    <a:lnTo>
                      <a:pt x="1" y="2200"/>
                    </a:lnTo>
                    <a:lnTo>
                      <a:pt x="2642" y="11177"/>
                    </a:lnTo>
                    <a:lnTo>
                      <a:pt x="12935" y="9335"/>
                    </a:lnTo>
                    <a:lnTo>
                      <a:pt x="122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4479;p88">
                <a:extLst>
                  <a:ext uri="{FF2B5EF4-FFF2-40B4-BE49-F238E27FC236}">
                    <a16:creationId xmlns:a16="http://schemas.microsoft.com/office/drawing/2014/main" id="{24AB3691-A2E2-492D-B91A-E8D312364AF6}"/>
                  </a:ext>
                </a:extLst>
              </p:cNvPr>
              <p:cNvSpPr/>
              <p:nvPr/>
            </p:nvSpPr>
            <p:spPr>
              <a:xfrm>
                <a:off x="1550251" y="3211621"/>
                <a:ext cx="270346" cy="108917"/>
              </a:xfrm>
              <a:custGeom>
                <a:avLst/>
                <a:gdLst/>
                <a:ahLst/>
                <a:cxnLst/>
                <a:rect l="l" t="t" r="r" b="b"/>
                <a:pathLst>
                  <a:path w="14240" h="5737" extrusionOk="0">
                    <a:moveTo>
                      <a:pt x="13251" y="1"/>
                    </a:moveTo>
                    <a:lnTo>
                      <a:pt x="13135" y="11"/>
                    </a:lnTo>
                    <a:lnTo>
                      <a:pt x="485" y="2285"/>
                    </a:lnTo>
                    <a:lnTo>
                      <a:pt x="369" y="2316"/>
                    </a:lnTo>
                    <a:lnTo>
                      <a:pt x="264" y="2369"/>
                    </a:lnTo>
                    <a:lnTo>
                      <a:pt x="179" y="2442"/>
                    </a:lnTo>
                    <a:lnTo>
                      <a:pt x="106" y="2527"/>
                    </a:lnTo>
                    <a:lnTo>
                      <a:pt x="43" y="2632"/>
                    </a:lnTo>
                    <a:lnTo>
                      <a:pt x="11" y="2737"/>
                    </a:lnTo>
                    <a:lnTo>
                      <a:pt x="1" y="2853"/>
                    </a:lnTo>
                    <a:lnTo>
                      <a:pt x="11" y="2969"/>
                    </a:lnTo>
                    <a:lnTo>
                      <a:pt x="411" y="5252"/>
                    </a:lnTo>
                    <a:lnTo>
                      <a:pt x="453" y="5368"/>
                    </a:lnTo>
                    <a:lnTo>
                      <a:pt x="506" y="5473"/>
                    </a:lnTo>
                    <a:lnTo>
                      <a:pt x="569" y="5558"/>
                    </a:lnTo>
                    <a:lnTo>
                      <a:pt x="664" y="5631"/>
                    </a:lnTo>
                    <a:lnTo>
                      <a:pt x="758" y="5694"/>
                    </a:lnTo>
                    <a:lnTo>
                      <a:pt x="864" y="5726"/>
                    </a:lnTo>
                    <a:lnTo>
                      <a:pt x="979" y="5737"/>
                    </a:lnTo>
                    <a:lnTo>
                      <a:pt x="1106" y="5737"/>
                    </a:lnTo>
                    <a:lnTo>
                      <a:pt x="13745" y="3463"/>
                    </a:lnTo>
                    <a:lnTo>
                      <a:pt x="13861" y="3432"/>
                    </a:lnTo>
                    <a:lnTo>
                      <a:pt x="13966" y="3379"/>
                    </a:lnTo>
                    <a:lnTo>
                      <a:pt x="14061" y="3305"/>
                    </a:lnTo>
                    <a:lnTo>
                      <a:pt x="14135" y="3221"/>
                    </a:lnTo>
                    <a:lnTo>
                      <a:pt x="14187" y="3116"/>
                    </a:lnTo>
                    <a:lnTo>
                      <a:pt x="14219" y="3011"/>
                    </a:lnTo>
                    <a:lnTo>
                      <a:pt x="14240" y="2895"/>
                    </a:lnTo>
                    <a:lnTo>
                      <a:pt x="14229" y="2779"/>
                    </a:lnTo>
                    <a:lnTo>
                      <a:pt x="13819" y="495"/>
                    </a:lnTo>
                    <a:lnTo>
                      <a:pt x="13787" y="380"/>
                    </a:lnTo>
                    <a:lnTo>
                      <a:pt x="13735" y="274"/>
                    </a:lnTo>
                    <a:lnTo>
                      <a:pt x="13661" y="180"/>
                    </a:lnTo>
                    <a:lnTo>
                      <a:pt x="13577" y="106"/>
                    </a:lnTo>
                    <a:lnTo>
                      <a:pt x="13472" y="53"/>
                    </a:lnTo>
                    <a:lnTo>
                      <a:pt x="13366" y="22"/>
                    </a:lnTo>
                    <a:lnTo>
                      <a:pt x="1325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4480;p88">
                <a:extLst>
                  <a:ext uri="{FF2B5EF4-FFF2-40B4-BE49-F238E27FC236}">
                    <a16:creationId xmlns:a16="http://schemas.microsoft.com/office/drawing/2014/main" id="{ABF0CA02-765B-4E6C-945E-F76D760F5F98}"/>
                  </a:ext>
                </a:extLst>
              </p:cNvPr>
              <p:cNvSpPr/>
              <p:nvPr/>
            </p:nvSpPr>
            <p:spPr>
              <a:xfrm>
                <a:off x="1670941" y="2727893"/>
                <a:ext cx="650768" cy="770468"/>
              </a:xfrm>
              <a:custGeom>
                <a:avLst/>
                <a:gdLst/>
                <a:ahLst/>
                <a:cxnLst/>
                <a:rect l="l" t="t" r="r" b="b"/>
                <a:pathLst>
                  <a:path w="34278" h="40583" extrusionOk="0">
                    <a:moveTo>
                      <a:pt x="26911" y="30184"/>
                    </a:moveTo>
                    <a:lnTo>
                      <a:pt x="26774" y="30300"/>
                    </a:lnTo>
                    <a:lnTo>
                      <a:pt x="26721" y="30353"/>
                    </a:lnTo>
                    <a:lnTo>
                      <a:pt x="26711" y="30363"/>
                    </a:lnTo>
                    <a:lnTo>
                      <a:pt x="26700" y="30384"/>
                    </a:lnTo>
                    <a:lnTo>
                      <a:pt x="26585" y="30479"/>
                    </a:lnTo>
                    <a:lnTo>
                      <a:pt x="26574" y="30479"/>
                    </a:lnTo>
                    <a:lnTo>
                      <a:pt x="26679" y="30374"/>
                    </a:lnTo>
                    <a:lnTo>
                      <a:pt x="26806" y="30268"/>
                    </a:lnTo>
                    <a:lnTo>
                      <a:pt x="26911" y="30184"/>
                    </a:lnTo>
                    <a:close/>
                    <a:moveTo>
                      <a:pt x="13629" y="0"/>
                    </a:moveTo>
                    <a:lnTo>
                      <a:pt x="13545" y="32"/>
                    </a:lnTo>
                    <a:lnTo>
                      <a:pt x="13461" y="63"/>
                    </a:lnTo>
                    <a:lnTo>
                      <a:pt x="13377" y="116"/>
                    </a:lnTo>
                    <a:lnTo>
                      <a:pt x="13292" y="169"/>
                    </a:lnTo>
                    <a:lnTo>
                      <a:pt x="13219" y="242"/>
                    </a:lnTo>
                    <a:lnTo>
                      <a:pt x="13135" y="327"/>
                    </a:lnTo>
                    <a:lnTo>
                      <a:pt x="13050" y="421"/>
                    </a:lnTo>
                    <a:lnTo>
                      <a:pt x="12977" y="516"/>
                    </a:lnTo>
                    <a:lnTo>
                      <a:pt x="12819" y="758"/>
                    </a:lnTo>
                    <a:lnTo>
                      <a:pt x="12672" y="1021"/>
                    </a:lnTo>
                    <a:lnTo>
                      <a:pt x="12524" y="1326"/>
                    </a:lnTo>
                    <a:lnTo>
                      <a:pt x="12387" y="1674"/>
                    </a:lnTo>
                    <a:lnTo>
                      <a:pt x="12261" y="2032"/>
                    </a:lnTo>
                    <a:lnTo>
                      <a:pt x="12135" y="2431"/>
                    </a:lnTo>
                    <a:lnTo>
                      <a:pt x="12019" y="2842"/>
                    </a:lnTo>
                    <a:lnTo>
                      <a:pt x="11903" y="3284"/>
                    </a:lnTo>
                    <a:lnTo>
                      <a:pt x="11809" y="3736"/>
                    </a:lnTo>
                    <a:lnTo>
                      <a:pt x="11714" y="4210"/>
                    </a:lnTo>
                    <a:lnTo>
                      <a:pt x="11640" y="4694"/>
                    </a:lnTo>
                    <a:lnTo>
                      <a:pt x="11566" y="5199"/>
                    </a:lnTo>
                    <a:lnTo>
                      <a:pt x="11503" y="5694"/>
                    </a:lnTo>
                    <a:lnTo>
                      <a:pt x="11451" y="6210"/>
                    </a:lnTo>
                    <a:lnTo>
                      <a:pt x="11419" y="6715"/>
                    </a:lnTo>
                    <a:lnTo>
                      <a:pt x="11388" y="7231"/>
                    </a:lnTo>
                    <a:lnTo>
                      <a:pt x="11377" y="7746"/>
                    </a:lnTo>
                    <a:lnTo>
                      <a:pt x="11377" y="8241"/>
                    </a:lnTo>
                    <a:lnTo>
                      <a:pt x="11398" y="8746"/>
                    </a:lnTo>
                    <a:lnTo>
                      <a:pt x="11430" y="9230"/>
                    </a:lnTo>
                    <a:lnTo>
                      <a:pt x="11472" y="9704"/>
                    </a:lnTo>
                    <a:lnTo>
                      <a:pt x="11535" y="10156"/>
                    </a:lnTo>
                    <a:lnTo>
                      <a:pt x="11609" y="10588"/>
                    </a:lnTo>
                    <a:lnTo>
                      <a:pt x="11703" y="11009"/>
                    </a:lnTo>
                    <a:lnTo>
                      <a:pt x="11809" y="11398"/>
                    </a:lnTo>
                    <a:lnTo>
                      <a:pt x="11872" y="11588"/>
                    </a:lnTo>
                    <a:lnTo>
                      <a:pt x="11935" y="11767"/>
                    </a:lnTo>
                    <a:lnTo>
                      <a:pt x="12008" y="11945"/>
                    </a:lnTo>
                    <a:lnTo>
                      <a:pt x="12082" y="12103"/>
                    </a:lnTo>
                    <a:lnTo>
                      <a:pt x="12166" y="12261"/>
                    </a:lnTo>
                    <a:lnTo>
                      <a:pt x="12251" y="12409"/>
                    </a:lnTo>
                    <a:lnTo>
                      <a:pt x="12966" y="13261"/>
                    </a:lnTo>
                    <a:lnTo>
                      <a:pt x="13629" y="14071"/>
                    </a:lnTo>
                    <a:lnTo>
                      <a:pt x="14419" y="15061"/>
                    </a:lnTo>
                    <a:lnTo>
                      <a:pt x="15524" y="16450"/>
                    </a:lnTo>
                    <a:lnTo>
                      <a:pt x="16892" y="18176"/>
                    </a:lnTo>
                    <a:lnTo>
                      <a:pt x="17607" y="19091"/>
                    </a:lnTo>
                    <a:lnTo>
                      <a:pt x="18344" y="20049"/>
                    </a:lnTo>
                    <a:lnTo>
                      <a:pt x="19081" y="21017"/>
                    </a:lnTo>
                    <a:lnTo>
                      <a:pt x="19828" y="22028"/>
                    </a:lnTo>
                    <a:lnTo>
                      <a:pt x="20586" y="23049"/>
                    </a:lnTo>
                    <a:lnTo>
                      <a:pt x="21333" y="24101"/>
                    </a:lnTo>
                    <a:lnTo>
                      <a:pt x="22080" y="25164"/>
                    </a:lnTo>
                    <a:lnTo>
                      <a:pt x="22806" y="26259"/>
                    </a:lnTo>
                    <a:lnTo>
                      <a:pt x="23164" y="26795"/>
                    </a:lnTo>
                    <a:lnTo>
                      <a:pt x="23512" y="27343"/>
                    </a:lnTo>
                    <a:lnTo>
                      <a:pt x="23848" y="27900"/>
                    </a:lnTo>
                    <a:lnTo>
                      <a:pt x="24175" y="28448"/>
                    </a:lnTo>
                    <a:lnTo>
                      <a:pt x="24490" y="28995"/>
                    </a:lnTo>
                    <a:lnTo>
                      <a:pt x="24785" y="29532"/>
                    </a:lnTo>
                    <a:lnTo>
                      <a:pt x="25059" y="30058"/>
                    </a:lnTo>
                    <a:lnTo>
                      <a:pt x="25301" y="30574"/>
                    </a:lnTo>
                    <a:lnTo>
                      <a:pt x="25490" y="31016"/>
                    </a:lnTo>
                    <a:lnTo>
                      <a:pt x="25459" y="31026"/>
                    </a:lnTo>
                    <a:lnTo>
                      <a:pt x="25301" y="31068"/>
                    </a:lnTo>
                    <a:lnTo>
                      <a:pt x="25217" y="31079"/>
                    </a:lnTo>
                    <a:lnTo>
                      <a:pt x="25195" y="31089"/>
                    </a:lnTo>
                    <a:lnTo>
                      <a:pt x="25143" y="31089"/>
                    </a:lnTo>
                    <a:lnTo>
                      <a:pt x="25048" y="31100"/>
                    </a:lnTo>
                    <a:lnTo>
                      <a:pt x="24343" y="31173"/>
                    </a:lnTo>
                    <a:lnTo>
                      <a:pt x="23617" y="31258"/>
                    </a:lnTo>
                    <a:lnTo>
                      <a:pt x="22880" y="31342"/>
                    </a:lnTo>
                    <a:lnTo>
                      <a:pt x="21449" y="31552"/>
                    </a:lnTo>
                    <a:lnTo>
                      <a:pt x="20744" y="31668"/>
                    </a:lnTo>
                    <a:lnTo>
                      <a:pt x="20049" y="31784"/>
                    </a:lnTo>
                    <a:lnTo>
                      <a:pt x="18681" y="32047"/>
                    </a:lnTo>
                    <a:lnTo>
                      <a:pt x="17334" y="32310"/>
                    </a:lnTo>
                    <a:lnTo>
                      <a:pt x="16018" y="32584"/>
                    </a:lnTo>
                    <a:lnTo>
                      <a:pt x="14745" y="32868"/>
                    </a:lnTo>
                    <a:lnTo>
                      <a:pt x="13503" y="33163"/>
                    </a:lnTo>
                    <a:lnTo>
                      <a:pt x="12303" y="33457"/>
                    </a:lnTo>
                    <a:lnTo>
                      <a:pt x="10030" y="34047"/>
                    </a:lnTo>
                    <a:lnTo>
                      <a:pt x="7946" y="34604"/>
                    </a:lnTo>
                    <a:lnTo>
                      <a:pt x="6978" y="34888"/>
                    </a:lnTo>
                    <a:lnTo>
                      <a:pt x="6515" y="35025"/>
                    </a:lnTo>
                    <a:lnTo>
                      <a:pt x="6062" y="35162"/>
                    </a:lnTo>
                    <a:lnTo>
                      <a:pt x="5841" y="35225"/>
                    </a:lnTo>
                    <a:lnTo>
                      <a:pt x="5620" y="35288"/>
                    </a:lnTo>
                    <a:lnTo>
                      <a:pt x="5410" y="35331"/>
                    </a:lnTo>
                    <a:lnTo>
                      <a:pt x="5189" y="35373"/>
                    </a:lnTo>
                    <a:lnTo>
                      <a:pt x="4768" y="35436"/>
                    </a:lnTo>
                    <a:lnTo>
                      <a:pt x="4357" y="35478"/>
                    </a:lnTo>
                    <a:lnTo>
                      <a:pt x="3568" y="35562"/>
                    </a:lnTo>
                    <a:lnTo>
                      <a:pt x="3210" y="35615"/>
                    </a:lnTo>
                    <a:lnTo>
                      <a:pt x="3031" y="35646"/>
                    </a:lnTo>
                    <a:lnTo>
                      <a:pt x="2863" y="35688"/>
                    </a:lnTo>
                    <a:lnTo>
                      <a:pt x="2537" y="35773"/>
                    </a:lnTo>
                    <a:lnTo>
                      <a:pt x="2242" y="35878"/>
                    </a:lnTo>
                    <a:lnTo>
                      <a:pt x="1958" y="35983"/>
                    </a:lnTo>
                    <a:lnTo>
                      <a:pt x="1705" y="36088"/>
                    </a:lnTo>
                    <a:lnTo>
                      <a:pt x="1589" y="36151"/>
                    </a:lnTo>
                    <a:lnTo>
                      <a:pt x="1474" y="36215"/>
                    </a:lnTo>
                    <a:lnTo>
                      <a:pt x="1263" y="36341"/>
                    </a:lnTo>
                    <a:lnTo>
                      <a:pt x="1084" y="36478"/>
                    </a:lnTo>
                    <a:lnTo>
                      <a:pt x="916" y="36593"/>
                    </a:lnTo>
                    <a:lnTo>
                      <a:pt x="779" y="36720"/>
                    </a:lnTo>
                    <a:lnTo>
                      <a:pt x="653" y="36825"/>
                    </a:lnTo>
                    <a:lnTo>
                      <a:pt x="474" y="37014"/>
                    </a:lnTo>
                    <a:lnTo>
                      <a:pt x="379" y="37141"/>
                    </a:lnTo>
                    <a:lnTo>
                      <a:pt x="337" y="37193"/>
                    </a:lnTo>
                    <a:lnTo>
                      <a:pt x="232" y="37383"/>
                    </a:lnTo>
                    <a:lnTo>
                      <a:pt x="137" y="37583"/>
                    </a:lnTo>
                    <a:lnTo>
                      <a:pt x="74" y="37783"/>
                    </a:lnTo>
                    <a:lnTo>
                      <a:pt x="32" y="37983"/>
                    </a:lnTo>
                    <a:lnTo>
                      <a:pt x="0" y="38193"/>
                    </a:lnTo>
                    <a:lnTo>
                      <a:pt x="0" y="38404"/>
                    </a:lnTo>
                    <a:lnTo>
                      <a:pt x="11" y="38614"/>
                    </a:lnTo>
                    <a:lnTo>
                      <a:pt x="42" y="38814"/>
                    </a:lnTo>
                    <a:lnTo>
                      <a:pt x="95" y="39014"/>
                    </a:lnTo>
                    <a:lnTo>
                      <a:pt x="169" y="39214"/>
                    </a:lnTo>
                    <a:lnTo>
                      <a:pt x="263" y="39403"/>
                    </a:lnTo>
                    <a:lnTo>
                      <a:pt x="369" y="39582"/>
                    </a:lnTo>
                    <a:lnTo>
                      <a:pt x="495" y="39751"/>
                    </a:lnTo>
                    <a:lnTo>
                      <a:pt x="642" y="39898"/>
                    </a:lnTo>
                    <a:lnTo>
                      <a:pt x="811" y="40045"/>
                    </a:lnTo>
                    <a:lnTo>
                      <a:pt x="990" y="40172"/>
                    </a:lnTo>
                    <a:lnTo>
                      <a:pt x="1116" y="40256"/>
                    </a:lnTo>
                    <a:lnTo>
                      <a:pt x="1253" y="40319"/>
                    </a:lnTo>
                    <a:lnTo>
                      <a:pt x="1389" y="40382"/>
                    </a:lnTo>
                    <a:lnTo>
                      <a:pt x="1526" y="40424"/>
                    </a:lnTo>
                    <a:lnTo>
                      <a:pt x="1779" y="40498"/>
                    </a:lnTo>
                    <a:lnTo>
                      <a:pt x="1831" y="40519"/>
                    </a:lnTo>
                    <a:lnTo>
                      <a:pt x="1968" y="40540"/>
                    </a:lnTo>
                    <a:lnTo>
                      <a:pt x="2200" y="40572"/>
                    </a:lnTo>
                    <a:lnTo>
                      <a:pt x="2337" y="40582"/>
                    </a:lnTo>
                    <a:lnTo>
                      <a:pt x="2495" y="40582"/>
                    </a:lnTo>
                    <a:lnTo>
                      <a:pt x="2673" y="40572"/>
                    </a:lnTo>
                    <a:lnTo>
                      <a:pt x="2852" y="40561"/>
                    </a:lnTo>
                    <a:lnTo>
                      <a:pt x="3063" y="40530"/>
                    </a:lnTo>
                    <a:lnTo>
                      <a:pt x="3273" y="40487"/>
                    </a:lnTo>
                    <a:lnTo>
                      <a:pt x="3505" y="40435"/>
                    </a:lnTo>
                    <a:lnTo>
                      <a:pt x="3747" y="40372"/>
                    </a:lnTo>
                    <a:lnTo>
                      <a:pt x="3999" y="40277"/>
                    </a:lnTo>
                    <a:lnTo>
                      <a:pt x="4273" y="40172"/>
                    </a:lnTo>
                    <a:lnTo>
                      <a:pt x="4547" y="40056"/>
                    </a:lnTo>
                    <a:lnTo>
                      <a:pt x="4841" y="39919"/>
                    </a:lnTo>
                    <a:lnTo>
                      <a:pt x="5157" y="39761"/>
                    </a:lnTo>
                    <a:lnTo>
                      <a:pt x="5473" y="39593"/>
                    </a:lnTo>
                    <a:lnTo>
                      <a:pt x="5820" y="39446"/>
                    </a:lnTo>
                    <a:lnTo>
                      <a:pt x="5999" y="39372"/>
                    </a:lnTo>
                    <a:lnTo>
                      <a:pt x="6189" y="39298"/>
                    </a:lnTo>
                    <a:lnTo>
                      <a:pt x="6378" y="39235"/>
                    </a:lnTo>
                    <a:lnTo>
                      <a:pt x="6567" y="39182"/>
                    </a:lnTo>
                    <a:lnTo>
                      <a:pt x="6778" y="39140"/>
                    </a:lnTo>
                    <a:lnTo>
                      <a:pt x="6978" y="39109"/>
                    </a:lnTo>
                    <a:lnTo>
                      <a:pt x="7851" y="38982"/>
                    </a:lnTo>
                    <a:lnTo>
                      <a:pt x="8788" y="38867"/>
                    </a:lnTo>
                    <a:lnTo>
                      <a:pt x="9272" y="38804"/>
                    </a:lnTo>
                    <a:lnTo>
                      <a:pt x="9767" y="38761"/>
                    </a:lnTo>
                    <a:lnTo>
                      <a:pt x="10283" y="38719"/>
                    </a:lnTo>
                    <a:lnTo>
                      <a:pt x="10809" y="38677"/>
                    </a:lnTo>
                    <a:lnTo>
                      <a:pt x="11345" y="38646"/>
                    </a:lnTo>
                    <a:lnTo>
                      <a:pt x="11893" y="38614"/>
                    </a:lnTo>
                    <a:lnTo>
                      <a:pt x="12451" y="38593"/>
                    </a:lnTo>
                    <a:lnTo>
                      <a:pt x="13019" y="38572"/>
                    </a:lnTo>
                    <a:lnTo>
                      <a:pt x="14187" y="38561"/>
                    </a:lnTo>
                    <a:lnTo>
                      <a:pt x="15397" y="38551"/>
                    </a:lnTo>
                    <a:lnTo>
                      <a:pt x="16639" y="38561"/>
                    </a:lnTo>
                    <a:lnTo>
                      <a:pt x="17913" y="38583"/>
                    </a:lnTo>
                    <a:lnTo>
                      <a:pt x="19218" y="38614"/>
                    </a:lnTo>
                    <a:lnTo>
                      <a:pt x="20544" y="38667"/>
                    </a:lnTo>
                    <a:lnTo>
                      <a:pt x="23238" y="38772"/>
                    </a:lnTo>
                    <a:lnTo>
                      <a:pt x="24606" y="38825"/>
                    </a:lnTo>
                    <a:lnTo>
                      <a:pt x="25311" y="38846"/>
                    </a:lnTo>
                    <a:lnTo>
                      <a:pt x="25406" y="38846"/>
                    </a:lnTo>
                    <a:lnTo>
                      <a:pt x="25427" y="38856"/>
                    </a:lnTo>
                    <a:lnTo>
                      <a:pt x="25785" y="38856"/>
                    </a:lnTo>
                    <a:lnTo>
                      <a:pt x="26332" y="38835"/>
                    </a:lnTo>
                    <a:lnTo>
                      <a:pt x="26616" y="38804"/>
                    </a:lnTo>
                    <a:lnTo>
                      <a:pt x="26890" y="38782"/>
                    </a:lnTo>
                    <a:lnTo>
                      <a:pt x="27164" y="38740"/>
                    </a:lnTo>
                    <a:lnTo>
                      <a:pt x="27448" y="38698"/>
                    </a:lnTo>
                    <a:lnTo>
                      <a:pt x="27721" y="38646"/>
                    </a:lnTo>
                    <a:lnTo>
                      <a:pt x="27995" y="38583"/>
                    </a:lnTo>
                    <a:lnTo>
                      <a:pt x="28269" y="38519"/>
                    </a:lnTo>
                    <a:lnTo>
                      <a:pt x="28542" y="38446"/>
                    </a:lnTo>
                    <a:lnTo>
                      <a:pt x="28816" y="38362"/>
                    </a:lnTo>
                    <a:lnTo>
                      <a:pt x="29089" y="38277"/>
                    </a:lnTo>
                    <a:lnTo>
                      <a:pt x="29353" y="38183"/>
                    </a:lnTo>
                    <a:lnTo>
                      <a:pt x="29616" y="38077"/>
                    </a:lnTo>
                    <a:lnTo>
                      <a:pt x="29879" y="37962"/>
                    </a:lnTo>
                    <a:lnTo>
                      <a:pt x="30142" y="37846"/>
                    </a:lnTo>
                    <a:lnTo>
                      <a:pt x="30405" y="37730"/>
                    </a:lnTo>
                    <a:lnTo>
                      <a:pt x="30658" y="37593"/>
                    </a:lnTo>
                    <a:lnTo>
                      <a:pt x="30910" y="37456"/>
                    </a:lnTo>
                    <a:lnTo>
                      <a:pt x="31163" y="37320"/>
                    </a:lnTo>
                    <a:lnTo>
                      <a:pt x="31689" y="36983"/>
                    </a:lnTo>
                    <a:lnTo>
                      <a:pt x="31836" y="36888"/>
                    </a:lnTo>
                    <a:lnTo>
                      <a:pt x="32089" y="36699"/>
                    </a:lnTo>
                    <a:lnTo>
                      <a:pt x="32352" y="36478"/>
                    </a:lnTo>
                    <a:lnTo>
                      <a:pt x="32594" y="36236"/>
                    </a:lnTo>
                    <a:lnTo>
                      <a:pt x="32836" y="35973"/>
                    </a:lnTo>
                    <a:lnTo>
                      <a:pt x="33047" y="35699"/>
                    </a:lnTo>
                    <a:lnTo>
                      <a:pt x="33247" y="35425"/>
                    </a:lnTo>
                    <a:lnTo>
                      <a:pt x="33425" y="35141"/>
                    </a:lnTo>
                    <a:lnTo>
                      <a:pt x="33583" y="34857"/>
                    </a:lnTo>
                    <a:lnTo>
                      <a:pt x="33720" y="34573"/>
                    </a:lnTo>
                    <a:lnTo>
                      <a:pt x="33836" y="34289"/>
                    </a:lnTo>
                    <a:lnTo>
                      <a:pt x="33931" y="34015"/>
                    </a:lnTo>
                    <a:lnTo>
                      <a:pt x="34015" y="33741"/>
                    </a:lnTo>
                    <a:lnTo>
                      <a:pt x="34089" y="33489"/>
                    </a:lnTo>
                    <a:lnTo>
                      <a:pt x="34141" y="33236"/>
                    </a:lnTo>
                    <a:lnTo>
                      <a:pt x="34183" y="32994"/>
                    </a:lnTo>
                    <a:lnTo>
                      <a:pt x="34215" y="32763"/>
                    </a:lnTo>
                    <a:lnTo>
                      <a:pt x="34246" y="32542"/>
                    </a:lnTo>
                    <a:lnTo>
                      <a:pt x="34257" y="32321"/>
                    </a:lnTo>
                    <a:lnTo>
                      <a:pt x="34278" y="31921"/>
                    </a:lnTo>
                    <a:lnTo>
                      <a:pt x="34278" y="31542"/>
                    </a:lnTo>
                    <a:lnTo>
                      <a:pt x="34257" y="31184"/>
                    </a:lnTo>
                    <a:lnTo>
                      <a:pt x="34225" y="30847"/>
                    </a:lnTo>
                    <a:lnTo>
                      <a:pt x="34183" y="30531"/>
                    </a:lnTo>
                    <a:lnTo>
                      <a:pt x="34141" y="30226"/>
                    </a:lnTo>
                    <a:lnTo>
                      <a:pt x="34089" y="29942"/>
                    </a:lnTo>
                    <a:lnTo>
                      <a:pt x="34036" y="29668"/>
                    </a:lnTo>
                    <a:lnTo>
                      <a:pt x="33910" y="29142"/>
                    </a:lnTo>
                    <a:lnTo>
                      <a:pt x="33773" y="28658"/>
                    </a:lnTo>
                    <a:lnTo>
                      <a:pt x="33625" y="28195"/>
                    </a:lnTo>
                    <a:lnTo>
                      <a:pt x="33478" y="27742"/>
                    </a:lnTo>
                    <a:lnTo>
                      <a:pt x="33320" y="27321"/>
                    </a:lnTo>
                    <a:lnTo>
                      <a:pt x="33152" y="26901"/>
                    </a:lnTo>
                    <a:lnTo>
                      <a:pt x="32994" y="26501"/>
                    </a:lnTo>
                    <a:lnTo>
                      <a:pt x="32826" y="26101"/>
                    </a:lnTo>
                    <a:lnTo>
                      <a:pt x="32657" y="25722"/>
                    </a:lnTo>
                    <a:lnTo>
                      <a:pt x="32299" y="24975"/>
                    </a:lnTo>
                    <a:lnTo>
                      <a:pt x="31942" y="24248"/>
                    </a:lnTo>
                    <a:lnTo>
                      <a:pt x="31584" y="23543"/>
                    </a:lnTo>
                    <a:lnTo>
                      <a:pt x="31215" y="22859"/>
                    </a:lnTo>
                    <a:lnTo>
                      <a:pt x="30847" y="22186"/>
                    </a:lnTo>
                    <a:lnTo>
                      <a:pt x="30468" y="21533"/>
                    </a:lnTo>
                    <a:lnTo>
                      <a:pt x="30089" y="20891"/>
                    </a:lnTo>
                    <a:lnTo>
                      <a:pt x="29710" y="20260"/>
                    </a:lnTo>
                    <a:lnTo>
                      <a:pt x="29321" y="19639"/>
                    </a:lnTo>
                    <a:lnTo>
                      <a:pt x="28942" y="19028"/>
                    </a:lnTo>
                    <a:lnTo>
                      <a:pt x="28174" y="17839"/>
                    </a:lnTo>
                    <a:lnTo>
                      <a:pt x="27406" y="16681"/>
                    </a:lnTo>
                    <a:lnTo>
                      <a:pt x="26648" y="15566"/>
                    </a:lnTo>
                    <a:lnTo>
                      <a:pt x="25901" y="14492"/>
                    </a:lnTo>
                    <a:lnTo>
                      <a:pt x="25164" y="13461"/>
                    </a:lnTo>
                    <a:lnTo>
                      <a:pt x="24438" y="12461"/>
                    </a:lnTo>
                    <a:lnTo>
                      <a:pt x="23733" y="11514"/>
                    </a:lnTo>
                    <a:lnTo>
                      <a:pt x="23048" y="10598"/>
                    </a:lnTo>
                    <a:lnTo>
                      <a:pt x="21754" y="8904"/>
                    </a:lnTo>
                    <a:lnTo>
                      <a:pt x="20554" y="7388"/>
                    </a:lnTo>
                    <a:lnTo>
                      <a:pt x="19502" y="6062"/>
                    </a:lnTo>
                    <a:lnTo>
                      <a:pt x="18597" y="4947"/>
                    </a:lnTo>
                    <a:lnTo>
                      <a:pt x="16818" y="2842"/>
                    </a:lnTo>
                    <a:lnTo>
                      <a:pt x="16566" y="2558"/>
                    </a:lnTo>
                    <a:lnTo>
                      <a:pt x="16197" y="2179"/>
                    </a:lnTo>
                    <a:lnTo>
                      <a:pt x="15766" y="1758"/>
                    </a:lnTo>
                    <a:lnTo>
                      <a:pt x="15292" y="1305"/>
                    </a:lnTo>
                    <a:lnTo>
                      <a:pt x="14808" y="863"/>
                    </a:lnTo>
                    <a:lnTo>
                      <a:pt x="14566" y="663"/>
                    </a:lnTo>
                    <a:lnTo>
                      <a:pt x="14345" y="484"/>
                    </a:lnTo>
                    <a:lnTo>
                      <a:pt x="14134" y="316"/>
                    </a:lnTo>
                    <a:lnTo>
                      <a:pt x="13945" y="179"/>
                    </a:lnTo>
                    <a:lnTo>
                      <a:pt x="13777" y="74"/>
                    </a:lnTo>
                    <a:lnTo>
                      <a:pt x="13629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4481;p88">
                <a:extLst>
                  <a:ext uri="{FF2B5EF4-FFF2-40B4-BE49-F238E27FC236}">
                    <a16:creationId xmlns:a16="http://schemas.microsoft.com/office/drawing/2014/main" id="{4BD7C7FA-66CF-49DE-8341-1013213B3D8E}"/>
                  </a:ext>
                </a:extLst>
              </p:cNvPr>
              <p:cNvSpPr/>
              <p:nvPr/>
            </p:nvSpPr>
            <p:spPr>
              <a:xfrm>
                <a:off x="1654557" y="2375829"/>
                <a:ext cx="86135" cy="8613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4537" extrusionOk="0">
                    <a:moveTo>
                      <a:pt x="2274" y="0"/>
                    </a:moveTo>
                    <a:lnTo>
                      <a:pt x="2042" y="11"/>
                    </a:lnTo>
                    <a:lnTo>
                      <a:pt x="1810" y="43"/>
                    </a:lnTo>
                    <a:lnTo>
                      <a:pt x="1600" y="95"/>
                    </a:lnTo>
                    <a:lnTo>
                      <a:pt x="1389" y="179"/>
                    </a:lnTo>
                    <a:lnTo>
                      <a:pt x="1189" y="274"/>
                    </a:lnTo>
                    <a:lnTo>
                      <a:pt x="1000" y="390"/>
                    </a:lnTo>
                    <a:lnTo>
                      <a:pt x="821" y="516"/>
                    </a:lnTo>
                    <a:lnTo>
                      <a:pt x="663" y="663"/>
                    </a:lnTo>
                    <a:lnTo>
                      <a:pt x="516" y="821"/>
                    </a:lnTo>
                    <a:lnTo>
                      <a:pt x="390" y="1000"/>
                    </a:lnTo>
                    <a:lnTo>
                      <a:pt x="274" y="1190"/>
                    </a:lnTo>
                    <a:lnTo>
                      <a:pt x="179" y="1379"/>
                    </a:lnTo>
                    <a:lnTo>
                      <a:pt x="105" y="1590"/>
                    </a:lnTo>
                    <a:lnTo>
                      <a:pt x="42" y="1811"/>
                    </a:lnTo>
                    <a:lnTo>
                      <a:pt x="11" y="2032"/>
                    </a:lnTo>
                    <a:lnTo>
                      <a:pt x="0" y="2263"/>
                    </a:lnTo>
                    <a:lnTo>
                      <a:pt x="11" y="2495"/>
                    </a:lnTo>
                    <a:lnTo>
                      <a:pt x="42" y="2726"/>
                    </a:lnTo>
                    <a:lnTo>
                      <a:pt x="105" y="2937"/>
                    </a:lnTo>
                    <a:lnTo>
                      <a:pt x="179" y="3147"/>
                    </a:lnTo>
                    <a:lnTo>
                      <a:pt x="274" y="3347"/>
                    </a:lnTo>
                    <a:lnTo>
                      <a:pt x="390" y="3537"/>
                    </a:lnTo>
                    <a:lnTo>
                      <a:pt x="516" y="3716"/>
                    </a:lnTo>
                    <a:lnTo>
                      <a:pt x="663" y="3873"/>
                    </a:lnTo>
                    <a:lnTo>
                      <a:pt x="821" y="4021"/>
                    </a:lnTo>
                    <a:lnTo>
                      <a:pt x="1000" y="4147"/>
                    </a:lnTo>
                    <a:lnTo>
                      <a:pt x="1189" y="4263"/>
                    </a:lnTo>
                    <a:lnTo>
                      <a:pt x="1389" y="4358"/>
                    </a:lnTo>
                    <a:lnTo>
                      <a:pt x="1600" y="4431"/>
                    </a:lnTo>
                    <a:lnTo>
                      <a:pt x="1810" y="4494"/>
                    </a:lnTo>
                    <a:lnTo>
                      <a:pt x="2042" y="4526"/>
                    </a:lnTo>
                    <a:lnTo>
                      <a:pt x="2274" y="4536"/>
                    </a:lnTo>
                    <a:lnTo>
                      <a:pt x="2505" y="4526"/>
                    </a:lnTo>
                    <a:lnTo>
                      <a:pt x="2726" y="4494"/>
                    </a:lnTo>
                    <a:lnTo>
                      <a:pt x="2947" y="4431"/>
                    </a:lnTo>
                    <a:lnTo>
                      <a:pt x="3158" y="4358"/>
                    </a:lnTo>
                    <a:lnTo>
                      <a:pt x="3347" y="4263"/>
                    </a:lnTo>
                    <a:lnTo>
                      <a:pt x="3536" y="4147"/>
                    </a:lnTo>
                    <a:lnTo>
                      <a:pt x="3715" y="4021"/>
                    </a:lnTo>
                    <a:lnTo>
                      <a:pt x="3873" y="3873"/>
                    </a:lnTo>
                    <a:lnTo>
                      <a:pt x="4021" y="3716"/>
                    </a:lnTo>
                    <a:lnTo>
                      <a:pt x="4147" y="3537"/>
                    </a:lnTo>
                    <a:lnTo>
                      <a:pt x="4263" y="3347"/>
                    </a:lnTo>
                    <a:lnTo>
                      <a:pt x="4357" y="3147"/>
                    </a:lnTo>
                    <a:lnTo>
                      <a:pt x="4442" y="2937"/>
                    </a:lnTo>
                    <a:lnTo>
                      <a:pt x="4494" y="2726"/>
                    </a:lnTo>
                    <a:lnTo>
                      <a:pt x="4526" y="2495"/>
                    </a:lnTo>
                    <a:lnTo>
                      <a:pt x="4536" y="2263"/>
                    </a:lnTo>
                    <a:lnTo>
                      <a:pt x="4526" y="2032"/>
                    </a:lnTo>
                    <a:lnTo>
                      <a:pt x="4494" y="1811"/>
                    </a:lnTo>
                    <a:lnTo>
                      <a:pt x="4442" y="1590"/>
                    </a:lnTo>
                    <a:lnTo>
                      <a:pt x="4357" y="1379"/>
                    </a:lnTo>
                    <a:lnTo>
                      <a:pt x="4263" y="1190"/>
                    </a:lnTo>
                    <a:lnTo>
                      <a:pt x="4147" y="1000"/>
                    </a:lnTo>
                    <a:lnTo>
                      <a:pt x="4021" y="821"/>
                    </a:lnTo>
                    <a:lnTo>
                      <a:pt x="3873" y="663"/>
                    </a:lnTo>
                    <a:lnTo>
                      <a:pt x="3715" y="516"/>
                    </a:lnTo>
                    <a:lnTo>
                      <a:pt x="3536" y="390"/>
                    </a:lnTo>
                    <a:lnTo>
                      <a:pt x="3347" y="274"/>
                    </a:lnTo>
                    <a:lnTo>
                      <a:pt x="3158" y="179"/>
                    </a:lnTo>
                    <a:lnTo>
                      <a:pt x="2947" y="95"/>
                    </a:lnTo>
                    <a:lnTo>
                      <a:pt x="2726" y="43"/>
                    </a:lnTo>
                    <a:lnTo>
                      <a:pt x="2505" y="11"/>
                    </a:lnTo>
                    <a:lnTo>
                      <a:pt x="2274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4482;p88">
                <a:extLst>
                  <a:ext uri="{FF2B5EF4-FFF2-40B4-BE49-F238E27FC236}">
                    <a16:creationId xmlns:a16="http://schemas.microsoft.com/office/drawing/2014/main" id="{7C403231-8321-41DE-A1E1-7E07316F39BC}"/>
                  </a:ext>
                </a:extLst>
              </p:cNvPr>
              <p:cNvSpPr/>
              <p:nvPr/>
            </p:nvSpPr>
            <p:spPr>
              <a:xfrm>
                <a:off x="1685313" y="1974820"/>
                <a:ext cx="222219" cy="222200"/>
              </a:xfrm>
              <a:custGeom>
                <a:avLst/>
                <a:gdLst/>
                <a:ahLst/>
                <a:cxnLst/>
                <a:rect l="l" t="t" r="r" b="b"/>
                <a:pathLst>
                  <a:path w="11705" h="11704" extrusionOk="0">
                    <a:moveTo>
                      <a:pt x="5853" y="0"/>
                    </a:moveTo>
                    <a:lnTo>
                      <a:pt x="5547" y="11"/>
                    </a:lnTo>
                    <a:lnTo>
                      <a:pt x="5253" y="32"/>
                    </a:lnTo>
                    <a:lnTo>
                      <a:pt x="4958" y="74"/>
                    </a:lnTo>
                    <a:lnTo>
                      <a:pt x="4674" y="126"/>
                    </a:lnTo>
                    <a:lnTo>
                      <a:pt x="4390" y="190"/>
                    </a:lnTo>
                    <a:lnTo>
                      <a:pt x="4116" y="263"/>
                    </a:lnTo>
                    <a:lnTo>
                      <a:pt x="3842" y="358"/>
                    </a:lnTo>
                    <a:lnTo>
                      <a:pt x="3579" y="463"/>
                    </a:lnTo>
                    <a:lnTo>
                      <a:pt x="3316" y="579"/>
                    </a:lnTo>
                    <a:lnTo>
                      <a:pt x="3064" y="705"/>
                    </a:lnTo>
                    <a:lnTo>
                      <a:pt x="2822" y="853"/>
                    </a:lnTo>
                    <a:lnTo>
                      <a:pt x="2579" y="1000"/>
                    </a:lnTo>
                    <a:lnTo>
                      <a:pt x="2348" y="1168"/>
                    </a:lnTo>
                    <a:lnTo>
                      <a:pt x="2127" y="1337"/>
                    </a:lnTo>
                    <a:lnTo>
                      <a:pt x="1916" y="1526"/>
                    </a:lnTo>
                    <a:lnTo>
                      <a:pt x="1716" y="1716"/>
                    </a:lnTo>
                    <a:lnTo>
                      <a:pt x="1527" y="1916"/>
                    </a:lnTo>
                    <a:lnTo>
                      <a:pt x="1338" y="2137"/>
                    </a:lnTo>
                    <a:lnTo>
                      <a:pt x="1169" y="2358"/>
                    </a:lnTo>
                    <a:lnTo>
                      <a:pt x="1001" y="2579"/>
                    </a:lnTo>
                    <a:lnTo>
                      <a:pt x="853" y="2821"/>
                    </a:lnTo>
                    <a:lnTo>
                      <a:pt x="706" y="3063"/>
                    </a:lnTo>
                    <a:lnTo>
                      <a:pt x="580" y="3315"/>
                    </a:lnTo>
                    <a:lnTo>
                      <a:pt x="464" y="3578"/>
                    </a:lnTo>
                    <a:lnTo>
                      <a:pt x="359" y="3841"/>
                    </a:lnTo>
                    <a:lnTo>
                      <a:pt x="264" y="4115"/>
                    </a:lnTo>
                    <a:lnTo>
                      <a:pt x="190" y="4389"/>
                    </a:lnTo>
                    <a:lnTo>
                      <a:pt x="127" y="4673"/>
                    </a:lnTo>
                    <a:lnTo>
                      <a:pt x="75" y="4957"/>
                    </a:lnTo>
                    <a:lnTo>
                      <a:pt x="33" y="5252"/>
                    </a:lnTo>
                    <a:lnTo>
                      <a:pt x="12" y="5546"/>
                    </a:lnTo>
                    <a:lnTo>
                      <a:pt x="1" y="5852"/>
                    </a:lnTo>
                    <a:lnTo>
                      <a:pt x="12" y="6157"/>
                    </a:lnTo>
                    <a:lnTo>
                      <a:pt x="33" y="6452"/>
                    </a:lnTo>
                    <a:lnTo>
                      <a:pt x="75" y="6746"/>
                    </a:lnTo>
                    <a:lnTo>
                      <a:pt x="127" y="7030"/>
                    </a:lnTo>
                    <a:lnTo>
                      <a:pt x="190" y="7315"/>
                    </a:lnTo>
                    <a:lnTo>
                      <a:pt x="264" y="7588"/>
                    </a:lnTo>
                    <a:lnTo>
                      <a:pt x="359" y="7862"/>
                    </a:lnTo>
                    <a:lnTo>
                      <a:pt x="464" y="8125"/>
                    </a:lnTo>
                    <a:lnTo>
                      <a:pt x="580" y="8388"/>
                    </a:lnTo>
                    <a:lnTo>
                      <a:pt x="706" y="8641"/>
                    </a:lnTo>
                    <a:lnTo>
                      <a:pt x="853" y="8883"/>
                    </a:lnTo>
                    <a:lnTo>
                      <a:pt x="1001" y="9125"/>
                    </a:lnTo>
                    <a:lnTo>
                      <a:pt x="1169" y="9356"/>
                    </a:lnTo>
                    <a:lnTo>
                      <a:pt x="1338" y="9577"/>
                    </a:lnTo>
                    <a:lnTo>
                      <a:pt x="1527" y="9788"/>
                    </a:lnTo>
                    <a:lnTo>
                      <a:pt x="1716" y="9988"/>
                    </a:lnTo>
                    <a:lnTo>
                      <a:pt x="1916" y="10177"/>
                    </a:lnTo>
                    <a:lnTo>
                      <a:pt x="2127" y="10367"/>
                    </a:lnTo>
                    <a:lnTo>
                      <a:pt x="2348" y="10535"/>
                    </a:lnTo>
                    <a:lnTo>
                      <a:pt x="2579" y="10703"/>
                    </a:lnTo>
                    <a:lnTo>
                      <a:pt x="2822" y="10851"/>
                    </a:lnTo>
                    <a:lnTo>
                      <a:pt x="3064" y="10998"/>
                    </a:lnTo>
                    <a:lnTo>
                      <a:pt x="3316" y="11124"/>
                    </a:lnTo>
                    <a:lnTo>
                      <a:pt x="3579" y="11240"/>
                    </a:lnTo>
                    <a:lnTo>
                      <a:pt x="3842" y="11345"/>
                    </a:lnTo>
                    <a:lnTo>
                      <a:pt x="4116" y="11440"/>
                    </a:lnTo>
                    <a:lnTo>
                      <a:pt x="4390" y="11514"/>
                    </a:lnTo>
                    <a:lnTo>
                      <a:pt x="4674" y="11587"/>
                    </a:lnTo>
                    <a:lnTo>
                      <a:pt x="4958" y="11630"/>
                    </a:lnTo>
                    <a:lnTo>
                      <a:pt x="5253" y="11672"/>
                    </a:lnTo>
                    <a:lnTo>
                      <a:pt x="5547" y="11693"/>
                    </a:lnTo>
                    <a:lnTo>
                      <a:pt x="5853" y="11703"/>
                    </a:lnTo>
                    <a:lnTo>
                      <a:pt x="6158" y="11693"/>
                    </a:lnTo>
                    <a:lnTo>
                      <a:pt x="6452" y="11672"/>
                    </a:lnTo>
                    <a:lnTo>
                      <a:pt x="6747" y="11630"/>
                    </a:lnTo>
                    <a:lnTo>
                      <a:pt x="7031" y="11587"/>
                    </a:lnTo>
                    <a:lnTo>
                      <a:pt x="7315" y="11514"/>
                    </a:lnTo>
                    <a:lnTo>
                      <a:pt x="7589" y="11440"/>
                    </a:lnTo>
                    <a:lnTo>
                      <a:pt x="7863" y="11345"/>
                    </a:lnTo>
                    <a:lnTo>
                      <a:pt x="8126" y="11240"/>
                    </a:lnTo>
                    <a:lnTo>
                      <a:pt x="8389" y="11124"/>
                    </a:lnTo>
                    <a:lnTo>
                      <a:pt x="8641" y="10998"/>
                    </a:lnTo>
                    <a:lnTo>
                      <a:pt x="8884" y="10851"/>
                    </a:lnTo>
                    <a:lnTo>
                      <a:pt x="9126" y="10703"/>
                    </a:lnTo>
                    <a:lnTo>
                      <a:pt x="9357" y="10535"/>
                    </a:lnTo>
                    <a:lnTo>
                      <a:pt x="9578" y="10367"/>
                    </a:lnTo>
                    <a:lnTo>
                      <a:pt x="9789" y="10177"/>
                    </a:lnTo>
                    <a:lnTo>
                      <a:pt x="9989" y="9988"/>
                    </a:lnTo>
                    <a:lnTo>
                      <a:pt x="10178" y="9788"/>
                    </a:lnTo>
                    <a:lnTo>
                      <a:pt x="10367" y="9577"/>
                    </a:lnTo>
                    <a:lnTo>
                      <a:pt x="10536" y="9356"/>
                    </a:lnTo>
                    <a:lnTo>
                      <a:pt x="10704" y="9125"/>
                    </a:lnTo>
                    <a:lnTo>
                      <a:pt x="10852" y="8883"/>
                    </a:lnTo>
                    <a:lnTo>
                      <a:pt x="10999" y="8641"/>
                    </a:lnTo>
                    <a:lnTo>
                      <a:pt x="11125" y="8388"/>
                    </a:lnTo>
                    <a:lnTo>
                      <a:pt x="11241" y="8125"/>
                    </a:lnTo>
                    <a:lnTo>
                      <a:pt x="11346" y="7862"/>
                    </a:lnTo>
                    <a:lnTo>
                      <a:pt x="11441" y="7588"/>
                    </a:lnTo>
                    <a:lnTo>
                      <a:pt x="11515" y="7315"/>
                    </a:lnTo>
                    <a:lnTo>
                      <a:pt x="11578" y="7030"/>
                    </a:lnTo>
                    <a:lnTo>
                      <a:pt x="11630" y="6746"/>
                    </a:lnTo>
                    <a:lnTo>
                      <a:pt x="11672" y="6452"/>
                    </a:lnTo>
                    <a:lnTo>
                      <a:pt x="11694" y="6157"/>
                    </a:lnTo>
                    <a:lnTo>
                      <a:pt x="11704" y="5852"/>
                    </a:lnTo>
                    <a:lnTo>
                      <a:pt x="11694" y="5546"/>
                    </a:lnTo>
                    <a:lnTo>
                      <a:pt x="11672" y="5252"/>
                    </a:lnTo>
                    <a:lnTo>
                      <a:pt x="11630" y="4957"/>
                    </a:lnTo>
                    <a:lnTo>
                      <a:pt x="11578" y="4673"/>
                    </a:lnTo>
                    <a:lnTo>
                      <a:pt x="11515" y="4389"/>
                    </a:lnTo>
                    <a:lnTo>
                      <a:pt x="11441" y="4115"/>
                    </a:lnTo>
                    <a:lnTo>
                      <a:pt x="11346" y="3841"/>
                    </a:lnTo>
                    <a:lnTo>
                      <a:pt x="11241" y="3578"/>
                    </a:lnTo>
                    <a:lnTo>
                      <a:pt x="11125" y="3315"/>
                    </a:lnTo>
                    <a:lnTo>
                      <a:pt x="10999" y="3063"/>
                    </a:lnTo>
                    <a:lnTo>
                      <a:pt x="10852" y="2821"/>
                    </a:lnTo>
                    <a:lnTo>
                      <a:pt x="10704" y="2579"/>
                    </a:lnTo>
                    <a:lnTo>
                      <a:pt x="10536" y="2358"/>
                    </a:lnTo>
                    <a:lnTo>
                      <a:pt x="10367" y="2137"/>
                    </a:lnTo>
                    <a:lnTo>
                      <a:pt x="10178" y="1916"/>
                    </a:lnTo>
                    <a:lnTo>
                      <a:pt x="9989" y="1716"/>
                    </a:lnTo>
                    <a:lnTo>
                      <a:pt x="9789" y="1526"/>
                    </a:lnTo>
                    <a:lnTo>
                      <a:pt x="9578" y="1337"/>
                    </a:lnTo>
                    <a:lnTo>
                      <a:pt x="9357" y="1168"/>
                    </a:lnTo>
                    <a:lnTo>
                      <a:pt x="9126" y="1000"/>
                    </a:lnTo>
                    <a:lnTo>
                      <a:pt x="8884" y="853"/>
                    </a:lnTo>
                    <a:lnTo>
                      <a:pt x="8641" y="705"/>
                    </a:lnTo>
                    <a:lnTo>
                      <a:pt x="8389" y="579"/>
                    </a:lnTo>
                    <a:lnTo>
                      <a:pt x="8126" y="463"/>
                    </a:lnTo>
                    <a:lnTo>
                      <a:pt x="7863" y="358"/>
                    </a:lnTo>
                    <a:lnTo>
                      <a:pt x="7589" y="263"/>
                    </a:lnTo>
                    <a:lnTo>
                      <a:pt x="7315" y="190"/>
                    </a:lnTo>
                    <a:lnTo>
                      <a:pt x="7031" y="126"/>
                    </a:lnTo>
                    <a:lnTo>
                      <a:pt x="6747" y="74"/>
                    </a:lnTo>
                    <a:lnTo>
                      <a:pt x="6452" y="32"/>
                    </a:lnTo>
                    <a:lnTo>
                      <a:pt x="6158" y="11"/>
                    </a:lnTo>
                    <a:lnTo>
                      <a:pt x="58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4483;p88">
                <a:extLst>
                  <a:ext uri="{FF2B5EF4-FFF2-40B4-BE49-F238E27FC236}">
                    <a16:creationId xmlns:a16="http://schemas.microsoft.com/office/drawing/2014/main" id="{512AE992-E122-41C8-8108-A0FA6CD7CB68}"/>
                  </a:ext>
                </a:extLst>
              </p:cNvPr>
              <p:cNvSpPr/>
              <p:nvPr/>
            </p:nvSpPr>
            <p:spPr>
              <a:xfrm>
                <a:off x="1562439" y="2538078"/>
                <a:ext cx="81730" cy="61151"/>
              </a:xfrm>
              <a:custGeom>
                <a:avLst/>
                <a:gdLst/>
                <a:ahLst/>
                <a:cxnLst/>
                <a:rect l="l" t="t" r="r" b="b"/>
                <a:pathLst>
                  <a:path w="4305" h="3221" extrusionOk="0">
                    <a:moveTo>
                      <a:pt x="4305" y="0"/>
                    </a:moveTo>
                    <a:lnTo>
                      <a:pt x="3852" y="179"/>
                    </a:lnTo>
                    <a:lnTo>
                      <a:pt x="2768" y="600"/>
                    </a:lnTo>
                    <a:lnTo>
                      <a:pt x="2126" y="842"/>
                    </a:lnTo>
                    <a:lnTo>
                      <a:pt x="1484" y="1074"/>
                    </a:lnTo>
                    <a:lnTo>
                      <a:pt x="895" y="1274"/>
                    </a:lnTo>
                    <a:lnTo>
                      <a:pt x="422" y="1421"/>
                    </a:lnTo>
                    <a:lnTo>
                      <a:pt x="1" y="3221"/>
                    </a:lnTo>
                    <a:lnTo>
                      <a:pt x="148" y="3168"/>
                    </a:lnTo>
                    <a:lnTo>
                      <a:pt x="548" y="3031"/>
                    </a:lnTo>
                    <a:lnTo>
                      <a:pt x="821" y="2926"/>
                    </a:lnTo>
                    <a:lnTo>
                      <a:pt x="1127" y="2800"/>
                    </a:lnTo>
                    <a:lnTo>
                      <a:pt x="1463" y="2642"/>
                    </a:lnTo>
                    <a:lnTo>
                      <a:pt x="1821" y="2463"/>
                    </a:lnTo>
                    <a:lnTo>
                      <a:pt x="2179" y="2252"/>
                    </a:lnTo>
                    <a:lnTo>
                      <a:pt x="2369" y="2137"/>
                    </a:lnTo>
                    <a:lnTo>
                      <a:pt x="2547" y="2010"/>
                    </a:lnTo>
                    <a:lnTo>
                      <a:pt x="2726" y="1884"/>
                    </a:lnTo>
                    <a:lnTo>
                      <a:pt x="2905" y="1747"/>
                    </a:lnTo>
                    <a:lnTo>
                      <a:pt x="3084" y="1610"/>
                    </a:lnTo>
                    <a:lnTo>
                      <a:pt x="3253" y="1463"/>
                    </a:lnTo>
                    <a:lnTo>
                      <a:pt x="3421" y="1305"/>
                    </a:lnTo>
                    <a:lnTo>
                      <a:pt x="3579" y="1137"/>
                    </a:lnTo>
                    <a:lnTo>
                      <a:pt x="3726" y="968"/>
                    </a:lnTo>
                    <a:lnTo>
                      <a:pt x="3863" y="790"/>
                    </a:lnTo>
                    <a:lnTo>
                      <a:pt x="3989" y="600"/>
                    </a:lnTo>
                    <a:lnTo>
                      <a:pt x="4105" y="411"/>
                    </a:lnTo>
                    <a:lnTo>
                      <a:pt x="4210" y="211"/>
                    </a:lnTo>
                    <a:lnTo>
                      <a:pt x="4305" y="0"/>
                    </a:lnTo>
                    <a:close/>
                  </a:path>
                </a:pathLst>
              </a:custGeom>
              <a:solidFill>
                <a:srgbClr val="FFAD9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4484;p88">
                <a:extLst>
                  <a:ext uri="{FF2B5EF4-FFF2-40B4-BE49-F238E27FC236}">
                    <a16:creationId xmlns:a16="http://schemas.microsoft.com/office/drawing/2014/main" id="{541A00B6-A2AA-4F7E-8EDD-C0FDF5EBB95F}"/>
                  </a:ext>
                </a:extLst>
              </p:cNvPr>
              <p:cNvSpPr/>
              <p:nvPr/>
            </p:nvSpPr>
            <p:spPr>
              <a:xfrm>
                <a:off x="1439755" y="2463750"/>
                <a:ext cx="84540" cy="32977"/>
              </a:xfrm>
              <a:custGeom>
                <a:avLst/>
                <a:gdLst/>
                <a:ahLst/>
                <a:cxnLst/>
                <a:rect l="l" t="t" r="r" b="b"/>
                <a:pathLst>
                  <a:path w="4453" h="1737" extrusionOk="0">
                    <a:moveTo>
                      <a:pt x="4074" y="0"/>
                    </a:moveTo>
                    <a:lnTo>
                      <a:pt x="369" y="74"/>
                    </a:lnTo>
                    <a:lnTo>
                      <a:pt x="316" y="84"/>
                    </a:lnTo>
                    <a:lnTo>
                      <a:pt x="264" y="95"/>
                    </a:lnTo>
                    <a:lnTo>
                      <a:pt x="222" y="116"/>
                    </a:lnTo>
                    <a:lnTo>
                      <a:pt x="180" y="137"/>
                    </a:lnTo>
                    <a:lnTo>
                      <a:pt x="95" y="200"/>
                    </a:lnTo>
                    <a:lnTo>
                      <a:pt x="43" y="274"/>
                    </a:lnTo>
                    <a:lnTo>
                      <a:pt x="11" y="358"/>
                    </a:lnTo>
                    <a:lnTo>
                      <a:pt x="1" y="411"/>
                    </a:lnTo>
                    <a:lnTo>
                      <a:pt x="1" y="453"/>
                    </a:lnTo>
                    <a:lnTo>
                      <a:pt x="1" y="505"/>
                    </a:lnTo>
                    <a:lnTo>
                      <a:pt x="22" y="547"/>
                    </a:lnTo>
                    <a:lnTo>
                      <a:pt x="32" y="600"/>
                    </a:lnTo>
                    <a:lnTo>
                      <a:pt x="64" y="642"/>
                    </a:lnTo>
                    <a:lnTo>
                      <a:pt x="158" y="768"/>
                    </a:lnTo>
                    <a:lnTo>
                      <a:pt x="264" y="884"/>
                    </a:lnTo>
                    <a:lnTo>
                      <a:pt x="369" y="1000"/>
                    </a:lnTo>
                    <a:lnTo>
                      <a:pt x="485" y="1105"/>
                    </a:lnTo>
                    <a:lnTo>
                      <a:pt x="611" y="1200"/>
                    </a:lnTo>
                    <a:lnTo>
                      <a:pt x="737" y="1295"/>
                    </a:lnTo>
                    <a:lnTo>
                      <a:pt x="874" y="1379"/>
                    </a:lnTo>
                    <a:lnTo>
                      <a:pt x="1011" y="1453"/>
                    </a:lnTo>
                    <a:lnTo>
                      <a:pt x="1148" y="1516"/>
                    </a:lnTo>
                    <a:lnTo>
                      <a:pt x="1295" y="1579"/>
                    </a:lnTo>
                    <a:lnTo>
                      <a:pt x="1453" y="1621"/>
                    </a:lnTo>
                    <a:lnTo>
                      <a:pt x="1611" y="1663"/>
                    </a:lnTo>
                    <a:lnTo>
                      <a:pt x="1769" y="1695"/>
                    </a:lnTo>
                    <a:lnTo>
                      <a:pt x="1927" y="1726"/>
                    </a:lnTo>
                    <a:lnTo>
                      <a:pt x="2095" y="1737"/>
                    </a:lnTo>
                    <a:lnTo>
                      <a:pt x="2263" y="1737"/>
                    </a:lnTo>
                    <a:lnTo>
                      <a:pt x="2421" y="1726"/>
                    </a:lnTo>
                    <a:lnTo>
                      <a:pt x="2590" y="1705"/>
                    </a:lnTo>
                    <a:lnTo>
                      <a:pt x="2747" y="1684"/>
                    </a:lnTo>
                    <a:lnTo>
                      <a:pt x="2895" y="1642"/>
                    </a:lnTo>
                    <a:lnTo>
                      <a:pt x="3053" y="1600"/>
                    </a:lnTo>
                    <a:lnTo>
                      <a:pt x="3200" y="1537"/>
                    </a:lnTo>
                    <a:lnTo>
                      <a:pt x="3337" y="1474"/>
                    </a:lnTo>
                    <a:lnTo>
                      <a:pt x="3474" y="1410"/>
                    </a:lnTo>
                    <a:lnTo>
                      <a:pt x="3610" y="1326"/>
                    </a:lnTo>
                    <a:lnTo>
                      <a:pt x="3737" y="1242"/>
                    </a:lnTo>
                    <a:lnTo>
                      <a:pt x="3863" y="1147"/>
                    </a:lnTo>
                    <a:lnTo>
                      <a:pt x="3979" y="1042"/>
                    </a:lnTo>
                    <a:lnTo>
                      <a:pt x="4084" y="937"/>
                    </a:lnTo>
                    <a:lnTo>
                      <a:pt x="4189" y="832"/>
                    </a:lnTo>
                    <a:lnTo>
                      <a:pt x="4295" y="705"/>
                    </a:lnTo>
                    <a:lnTo>
                      <a:pt x="4379" y="579"/>
                    </a:lnTo>
                    <a:lnTo>
                      <a:pt x="4410" y="537"/>
                    </a:lnTo>
                    <a:lnTo>
                      <a:pt x="4431" y="484"/>
                    </a:lnTo>
                    <a:lnTo>
                      <a:pt x="4442" y="432"/>
                    </a:lnTo>
                    <a:lnTo>
                      <a:pt x="4452" y="379"/>
                    </a:lnTo>
                    <a:lnTo>
                      <a:pt x="4452" y="337"/>
                    </a:lnTo>
                    <a:lnTo>
                      <a:pt x="4442" y="284"/>
                    </a:lnTo>
                    <a:lnTo>
                      <a:pt x="4431" y="242"/>
                    </a:lnTo>
                    <a:lnTo>
                      <a:pt x="4410" y="190"/>
                    </a:lnTo>
                    <a:lnTo>
                      <a:pt x="4379" y="148"/>
                    </a:lnTo>
                    <a:lnTo>
                      <a:pt x="4358" y="116"/>
                    </a:lnTo>
                    <a:lnTo>
                      <a:pt x="4316" y="74"/>
                    </a:lnTo>
                    <a:lnTo>
                      <a:pt x="4273" y="53"/>
                    </a:lnTo>
                    <a:lnTo>
                      <a:pt x="4231" y="21"/>
                    </a:lnTo>
                    <a:lnTo>
                      <a:pt x="4189" y="11"/>
                    </a:lnTo>
                    <a:lnTo>
                      <a:pt x="413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7" name="Google Shape;4485;p88">
              <a:extLst>
                <a:ext uri="{FF2B5EF4-FFF2-40B4-BE49-F238E27FC236}">
                  <a16:creationId xmlns:a16="http://schemas.microsoft.com/office/drawing/2014/main" id="{557F2E48-E087-4B0E-8C4B-286EECCC7F94}"/>
                </a:ext>
              </a:extLst>
            </p:cNvPr>
            <p:cNvCxnSpPr/>
            <p:nvPr/>
          </p:nvCxnSpPr>
          <p:spPr>
            <a:xfrm>
              <a:off x="7302050" y="4730550"/>
              <a:ext cx="1386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878347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8772" y="862879"/>
            <a:ext cx="11451885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2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1. Socialización y retroalimentación de acciones comunes a intervenir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El equipo de apoyo de la mesa retroalimentará o incorporará, acciones comunes en la aplicación “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Menti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”, con el fin de poder realizar de manera posterior un proceso de calificación en escala de importancia (priorización)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912" y="2169363"/>
            <a:ext cx="9785517" cy="4458526"/>
          </a:xfrm>
          <a:prstGeom prst="rect">
            <a:avLst/>
          </a:prstGeom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49304" y="3623990"/>
            <a:ext cx="364863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Tiempo: 40 minutos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9304" y="4473390"/>
            <a:ext cx="3918101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Discusión: 25 minutos</a:t>
            </a:r>
          </a:p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Retroalimentación: 15 minutos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390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2631" y="1236315"/>
            <a:ext cx="10940322" cy="16113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400" b="1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2. </a:t>
            </a:r>
            <a:r>
              <a:rPr lang="es-ES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Rotación y retroalimentación “Construir sobre lo construido”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Una vez finalizado el ejercicio de identificación y priorización, se realizará la rotación de cada una de las mesas, con el fin de que puedan realizar los aportes en cada una de las temáticas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Se socializará lo trabajado en cada mesa y de ser necesario los nuevos participantes de manera individual, podrá realizar también un proceso de retroalimentación sobre lo planteado en el ejercicio inicial.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En caso de proponer “acciones comunes a intervenir” adicionales a las planteadas inicialmente se podrán incorporar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rotación se realizará de la siguiente manera: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99546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</p:spTree>
    <p:extLst>
      <p:ext uri="{BB962C8B-B14F-4D97-AF65-F5344CB8AC3E}">
        <p14:creationId xmlns:p14="http://schemas.microsoft.com/office/powerpoint/2010/main" val="4145737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880499" y="0"/>
            <a:ext cx="39996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Orden del día 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838082"/>
              </p:ext>
            </p:extLst>
          </p:nvPr>
        </p:nvGraphicFramePr>
        <p:xfrm>
          <a:off x="210133" y="1240654"/>
          <a:ext cx="11340352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7753">
                  <a:extLst>
                    <a:ext uri="{9D8B030D-6E8A-4147-A177-3AD203B41FA5}">
                      <a16:colId xmlns:a16="http://schemas.microsoft.com/office/drawing/2014/main" val="682215203"/>
                    </a:ext>
                  </a:extLst>
                </a:gridCol>
                <a:gridCol w="3215510">
                  <a:extLst>
                    <a:ext uri="{9D8B030D-6E8A-4147-A177-3AD203B41FA5}">
                      <a16:colId xmlns:a16="http://schemas.microsoft.com/office/drawing/2014/main" val="1913907811"/>
                    </a:ext>
                  </a:extLst>
                </a:gridCol>
                <a:gridCol w="3577089">
                  <a:extLst>
                    <a:ext uri="{9D8B030D-6E8A-4147-A177-3AD203B41FA5}">
                      <a16:colId xmlns:a16="http://schemas.microsoft.com/office/drawing/2014/main" val="40179444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Actividad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Hora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Responsable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Contexto del proceso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8:05 a.m. – 8:10</a:t>
                      </a:r>
                      <a:r>
                        <a:rPr lang="es-CO" sz="2200" baseline="0" dirty="0"/>
                        <a:t> a.m.</a:t>
                      </a:r>
                      <a:endParaRPr lang="es-CO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Oficina de Planeación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3299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Saludo y presentación programa de gobierno</a:t>
                      </a:r>
                      <a:endParaRPr lang="es-CO" sz="2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8:10 a.m. – 8:30 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Dr. Luis Fernando Gaviria Trujillo</a:t>
                      </a:r>
                      <a:r>
                        <a:rPr lang="es-CO" sz="2200" baseline="0" dirty="0"/>
                        <a:t> – </a:t>
                      </a:r>
                      <a:r>
                        <a:rPr lang="es-CO" sz="2200" dirty="0"/>
                        <a:t>Rector UTP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9810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Intervención Decano de la Facultad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8:30 a.m. </a:t>
                      </a:r>
                      <a:r>
                        <a:rPr lang="es-CO" sz="2200" baseline="0" dirty="0"/>
                        <a:t> – 8:40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Jorge Augusto Montoya</a:t>
                      </a:r>
                      <a:r>
                        <a:rPr lang="es-CO" sz="2200" baseline="0" dirty="0"/>
                        <a:t> Arango</a:t>
                      </a:r>
                      <a:endParaRPr lang="es-CO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6840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Explicación</a:t>
                      </a:r>
                      <a:r>
                        <a:rPr lang="es-CO" sz="220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 metodología de trabajo en las mesas</a:t>
                      </a:r>
                      <a:endParaRPr lang="es-CO" sz="2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8:40 a.m. </a:t>
                      </a:r>
                      <a:r>
                        <a:rPr lang="es-CO" sz="2200" baseline="0" dirty="0"/>
                        <a:t> – 8:55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Julián Andrés Valencia Q</a:t>
                      </a:r>
                    </a:p>
                    <a:p>
                      <a:pPr algn="ctr"/>
                      <a:r>
                        <a:rPr lang="es-CO" sz="2200" dirty="0"/>
                        <a:t>Oficina de Planeación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3938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Trabajo</a:t>
                      </a:r>
                      <a:r>
                        <a:rPr lang="es-CO" sz="220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 en mesas (Café mundial)</a:t>
                      </a:r>
                      <a:endParaRPr lang="es-CO" sz="2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8:55 a.m. </a:t>
                      </a:r>
                      <a:r>
                        <a:rPr lang="es-CO" sz="2200" baseline="0" dirty="0"/>
                        <a:t> – 10:55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Mesas de trabajo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179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Plenaria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10:55 a.m. </a:t>
                      </a:r>
                      <a:r>
                        <a:rPr lang="es-CO" sz="2200" baseline="0" dirty="0"/>
                        <a:t> – 11:45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Modera Oficina de Planeación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6557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Pasos</a:t>
                      </a:r>
                      <a:r>
                        <a:rPr lang="es-CO" sz="220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 a seguir y cierre</a:t>
                      </a:r>
                      <a:endParaRPr lang="es-CO" sz="2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11:45 a.m. </a:t>
                      </a:r>
                      <a:r>
                        <a:rPr lang="es-CO" sz="2200" baseline="0" dirty="0"/>
                        <a:t> – 11:55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Oficina de</a:t>
                      </a:r>
                      <a:r>
                        <a:rPr lang="es-CO" sz="2200" baseline="0" dirty="0"/>
                        <a:t> Planeación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4242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7007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99546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29" y="0"/>
            <a:ext cx="10183906" cy="683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272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984704" y="-46153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356" y="1625137"/>
            <a:ext cx="1095549" cy="106402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301475" y="1963772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732" y="1625136"/>
            <a:ext cx="1095549" cy="106402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9779" y="1625136"/>
            <a:ext cx="1095549" cy="106402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591" y="1625135"/>
            <a:ext cx="1095549" cy="106402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2137" y="1625135"/>
            <a:ext cx="1095549" cy="106402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255079" y="1963770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016822" y="1963770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8083710" y="1963770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4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10306256" y="1963770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5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356" y="2747005"/>
            <a:ext cx="1095549" cy="1064022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2311145" y="3097697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5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732" y="2747004"/>
            <a:ext cx="1095549" cy="1064022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9779" y="2747004"/>
            <a:ext cx="1095549" cy="106402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591" y="2747003"/>
            <a:ext cx="1095549" cy="1064022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2137" y="2747003"/>
            <a:ext cx="1095549" cy="1064022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4264749" y="3097695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6026492" y="3097695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8093380" y="3097695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10315926" y="3097695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4</a:t>
            </a:r>
          </a:p>
        </p:txBody>
      </p:sp>
      <p:sp>
        <p:nvSpPr>
          <p:cNvPr id="25" name="2 Marcador de contenido"/>
          <p:cNvSpPr txBox="1">
            <a:spLocks/>
          </p:cNvSpPr>
          <p:nvPr/>
        </p:nvSpPr>
        <p:spPr>
          <a:xfrm>
            <a:off x="0" y="2027080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Trabajo inicial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 Marcador de contenido"/>
          <p:cNvSpPr txBox="1">
            <a:spLocks/>
          </p:cNvSpPr>
          <p:nvPr/>
        </p:nvSpPr>
        <p:spPr>
          <a:xfrm>
            <a:off x="260518" y="3017187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Rotación 1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 Marcador de contenido"/>
          <p:cNvSpPr txBox="1">
            <a:spLocks/>
          </p:cNvSpPr>
          <p:nvPr/>
        </p:nvSpPr>
        <p:spPr>
          <a:xfrm>
            <a:off x="1512330" y="1415419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Estudiantes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2 Marcador de contenido"/>
          <p:cNvSpPr txBox="1">
            <a:spLocks/>
          </p:cNvSpPr>
          <p:nvPr/>
        </p:nvSpPr>
        <p:spPr>
          <a:xfrm>
            <a:off x="3419686" y="1415418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Docentes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2 Marcador de contenido"/>
          <p:cNvSpPr txBox="1">
            <a:spLocks/>
          </p:cNvSpPr>
          <p:nvPr/>
        </p:nvSpPr>
        <p:spPr>
          <a:xfrm>
            <a:off x="5127776" y="1415417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Administrativos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2 Marcador de contenido"/>
          <p:cNvSpPr txBox="1">
            <a:spLocks/>
          </p:cNvSpPr>
          <p:nvPr/>
        </p:nvSpPr>
        <p:spPr>
          <a:xfrm>
            <a:off x="7294565" y="1415416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Egresados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2 Marcador de contenido"/>
          <p:cNvSpPr txBox="1">
            <a:spLocks/>
          </p:cNvSpPr>
          <p:nvPr/>
        </p:nvSpPr>
        <p:spPr>
          <a:xfrm>
            <a:off x="9486948" y="1415415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Sector Externo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039" y="3737112"/>
            <a:ext cx="1095549" cy="1064022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2391828" y="4087804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4</a:t>
            </a: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415" y="3737111"/>
            <a:ext cx="1095549" cy="1064022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462" y="3737111"/>
            <a:ext cx="1095549" cy="1064022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0274" y="3737110"/>
            <a:ext cx="1095549" cy="1064022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2820" y="3737110"/>
            <a:ext cx="1095549" cy="1064022"/>
          </a:xfrm>
          <a:prstGeom prst="rect">
            <a:avLst/>
          </a:prstGeom>
        </p:spPr>
      </p:pic>
      <p:sp>
        <p:nvSpPr>
          <p:cNvPr id="38" name="CuadroTexto 37"/>
          <p:cNvSpPr txBox="1"/>
          <p:nvPr/>
        </p:nvSpPr>
        <p:spPr>
          <a:xfrm>
            <a:off x="4345432" y="4087802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5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6107175" y="4087802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8174063" y="4087802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10396609" y="4087802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42" name="2 Marcador de contenido"/>
          <p:cNvSpPr txBox="1">
            <a:spLocks/>
          </p:cNvSpPr>
          <p:nvPr/>
        </p:nvSpPr>
        <p:spPr>
          <a:xfrm>
            <a:off x="255109" y="4007294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Rotación 2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Imagen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039" y="4726146"/>
            <a:ext cx="1095549" cy="1064022"/>
          </a:xfrm>
          <a:prstGeom prst="rect">
            <a:avLst/>
          </a:prstGeom>
        </p:spPr>
      </p:pic>
      <p:sp>
        <p:nvSpPr>
          <p:cNvPr id="44" name="CuadroTexto 43"/>
          <p:cNvSpPr txBox="1"/>
          <p:nvPr/>
        </p:nvSpPr>
        <p:spPr>
          <a:xfrm>
            <a:off x="2391828" y="5077911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pic>
        <p:nvPicPr>
          <p:cNvPr id="45" name="Imagen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415" y="4726145"/>
            <a:ext cx="1095549" cy="1064022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462" y="4726145"/>
            <a:ext cx="1095549" cy="1064022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0274" y="4726144"/>
            <a:ext cx="1095549" cy="1064022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2820" y="4726144"/>
            <a:ext cx="1095549" cy="1064022"/>
          </a:xfrm>
          <a:prstGeom prst="rect">
            <a:avLst/>
          </a:prstGeom>
        </p:spPr>
      </p:pic>
      <p:sp>
        <p:nvSpPr>
          <p:cNvPr id="49" name="CuadroTexto 48"/>
          <p:cNvSpPr txBox="1"/>
          <p:nvPr/>
        </p:nvSpPr>
        <p:spPr>
          <a:xfrm>
            <a:off x="4322831" y="5070144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4</a:t>
            </a:r>
          </a:p>
        </p:txBody>
      </p:sp>
      <p:sp>
        <p:nvSpPr>
          <p:cNvPr id="50" name="CuadroTexto 49"/>
          <p:cNvSpPr txBox="1"/>
          <p:nvPr/>
        </p:nvSpPr>
        <p:spPr>
          <a:xfrm>
            <a:off x="6107175" y="5070144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5</a:t>
            </a:r>
          </a:p>
        </p:txBody>
      </p:sp>
      <p:sp>
        <p:nvSpPr>
          <p:cNvPr id="51" name="CuadroTexto 50"/>
          <p:cNvSpPr txBox="1"/>
          <p:nvPr/>
        </p:nvSpPr>
        <p:spPr>
          <a:xfrm>
            <a:off x="8174063" y="5053436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2" name="CuadroTexto 51"/>
          <p:cNvSpPr txBox="1"/>
          <p:nvPr/>
        </p:nvSpPr>
        <p:spPr>
          <a:xfrm>
            <a:off x="10398985" y="5077911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53" name="2 Marcador de contenido"/>
          <p:cNvSpPr txBox="1">
            <a:spLocks/>
          </p:cNvSpPr>
          <p:nvPr/>
        </p:nvSpPr>
        <p:spPr>
          <a:xfrm>
            <a:off x="248027" y="5013767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Rotación 3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Imagen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039" y="5811297"/>
            <a:ext cx="1095549" cy="1064022"/>
          </a:xfrm>
          <a:prstGeom prst="rect">
            <a:avLst/>
          </a:prstGeom>
        </p:spPr>
      </p:pic>
      <p:sp>
        <p:nvSpPr>
          <p:cNvPr id="55" name="CuadroTexto 54"/>
          <p:cNvSpPr txBox="1"/>
          <p:nvPr/>
        </p:nvSpPr>
        <p:spPr>
          <a:xfrm>
            <a:off x="2391828" y="6161989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pic>
        <p:nvPicPr>
          <p:cNvPr id="56" name="Imagen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415" y="5811296"/>
            <a:ext cx="1095549" cy="1064022"/>
          </a:xfrm>
          <a:prstGeom prst="rect">
            <a:avLst/>
          </a:prstGeom>
        </p:spPr>
      </p:pic>
      <p:pic>
        <p:nvPicPr>
          <p:cNvPr id="57" name="Imagen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462" y="5811296"/>
            <a:ext cx="1095549" cy="1064022"/>
          </a:xfrm>
          <a:prstGeom prst="rect">
            <a:avLst/>
          </a:prstGeom>
        </p:spPr>
      </p:pic>
      <p:pic>
        <p:nvPicPr>
          <p:cNvPr id="58" name="Imagen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0274" y="5811295"/>
            <a:ext cx="1095549" cy="1064022"/>
          </a:xfrm>
          <a:prstGeom prst="rect">
            <a:avLst/>
          </a:prstGeom>
        </p:spPr>
      </p:pic>
      <p:pic>
        <p:nvPicPr>
          <p:cNvPr id="59" name="Imagen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2820" y="5811295"/>
            <a:ext cx="1095549" cy="1064022"/>
          </a:xfrm>
          <a:prstGeom prst="rect">
            <a:avLst/>
          </a:prstGeom>
        </p:spPr>
      </p:pic>
      <p:sp>
        <p:nvSpPr>
          <p:cNvPr id="60" name="CuadroTexto 59"/>
          <p:cNvSpPr txBox="1"/>
          <p:nvPr/>
        </p:nvSpPr>
        <p:spPr>
          <a:xfrm>
            <a:off x="4345432" y="6161987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61" name="CuadroTexto 60"/>
          <p:cNvSpPr txBox="1"/>
          <p:nvPr/>
        </p:nvSpPr>
        <p:spPr>
          <a:xfrm>
            <a:off x="6107175" y="6161987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4</a:t>
            </a:r>
          </a:p>
        </p:txBody>
      </p:sp>
      <p:sp>
        <p:nvSpPr>
          <p:cNvPr id="62" name="CuadroTexto 61"/>
          <p:cNvSpPr txBox="1"/>
          <p:nvPr/>
        </p:nvSpPr>
        <p:spPr>
          <a:xfrm>
            <a:off x="8174063" y="6161987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5</a:t>
            </a:r>
          </a:p>
        </p:txBody>
      </p:sp>
      <p:sp>
        <p:nvSpPr>
          <p:cNvPr id="63" name="CuadroTexto 62"/>
          <p:cNvSpPr txBox="1"/>
          <p:nvPr/>
        </p:nvSpPr>
        <p:spPr>
          <a:xfrm>
            <a:off x="10396609" y="6161987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64" name="2 Marcador de contenido"/>
          <p:cNvSpPr txBox="1">
            <a:spLocks/>
          </p:cNvSpPr>
          <p:nvPr/>
        </p:nvSpPr>
        <p:spPr>
          <a:xfrm>
            <a:off x="261562" y="6050681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Rotación 4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2 Marcador de contenido"/>
          <p:cNvSpPr txBox="1">
            <a:spLocks/>
          </p:cNvSpPr>
          <p:nvPr/>
        </p:nvSpPr>
        <p:spPr>
          <a:xfrm>
            <a:off x="11088369" y="3036322"/>
            <a:ext cx="104631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20 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11088369" y="4056191"/>
            <a:ext cx="104631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20 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2 Marcador de contenido"/>
          <p:cNvSpPr txBox="1">
            <a:spLocks/>
          </p:cNvSpPr>
          <p:nvPr/>
        </p:nvSpPr>
        <p:spPr>
          <a:xfrm>
            <a:off x="11103865" y="5053436"/>
            <a:ext cx="1046314" cy="5349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20 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2 Marcador de contenido"/>
          <p:cNvSpPr txBox="1">
            <a:spLocks/>
          </p:cNvSpPr>
          <p:nvPr/>
        </p:nvSpPr>
        <p:spPr>
          <a:xfrm>
            <a:off x="11126009" y="6050681"/>
            <a:ext cx="1046314" cy="5349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20 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2 Marcador de contenido"/>
          <p:cNvSpPr txBox="1">
            <a:spLocks/>
          </p:cNvSpPr>
          <p:nvPr/>
        </p:nvSpPr>
        <p:spPr>
          <a:xfrm>
            <a:off x="11126009" y="1851557"/>
            <a:ext cx="104631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40 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2 Marcador de contenido"/>
          <p:cNvSpPr txBox="1">
            <a:spLocks/>
          </p:cNvSpPr>
          <p:nvPr/>
        </p:nvSpPr>
        <p:spPr>
          <a:xfrm>
            <a:off x="6493731" y="653601"/>
            <a:ext cx="364863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Tiempo: 60 minutos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14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/>
      <p:bldP spid="23" grpId="0"/>
      <p:bldP spid="24" grpId="0"/>
      <p:bldP spid="26" grpId="0"/>
      <p:bldP spid="33" grpId="0"/>
      <p:bldP spid="38" grpId="0"/>
      <p:bldP spid="39" grpId="0"/>
      <p:bldP spid="40" grpId="0"/>
      <p:bldP spid="41" grpId="0"/>
      <p:bldP spid="42" grpId="0"/>
      <p:bldP spid="44" grpId="0"/>
      <p:bldP spid="49" grpId="0"/>
      <p:bldP spid="50" grpId="0"/>
      <p:bldP spid="51" grpId="0"/>
      <p:bldP spid="52" grpId="0"/>
      <p:bldP spid="53" grpId="0"/>
      <p:bldP spid="55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68" grpId="0" animBg="1"/>
      <p:bldP spid="6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314" y="1098202"/>
            <a:ext cx="4029110" cy="16113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3. Plenaria de priorización de acciones comunes a intervenir 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Después de surtir todas las rotaciones y haber identificado “las acciones comunes a intervenir”, cada participante de manera individual priorizará en nivel de importancia cada una de ellas en una escala de 1 a 5; siendo 1 la menos importante y 5 la más importante.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71652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68557" y="5234693"/>
            <a:ext cx="364863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Tiempo: 50 minutos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(10 minutos por componente)</a:t>
            </a:r>
            <a:endParaRPr lang="es-CO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5468470" y="4693022"/>
            <a:ext cx="5405333" cy="224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V="1">
            <a:off x="5468470" y="4518211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6705215" y="4536141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V="1">
            <a:off x="8166462" y="4536141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9538062" y="4536140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V="1">
            <a:off x="10873803" y="4513728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2 Marcador de contenido"/>
          <p:cNvSpPr txBox="1">
            <a:spLocks/>
          </p:cNvSpPr>
          <p:nvPr/>
        </p:nvSpPr>
        <p:spPr>
          <a:xfrm>
            <a:off x="5210640" y="4872316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>
          <a:xfrm>
            <a:off x="6478953" y="4872316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2 Marcador de contenido"/>
          <p:cNvSpPr txBox="1">
            <a:spLocks/>
          </p:cNvSpPr>
          <p:nvPr/>
        </p:nvSpPr>
        <p:spPr>
          <a:xfrm>
            <a:off x="7922655" y="4827875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2 Marcador de contenido"/>
          <p:cNvSpPr txBox="1">
            <a:spLocks/>
          </p:cNvSpPr>
          <p:nvPr/>
        </p:nvSpPr>
        <p:spPr>
          <a:xfrm>
            <a:off x="9284906" y="4812942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2 Marcador de contenido"/>
          <p:cNvSpPr txBox="1">
            <a:spLocks/>
          </p:cNvSpPr>
          <p:nvPr/>
        </p:nvSpPr>
        <p:spPr>
          <a:xfrm>
            <a:off x="10620647" y="4806974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910" y="702205"/>
            <a:ext cx="3529579" cy="3677055"/>
          </a:xfrm>
          <a:prstGeom prst="rect">
            <a:avLst/>
          </a:prstGeom>
        </p:spPr>
      </p:pic>
      <p:sp>
        <p:nvSpPr>
          <p:cNvPr id="21" name="Abrir llave 20"/>
          <p:cNvSpPr/>
          <p:nvPr/>
        </p:nvSpPr>
        <p:spPr>
          <a:xfrm rot="16200000">
            <a:off x="5909743" y="4909099"/>
            <a:ext cx="297346" cy="129360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Abrir llave 21"/>
          <p:cNvSpPr/>
          <p:nvPr/>
        </p:nvSpPr>
        <p:spPr>
          <a:xfrm rot="16200000">
            <a:off x="7970649" y="4217457"/>
            <a:ext cx="297346" cy="2676886"/>
          </a:xfrm>
          <a:prstGeom prst="lef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" name="Abrir llave 22"/>
          <p:cNvSpPr/>
          <p:nvPr/>
        </p:nvSpPr>
        <p:spPr>
          <a:xfrm rot="16200000">
            <a:off x="10055909" y="4886678"/>
            <a:ext cx="297346" cy="1338443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2 Marcador de contenido"/>
          <p:cNvSpPr txBox="1">
            <a:spLocks/>
          </p:cNvSpPr>
          <p:nvPr/>
        </p:nvSpPr>
        <p:spPr>
          <a:xfrm>
            <a:off x="5202362" y="5831563"/>
            <a:ext cx="1712107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Importancia baja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 Marcador de contenido"/>
          <p:cNvSpPr txBox="1">
            <a:spLocks/>
          </p:cNvSpPr>
          <p:nvPr/>
        </p:nvSpPr>
        <p:spPr>
          <a:xfrm>
            <a:off x="7161354" y="5831563"/>
            <a:ext cx="1862803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Importancia media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 Marcador de contenido"/>
          <p:cNvSpPr txBox="1">
            <a:spLocks/>
          </p:cNvSpPr>
          <p:nvPr/>
        </p:nvSpPr>
        <p:spPr>
          <a:xfrm>
            <a:off x="9338473" y="5831563"/>
            <a:ext cx="1862803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Importancia alta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8463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99546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920283"/>
              </p:ext>
            </p:extLst>
          </p:nvPr>
        </p:nvGraphicFramePr>
        <p:xfrm>
          <a:off x="1383613" y="2003231"/>
          <a:ext cx="8830235" cy="2944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1748">
                  <a:extLst>
                    <a:ext uri="{9D8B030D-6E8A-4147-A177-3AD203B41FA5}">
                      <a16:colId xmlns:a16="http://schemas.microsoft.com/office/drawing/2014/main" val="682215203"/>
                    </a:ext>
                  </a:extLst>
                </a:gridCol>
                <a:gridCol w="4808487">
                  <a:extLst>
                    <a:ext uri="{9D8B030D-6E8A-4147-A177-3AD203B41FA5}">
                      <a16:colId xmlns:a16="http://schemas.microsoft.com/office/drawing/2014/main" val="1913907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2400" dirty="0"/>
                        <a:t>Momento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/>
                        <a:t>Tiempo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1. </a:t>
                      </a: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Socialización y retroalimentación de acciones comunes a intervenir</a:t>
                      </a:r>
                      <a:endParaRPr lang="es-CO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 dirty="0"/>
                        <a:t>40 minutos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810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2. </a:t>
                      </a: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Rotación y retroalimentación “Construir sobre lo construido” </a:t>
                      </a:r>
                      <a:endParaRPr lang="es-CO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 dirty="0"/>
                        <a:t>20 minutos (80 minutos)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179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Momento 3. Plenaria de priorización de acciones comunes a intervenir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 dirty="0"/>
                        <a:t>50 minutos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557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24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Tiempo total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>
                          <a:solidFill>
                            <a:schemeClr val="bg1"/>
                          </a:solidFill>
                        </a:rPr>
                        <a:t>2 horas y 50 minutos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242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8351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6086" y="734517"/>
            <a:ext cx="12175913" cy="5448467"/>
            <a:chOff x="16086" y="734517"/>
            <a:chExt cx="12175913" cy="5448467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E11521FF-6C98-43BB-B504-E54F83D47D2B}"/>
                </a:ext>
              </a:extLst>
            </p:cNvPr>
            <p:cNvGrpSpPr/>
            <p:nvPr/>
          </p:nvGrpSpPr>
          <p:grpSpPr>
            <a:xfrm>
              <a:off x="16086" y="734517"/>
              <a:ext cx="12175913" cy="5448467"/>
              <a:chOff x="1000756" y="187811"/>
              <a:chExt cx="9793067" cy="3802028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CEA590F7-1B4F-44A7-AF25-166B1A692FF5}"/>
                  </a:ext>
                </a:extLst>
              </p:cNvPr>
              <p:cNvGrpSpPr/>
              <p:nvPr/>
            </p:nvGrpSpPr>
            <p:grpSpPr>
              <a:xfrm>
                <a:off x="1000756" y="187811"/>
                <a:ext cx="9793067" cy="3802028"/>
                <a:chOff x="1000756" y="1326801"/>
                <a:chExt cx="9793067" cy="3802028"/>
              </a:xfrm>
            </p:grpSpPr>
            <p:pic>
              <p:nvPicPr>
                <p:cNvPr id="11" name="Imagen 10">
                  <a:extLst>
                    <a:ext uri="{FF2B5EF4-FFF2-40B4-BE49-F238E27FC236}">
                      <a16:creationId xmlns:a16="http://schemas.microsoft.com/office/drawing/2014/main" id="{B987AD5B-565F-4D63-9760-1A65C619EF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4747"/>
                <a:stretch/>
              </p:blipFill>
              <p:spPr>
                <a:xfrm>
                  <a:off x="1000756" y="1326801"/>
                  <a:ext cx="9793067" cy="3802028"/>
                </a:xfrm>
                <a:prstGeom prst="rect">
                  <a:avLst/>
                </a:prstGeom>
              </p:spPr>
            </p:pic>
            <p:sp>
              <p:nvSpPr>
                <p:cNvPr id="12" name="CuadroTexto 11">
                  <a:extLst>
                    <a:ext uri="{FF2B5EF4-FFF2-40B4-BE49-F238E27FC236}">
                      <a16:creationId xmlns:a16="http://schemas.microsoft.com/office/drawing/2014/main" id="{112B5A43-5547-4D37-8FF2-CD29AC723067}"/>
                    </a:ext>
                  </a:extLst>
                </p:cNvPr>
                <p:cNvSpPr txBox="1"/>
                <p:nvPr/>
              </p:nvSpPr>
              <p:spPr>
                <a:xfrm>
                  <a:off x="2532603" y="4543072"/>
                  <a:ext cx="2738470" cy="4510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CO" b="1" dirty="0">
                      <a:solidFill>
                        <a:schemeClr val="bg1"/>
                      </a:solidFill>
                    </a:rPr>
                    <a:t>Lo invitamos a conocer el Informe</a:t>
                  </a:r>
                </a:p>
                <a:p>
                  <a:pPr algn="ctr"/>
                  <a:r>
                    <a:rPr lang="es-CO" b="1" dirty="0">
                      <a:solidFill>
                        <a:schemeClr val="bg1"/>
                      </a:solidFill>
                    </a:rPr>
                    <a:t> de Gestión 2024</a:t>
                  </a:r>
                  <a:endParaRPr lang="es-CO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ACBC5786-7A54-4420-836C-A731815D7E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1284" t="55808" b="18756"/>
              <a:stretch/>
            </p:blipFill>
            <p:spPr>
              <a:xfrm>
                <a:off x="6732765" y="2894018"/>
                <a:ext cx="4053039" cy="1095821"/>
              </a:xfrm>
              <a:prstGeom prst="rect">
                <a:avLst/>
              </a:prstGeom>
            </p:spPr>
          </p:pic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D5F137BA-F329-447E-944C-EFDDE4B462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092" t="15380"/>
              <a:stretch/>
            </p:blipFill>
            <p:spPr>
              <a:xfrm>
                <a:off x="6865131" y="1437998"/>
                <a:ext cx="3904630" cy="1532915"/>
              </a:xfrm>
              <a:prstGeom prst="rect">
                <a:avLst/>
              </a:prstGeom>
            </p:spPr>
          </p:pic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23DCE689-80FB-46B8-8EB7-CE282E064131}"/>
                  </a:ext>
                </a:extLst>
              </p:cNvPr>
              <p:cNvSpPr txBox="1"/>
              <p:nvPr/>
            </p:nvSpPr>
            <p:spPr>
              <a:xfrm>
                <a:off x="7913265" y="1553909"/>
                <a:ext cx="2696696" cy="1224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b="1" dirty="0">
                    <a:solidFill>
                      <a:schemeClr val="bg1"/>
                    </a:solidFill>
                  </a:rPr>
                  <a:t>Fecha:  </a:t>
                </a:r>
                <a:r>
                  <a:rPr lang="es-CO" dirty="0">
                    <a:solidFill>
                      <a:schemeClr val="bg1"/>
                    </a:solidFill>
                  </a:rPr>
                  <a:t>22 de mayo de 2025</a:t>
                </a:r>
                <a:endParaRPr lang="es-CO" b="1" dirty="0">
                  <a:solidFill>
                    <a:schemeClr val="bg1"/>
                  </a:solidFill>
                </a:endParaRPr>
              </a:p>
              <a:p>
                <a:r>
                  <a:rPr lang="es-CO" b="1" dirty="0">
                    <a:solidFill>
                      <a:schemeClr val="bg1"/>
                    </a:solidFill>
                  </a:rPr>
                  <a:t>Lugar:  </a:t>
                </a:r>
                <a:r>
                  <a:rPr lang="es-CO" dirty="0">
                    <a:solidFill>
                      <a:schemeClr val="bg1"/>
                    </a:solidFill>
                  </a:rPr>
                  <a:t>Teatro de Bellas Artes </a:t>
                </a:r>
              </a:p>
              <a:p>
                <a:r>
                  <a:rPr lang="es-CO" b="1" dirty="0">
                    <a:solidFill>
                      <a:schemeClr val="bg1"/>
                    </a:solidFill>
                  </a:rPr>
                  <a:t>Hora:   </a:t>
                </a:r>
                <a:r>
                  <a:rPr lang="es-CO" dirty="0">
                    <a:solidFill>
                      <a:schemeClr val="bg1"/>
                    </a:solidFill>
                  </a:rPr>
                  <a:t>9:00 am</a:t>
                </a:r>
              </a:p>
              <a:p>
                <a:r>
                  <a:rPr lang="es-CO" b="1" dirty="0">
                    <a:solidFill>
                      <a:schemeClr val="bg1"/>
                    </a:solidFill>
                  </a:rPr>
                  <a:t>Retransmisión</a:t>
                </a:r>
                <a:r>
                  <a:rPr lang="es-CO" dirty="0">
                    <a:solidFill>
                      <a:schemeClr val="bg1"/>
                    </a:solidFill>
                  </a:rPr>
                  <a:t> Facebook @conrisalda – </a:t>
                </a:r>
                <a:r>
                  <a:rPr lang="es-CO" dirty="0" err="1">
                    <a:solidFill>
                      <a:schemeClr val="bg1"/>
                    </a:solidFill>
                  </a:rPr>
                  <a:t>You</a:t>
                </a:r>
                <a:r>
                  <a:rPr lang="es-CO" dirty="0">
                    <a:solidFill>
                      <a:schemeClr val="bg1"/>
                    </a:solidFill>
                  </a:rPr>
                  <a:t> </a:t>
                </a:r>
                <a:r>
                  <a:rPr lang="es-CO" dirty="0" err="1">
                    <a:solidFill>
                      <a:schemeClr val="bg1"/>
                    </a:solidFill>
                  </a:rPr>
                  <a:t>Tube</a:t>
                </a:r>
                <a:r>
                  <a:rPr lang="es-CO" dirty="0">
                    <a:solidFill>
                      <a:schemeClr val="bg1"/>
                    </a:solidFill>
                  </a:rPr>
                  <a:t> @Utpereira</a:t>
                </a:r>
              </a:p>
            </p:txBody>
          </p:sp>
        </p:grp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BF54A101-858F-48C5-8430-8FD2E07E4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25456" y="4444013"/>
              <a:ext cx="1557172" cy="1545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84567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el estamento  Estudiantes: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435" y="1642223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6846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el estamento Docentes: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75" y="1669116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393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el estamento Administrativos: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717" y="1955987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539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el estamento Egresados: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433" y="1713939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437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Sector Externo: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458" y="1812551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13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8773" y="1559758"/>
            <a:ext cx="11351491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En el mes de diciembre de 2024, se re elige como Rector al Doctor Luis Fernando Gaviria Trujillo con un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plan de Gobierno 2024-2028,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 dado lo anterior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se hace necesario realizar una revisión y alienación de los proyectos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 que forman parte del Plan de Desarrollo Institucional 2020-2028 “Aquí construimos futuro”.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Si bien el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Plan de Desarrollo es del largo aliento (2028)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el horizonte los proyectos institucionales, deben estar alineados con los retos de los periodos rectorales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, de tal manera que esto permita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incluir las apuestas de cada Rector en el PDI y garantizar su articulación.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Así mismo, de acuerdo al marco normativo aprobado por el Consejo Superior y con base en el direccionamiento actual del PDI, se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realizará el proceso de alineación del programa de gobierno con el Plan de Desarrollo Institucional 2020-2028 “Aquí construimos futuro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”, a partir de los indicadores aprobados en el plan, para lo que se ajustarán las metas que den lugar y se incorporarán en los proyectos las acciones que no estén visibles actualmente acorde a los retos rectorales (programa de gobierno).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Por lo anterior, se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presenta la ruta de alineación del programa de gobierno con el </a:t>
            </a:r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Plan de Desarrollo Institucional 2020-2028 “Aquí construimos futuro”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122546" y="729932"/>
            <a:ext cx="3078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>
                <a:latin typeface="Arial Rounded MT Bold" panose="020F0704030504030204" pitchFamily="34" charset="0"/>
                <a:ea typeface="+mj-ea"/>
                <a:cs typeface="+mj-cs"/>
              </a:rPr>
              <a:t>INTRODUCCIÓN</a:t>
            </a:r>
          </a:p>
        </p:txBody>
      </p:sp>
    </p:spTree>
    <p:extLst>
      <p:ext uri="{BB962C8B-B14F-4D97-AF65-F5344CB8AC3E}">
        <p14:creationId xmlns:p14="http://schemas.microsoft.com/office/powerpoint/2010/main" val="20006583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6082" y="620760"/>
            <a:ext cx="10515600" cy="720304"/>
          </a:xfrm>
        </p:spPr>
        <p:txBody>
          <a:bodyPr/>
          <a:lstStyle/>
          <a:p>
            <a:r>
              <a:rPr lang="es-CO" dirty="0"/>
              <a:t>Pasos a seguir y cierre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CO" dirty="0"/>
              <a:t>Una vez se cuente con todos los resultados en las diferentes mesas, se realizará un proceso de consolidación y análisis de la viabilidad técnica y financiera de las acciones comunes priorizadas.</a:t>
            </a:r>
          </a:p>
          <a:p>
            <a:pPr algn="just"/>
            <a:r>
              <a:rPr lang="es-CO" dirty="0"/>
              <a:t>Los resultados consolidados se llevarán al Consejo Académico y Consejo Superior, con el fin de ser revisados. Este espacio se llevará a cabo tipo taller, y se trabajará la matriz de calificación “Importancia – Gobernabilidad”, para la implementación de las acciones comunes.</a:t>
            </a:r>
          </a:p>
          <a:p>
            <a:pPr marL="0" indent="0" algn="just">
              <a:buNone/>
            </a:pPr>
            <a:endParaRPr lang="es-CO" dirty="0"/>
          </a:p>
          <a:p>
            <a:pPr marL="0" indent="0" algn="just">
              <a:buNone/>
            </a:pPr>
            <a:r>
              <a:rPr lang="es-CO" sz="3000" b="1" u="sng" dirty="0"/>
              <a:t>Nota: </a:t>
            </a:r>
            <a:r>
              <a:rPr lang="es-CO" dirty="0"/>
              <a:t>en el ejercicio de análisis técnico y financiero posiblemente se identificarán y clasificarán acciones a incorporar en el PDI, acciones que son parte del funcionamiento, y otras que son objeto de gestión directa de las facultades (insumo para el fortalecimiento de los planes de gestión de las facultades)</a:t>
            </a:r>
          </a:p>
        </p:txBody>
      </p:sp>
    </p:spTree>
    <p:extLst>
      <p:ext uri="{BB962C8B-B14F-4D97-AF65-F5344CB8AC3E}">
        <p14:creationId xmlns:p14="http://schemas.microsoft.com/office/powerpoint/2010/main" val="17880724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9">
            <a:extLst>
              <a:ext uri="{FF2B5EF4-FFF2-40B4-BE49-F238E27FC236}">
                <a16:creationId xmlns:a16="http://schemas.microsoft.com/office/drawing/2014/main" id="{B9DCE8A9-67AA-4377-A33C-FFED927B5E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192" y="2376578"/>
            <a:ext cx="2574185" cy="249167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CC9FFD9-E88D-FB64-A3FC-AD2190051BC2}"/>
              </a:ext>
            </a:extLst>
          </p:cNvPr>
          <p:cNvSpPr txBox="1">
            <a:spLocks/>
          </p:cNvSpPr>
          <p:nvPr/>
        </p:nvSpPr>
        <p:spPr>
          <a:xfrm>
            <a:off x="5362304" y="1427218"/>
            <a:ext cx="5888891" cy="10924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6600" dirty="0">
                <a:solidFill>
                  <a:srgbClr val="080808"/>
                </a:solidFill>
                <a:latin typeface="Arial Rounded MT Bold" panose="020F0704030504030204" pitchFamily="34" charset="0"/>
              </a:rPr>
              <a:t>¡GRACIAS!</a:t>
            </a:r>
          </a:p>
        </p:txBody>
      </p:sp>
      <p:pic>
        <p:nvPicPr>
          <p:cNvPr id="3" name="Imagen 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6AB809CA-30D5-E250-2881-ED3808BC37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560" y="1334382"/>
            <a:ext cx="1558802" cy="391699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133D984-5BDE-7CB5-40FC-DFB7ED3C12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729" y="4363459"/>
            <a:ext cx="685445" cy="74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2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7392" y="2150905"/>
            <a:ext cx="7173855" cy="2038604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Realizar </a:t>
            </a:r>
            <a: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alineación de los proyectos institucionales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en el horizonte </a:t>
            </a:r>
            <a: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2025-2028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, para cada uno de los </a:t>
            </a:r>
            <a: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Pilares de Gestión del PDI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con el programa de gobierno rectoral, acorde al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Acuerdo 38 del 27 de Octubre del 2015 “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Por medio del cual se precisa el contenido y se establecen los mecanismos y el procedimiento para la elaboración, aprobación, ejecución, seguimiento, evaluación y control del Plan de Desarrollo Institucional, se derogan los acuerdos 30 de 2006 y 03 de 2009 y se toman otras determinaciones”.</a:t>
            </a:r>
          </a:p>
          <a:p>
            <a:pPr marL="0" indent="0" algn="just">
              <a:buNone/>
            </a:pPr>
            <a:endParaRPr lang="es-CO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CO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57392" y="468338"/>
            <a:ext cx="77802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>
                <a:latin typeface="Arial Rounded MT Bold" panose="020F0704030504030204" pitchFamily="34" charset="0"/>
                <a:ea typeface="+mj-ea"/>
                <a:cs typeface="+mj-cs"/>
              </a:rPr>
              <a:t>OBJETIVO DEL PROCESO DE FORTALECIMIENTO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D5B8E7D-3048-41A0-AB46-D2EA6FB90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287" y="945392"/>
            <a:ext cx="2307007" cy="224206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17E13CA-4A00-4F83-8071-455670C18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38" y="4287328"/>
            <a:ext cx="6838531" cy="1950509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FEC83345-A8BB-4171-A2F9-046C90E3BFF9}"/>
              </a:ext>
            </a:extLst>
          </p:cNvPr>
          <p:cNvSpPr/>
          <p:nvPr/>
        </p:nvSpPr>
        <p:spPr>
          <a:xfrm>
            <a:off x="588475" y="5031627"/>
            <a:ext cx="7568871" cy="1523082"/>
          </a:xfrm>
          <a:prstGeom prst="ellipse">
            <a:avLst/>
          </a:prstGeom>
          <a:noFill/>
          <a:ln w="28575"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5504" y="3891441"/>
            <a:ext cx="1232028" cy="216327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476" y="4183309"/>
            <a:ext cx="1716314" cy="157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680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7FAE95-50DF-4FBA-A3DD-2F12B5F7D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0384"/>
            <a:ext cx="10515600" cy="146239"/>
          </a:xfrm>
        </p:spPr>
        <p:txBody>
          <a:bodyPr/>
          <a:lstStyle/>
          <a:p>
            <a:pPr algn="ctr"/>
            <a:r>
              <a:rPr lang="es-MX" sz="28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Contexto General</a:t>
            </a:r>
            <a:br>
              <a:rPr lang="es-MX" b="1" dirty="0"/>
            </a:br>
            <a:endParaRPr lang="es-CO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18583BEC-17A9-4F97-AA19-BBB2446F4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049" y="1421482"/>
            <a:ext cx="10515600" cy="1300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Universidad Tecnológica de Pereira (UTP) </a:t>
            </a:r>
            <a:r>
              <a:rPr lang="es-MX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se encuentra en un momento clave para consolidar el Plan de Desarrollo Institucional (PDI) 2020-2028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, integrando las </a:t>
            </a:r>
            <a:r>
              <a:rPr lang="es-MX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propuestas del programa de gobierno del rector electo y otros actores relevantes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. Esta propuesta busca fortalecer el PDI con una visión inclusiva y participativa que contemple:</a:t>
            </a:r>
          </a:p>
          <a:p>
            <a:pPr marL="0" indent="0" algn="just">
              <a:buNone/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CO" dirty="0"/>
          </a:p>
        </p:txBody>
      </p:sp>
      <p:grpSp>
        <p:nvGrpSpPr>
          <p:cNvPr id="38" name="Google Shape;406;p22">
            <a:extLst>
              <a:ext uri="{FF2B5EF4-FFF2-40B4-BE49-F238E27FC236}">
                <a16:creationId xmlns:a16="http://schemas.microsoft.com/office/drawing/2014/main" id="{61B35B85-189A-4042-BD32-C9C7CB95E9D3}"/>
              </a:ext>
            </a:extLst>
          </p:cNvPr>
          <p:cNvGrpSpPr/>
          <p:nvPr/>
        </p:nvGrpSpPr>
        <p:grpSpPr>
          <a:xfrm>
            <a:off x="1954250" y="4074040"/>
            <a:ext cx="8233197" cy="935432"/>
            <a:chOff x="5068625" y="2609688"/>
            <a:chExt cx="8304595" cy="935432"/>
          </a:xfrm>
        </p:grpSpPr>
        <p:sp>
          <p:nvSpPr>
            <p:cNvPr id="39" name="Google Shape;407;p22">
              <a:extLst>
                <a:ext uri="{FF2B5EF4-FFF2-40B4-BE49-F238E27FC236}">
                  <a16:creationId xmlns:a16="http://schemas.microsoft.com/office/drawing/2014/main" id="{84E454CE-14FB-4958-918A-B0A8133D7D33}"/>
                </a:ext>
              </a:extLst>
            </p:cNvPr>
            <p:cNvSpPr/>
            <p:nvPr/>
          </p:nvSpPr>
          <p:spPr>
            <a:xfrm>
              <a:off x="5068638" y="2672527"/>
              <a:ext cx="683690" cy="683661"/>
            </a:xfrm>
            <a:custGeom>
              <a:avLst/>
              <a:gdLst/>
              <a:ahLst/>
              <a:cxnLst/>
              <a:rect l="l" t="t" r="r" b="b"/>
              <a:pathLst>
                <a:path w="23945" h="23944" extrusionOk="0">
                  <a:moveTo>
                    <a:pt x="11978" y="0"/>
                  </a:moveTo>
                  <a:cubicBezTo>
                    <a:pt x="5370" y="0"/>
                    <a:pt x="1" y="5370"/>
                    <a:pt x="1" y="11978"/>
                  </a:cubicBezTo>
                  <a:lnTo>
                    <a:pt x="1084" y="11978"/>
                  </a:lnTo>
                  <a:cubicBezTo>
                    <a:pt x="1084" y="5965"/>
                    <a:pt x="5966" y="1084"/>
                    <a:pt x="11978" y="1084"/>
                  </a:cubicBezTo>
                  <a:cubicBezTo>
                    <a:pt x="17979" y="1084"/>
                    <a:pt x="22861" y="5965"/>
                    <a:pt x="22861" y="11978"/>
                  </a:cubicBezTo>
                  <a:cubicBezTo>
                    <a:pt x="22861" y="17979"/>
                    <a:pt x="17979" y="22860"/>
                    <a:pt x="11978" y="22860"/>
                  </a:cubicBezTo>
                  <a:lnTo>
                    <a:pt x="11978" y="23944"/>
                  </a:lnTo>
                  <a:cubicBezTo>
                    <a:pt x="18575" y="23944"/>
                    <a:pt x="23944" y="18574"/>
                    <a:pt x="23944" y="11978"/>
                  </a:cubicBezTo>
                  <a:cubicBezTo>
                    <a:pt x="23944" y="5370"/>
                    <a:pt x="18575" y="0"/>
                    <a:pt x="11978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0" name="Google Shape;408;p22">
              <a:extLst>
                <a:ext uri="{FF2B5EF4-FFF2-40B4-BE49-F238E27FC236}">
                  <a16:creationId xmlns:a16="http://schemas.microsoft.com/office/drawing/2014/main" id="{35AACC23-7B7B-48B6-AAB0-EF5A7EE7FE4D}"/>
                </a:ext>
              </a:extLst>
            </p:cNvPr>
            <p:cNvSpPr/>
            <p:nvPr/>
          </p:nvSpPr>
          <p:spPr>
            <a:xfrm>
              <a:off x="5068638" y="2672527"/>
              <a:ext cx="683690" cy="683661"/>
            </a:xfrm>
            <a:custGeom>
              <a:avLst/>
              <a:gdLst/>
              <a:ahLst/>
              <a:cxnLst/>
              <a:rect l="l" t="t" r="r" b="b"/>
              <a:pathLst>
                <a:path w="23945" h="23944" extrusionOk="0">
                  <a:moveTo>
                    <a:pt x="11978" y="0"/>
                  </a:moveTo>
                  <a:lnTo>
                    <a:pt x="11978" y="1084"/>
                  </a:lnTo>
                  <a:cubicBezTo>
                    <a:pt x="17979" y="1084"/>
                    <a:pt x="22861" y="5965"/>
                    <a:pt x="22861" y="11978"/>
                  </a:cubicBezTo>
                  <a:cubicBezTo>
                    <a:pt x="22861" y="17979"/>
                    <a:pt x="17979" y="22860"/>
                    <a:pt x="11978" y="22860"/>
                  </a:cubicBezTo>
                  <a:cubicBezTo>
                    <a:pt x="5966" y="22860"/>
                    <a:pt x="1084" y="17979"/>
                    <a:pt x="1084" y="11978"/>
                  </a:cubicBezTo>
                  <a:lnTo>
                    <a:pt x="1" y="11978"/>
                  </a:lnTo>
                  <a:cubicBezTo>
                    <a:pt x="1" y="18574"/>
                    <a:pt x="5370" y="23944"/>
                    <a:pt x="11978" y="23944"/>
                  </a:cubicBezTo>
                  <a:cubicBezTo>
                    <a:pt x="18575" y="23944"/>
                    <a:pt x="23944" y="18574"/>
                    <a:pt x="23944" y="11978"/>
                  </a:cubicBezTo>
                  <a:cubicBezTo>
                    <a:pt x="23944" y="5370"/>
                    <a:pt x="18575" y="0"/>
                    <a:pt x="11978" y="0"/>
                  </a:cubicBezTo>
                  <a:close/>
                </a:path>
              </a:pathLst>
            </a:custGeom>
            <a:solidFill>
              <a:srgbClr val="5EB2FC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1" name="Google Shape;409;p22">
              <a:extLst>
                <a:ext uri="{FF2B5EF4-FFF2-40B4-BE49-F238E27FC236}">
                  <a16:creationId xmlns:a16="http://schemas.microsoft.com/office/drawing/2014/main" id="{5E2C17E9-6E5D-44C1-A595-5968CC1745A9}"/>
                </a:ext>
              </a:extLst>
            </p:cNvPr>
            <p:cNvSpPr/>
            <p:nvPr/>
          </p:nvSpPr>
          <p:spPr>
            <a:xfrm>
              <a:off x="5741775" y="2974913"/>
              <a:ext cx="309000" cy="80400"/>
            </a:xfrm>
            <a:custGeom>
              <a:avLst/>
              <a:gdLst/>
              <a:ahLst/>
              <a:cxnLst/>
              <a:rect l="l" t="t" r="r" b="b"/>
              <a:pathLst>
                <a:path w="12360" h="3216" extrusionOk="0">
                  <a:moveTo>
                    <a:pt x="10752" y="560"/>
                  </a:moveTo>
                  <a:cubicBezTo>
                    <a:pt x="11312" y="560"/>
                    <a:pt x="11776" y="1013"/>
                    <a:pt x="11776" y="1584"/>
                  </a:cubicBezTo>
                  <a:cubicBezTo>
                    <a:pt x="11776" y="2144"/>
                    <a:pt x="11312" y="2596"/>
                    <a:pt x="10752" y="2596"/>
                  </a:cubicBezTo>
                  <a:cubicBezTo>
                    <a:pt x="10181" y="2596"/>
                    <a:pt x="9728" y="2144"/>
                    <a:pt x="9728" y="1584"/>
                  </a:cubicBezTo>
                  <a:cubicBezTo>
                    <a:pt x="9728" y="1013"/>
                    <a:pt x="10181" y="560"/>
                    <a:pt x="10752" y="560"/>
                  </a:cubicBezTo>
                  <a:close/>
                  <a:moveTo>
                    <a:pt x="10752" y="1"/>
                  </a:moveTo>
                  <a:cubicBezTo>
                    <a:pt x="10074" y="1"/>
                    <a:pt x="9490" y="441"/>
                    <a:pt x="9252" y="1036"/>
                  </a:cubicBezTo>
                  <a:lnTo>
                    <a:pt x="1" y="1036"/>
                  </a:lnTo>
                  <a:lnTo>
                    <a:pt x="1" y="2072"/>
                  </a:lnTo>
                  <a:lnTo>
                    <a:pt x="9204" y="2072"/>
                  </a:lnTo>
                  <a:cubicBezTo>
                    <a:pt x="9407" y="2668"/>
                    <a:pt x="10014" y="3215"/>
                    <a:pt x="10752" y="3215"/>
                  </a:cubicBezTo>
                  <a:cubicBezTo>
                    <a:pt x="11633" y="3215"/>
                    <a:pt x="12360" y="2489"/>
                    <a:pt x="12360" y="1608"/>
                  </a:cubicBezTo>
                  <a:cubicBezTo>
                    <a:pt x="12360" y="715"/>
                    <a:pt x="11633" y="1"/>
                    <a:pt x="10752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2" name="Google Shape;410;p22">
              <a:extLst>
                <a:ext uri="{FF2B5EF4-FFF2-40B4-BE49-F238E27FC236}">
                  <a16:creationId xmlns:a16="http://schemas.microsoft.com/office/drawing/2014/main" id="{0B50FD2A-3B52-40D0-B723-8CE13D0B59A2}"/>
                </a:ext>
              </a:extLst>
            </p:cNvPr>
            <p:cNvSpPr/>
            <p:nvPr/>
          </p:nvSpPr>
          <p:spPr>
            <a:xfrm>
              <a:off x="6181523" y="2731137"/>
              <a:ext cx="7191697" cy="813983"/>
            </a:xfrm>
            <a:custGeom>
              <a:avLst/>
              <a:gdLst/>
              <a:ahLst/>
              <a:cxnLst/>
              <a:rect l="l" t="t" r="r" b="b"/>
              <a:pathLst>
                <a:path w="54817" h="24254" extrusionOk="0">
                  <a:moveTo>
                    <a:pt x="1060" y="0"/>
                  </a:moveTo>
                  <a:cubicBezTo>
                    <a:pt x="477" y="0"/>
                    <a:pt x="1" y="477"/>
                    <a:pt x="1" y="1060"/>
                  </a:cubicBezTo>
                  <a:lnTo>
                    <a:pt x="1" y="23194"/>
                  </a:lnTo>
                  <a:cubicBezTo>
                    <a:pt x="1" y="23777"/>
                    <a:pt x="477" y="24253"/>
                    <a:pt x="1060" y="24253"/>
                  </a:cubicBezTo>
                  <a:lnTo>
                    <a:pt x="53757" y="24253"/>
                  </a:lnTo>
                  <a:cubicBezTo>
                    <a:pt x="54341" y="24253"/>
                    <a:pt x="54817" y="23777"/>
                    <a:pt x="54817" y="23194"/>
                  </a:cubicBezTo>
                  <a:lnTo>
                    <a:pt x="54817" y="1060"/>
                  </a:lnTo>
                  <a:cubicBezTo>
                    <a:pt x="54817" y="477"/>
                    <a:pt x="54341" y="0"/>
                    <a:pt x="53757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just"/>
              <a:r>
                <a:rPr lang="es-MX" b="1" dirty="0">
                  <a:latin typeface="Arial" panose="020B0604020202020204" pitchFamily="34" charset="0"/>
                  <a:cs typeface="Arial" panose="020B0604020202020204" pitchFamily="34" charset="0"/>
                </a:rPr>
                <a:t>Propuestas de los representantes de los distintos estamentos (Docentes, estudiantes, egresados y administrativos) (Oportunidad)</a:t>
              </a:r>
            </a:p>
          </p:txBody>
        </p:sp>
        <p:sp>
          <p:nvSpPr>
            <p:cNvPr id="43" name="Google Shape;411;p22">
              <a:extLst>
                <a:ext uri="{FF2B5EF4-FFF2-40B4-BE49-F238E27FC236}">
                  <a16:creationId xmlns:a16="http://schemas.microsoft.com/office/drawing/2014/main" id="{57C990AE-F34E-4C70-8BEF-6B49020FCDEF}"/>
                </a:ext>
              </a:extLst>
            </p:cNvPr>
            <p:cNvSpPr/>
            <p:nvPr/>
          </p:nvSpPr>
          <p:spPr>
            <a:xfrm>
              <a:off x="7420675" y="2609688"/>
              <a:ext cx="250350" cy="250350"/>
            </a:xfrm>
            <a:custGeom>
              <a:avLst/>
              <a:gdLst/>
              <a:ahLst/>
              <a:cxnLst/>
              <a:rect l="l" t="t" r="r" b="b"/>
              <a:pathLst>
                <a:path w="10014" h="10014" extrusionOk="0">
                  <a:moveTo>
                    <a:pt x="5013" y="1"/>
                  </a:moveTo>
                  <a:cubicBezTo>
                    <a:pt x="2251" y="1"/>
                    <a:pt x="0" y="2239"/>
                    <a:pt x="0" y="5001"/>
                  </a:cubicBezTo>
                  <a:cubicBezTo>
                    <a:pt x="0" y="7763"/>
                    <a:pt x="2251" y="10014"/>
                    <a:pt x="5013" y="10014"/>
                  </a:cubicBezTo>
                  <a:cubicBezTo>
                    <a:pt x="7775" y="10014"/>
                    <a:pt x="10013" y="7763"/>
                    <a:pt x="10013" y="5001"/>
                  </a:cubicBezTo>
                  <a:cubicBezTo>
                    <a:pt x="10013" y="2239"/>
                    <a:pt x="7775" y="1"/>
                    <a:pt x="501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4" name="Google Shape;412;p22">
              <a:extLst>
                <a:ext uri="{FF2B5EF4-FFF2-40B4-BE49-F238E27FC236}">
                  <a16:creationId xmlns:a16="http://schemas.microsoft.com/office/drawing/2014/main" id="{961F9F1B-259B-41A0-8E76-9E157C659E5F}"/>
                </a:ext>
              </a:extLst>
            </p:cNvPr>
            <p:cNvSpPr/>
            <p:nvPr/>
          </p:nvSpPr>
          <p:spPr>
            <a:xfrm>
              <a:off x="7464725" y="2653438"/>
              <a:ext cx="162550" cy="162550"/>
            </a:xfrm>
            <a:custGeom>
              <a:avLst/>
              <a:gdLst/>
              <a:ahLst/>
              <a:cxnLst/>
              <a:rect l="l" t="t" r="r" b="b"/>
              <a:pathLst>
                <a:path w="6502" h="6502" extrusionOk="0">
                  <a:moveTo>
                    <a:pt x="4894" y="1"/>
                  </a:moveTo>
                  <a:cubicBezTo>
                    <a:pt x="4501" y="13"/>
                    <a:pt x="4120" y="167"/>
                    <a:pt x="3822" y="465"/>
                  </a:cubicBezTo>
                  <a:cubicBezTo>
                    <a:pt x="3394" y="894"/>
                    <a:pt x="3263" y="1513"/>
                    <a:pt x="3441" y="2061"/>
                  </a:cubicBezTo>
                  <a:cubicBezTo>
                    <a:pt x="3465" y="2132"/>
                    <a:pt x="3453" y="2203"/>
                    <a:pt x="3406" y="2263"/>
                  </a:cubicBezTo>
                  <a:lnTo>
                    <a:pt x="2251" y="3418"/>
                  </a:lnTo>
                  <a:cubicBezTo>
                    <a:pt x="2219" y="3450"/>
                    <a:pt x="2171" y="3466"/>
                    <a:pt x="2122" y="3466"/>
                  </a:cubicBezTo>
                  <a:cubicBezTo>
                    <a:pt x="2097" y="3466"/>
                    <a:pt x="2072" y="3462"/>
                    <a:pt x="2048" y="3454"/>
                  </a:cubicBezTo>
                  <a:cubicBezTo>
                    <a:pt x="1891" y="3404"/>
                    <a:pt x="1726" y="3378"/>
                    <a:pt x="1561" y="3378"/>
                  </a:cubicBezTo>
                  <a:cubicBezTo>
                    <a:pt x="1176" y="3378"/>
                    <a:pt x="788" y="3516"/>
                    <a:pt x="489" y="3799"/>
                  </a:cubicBezTo>
                  <a:cubicBezTo>
                    <a:pt x="167" y="4097"/>
                    <a:pt x="12" y="4501"/>
                    <a:pt x="0" y="4894"/>
                  </a:cubicBezTo>
                  <a:cubicBezTo>
                    <a:pt x="0" y="5015"/>
                    <a:pt x="93" y="5098"/>
                    <a:pt x="190" y="5098"/>
                  </a:cubicBezTo>
                  <a:cubicBezTo>
                    <a:pt x="236" y="5098"/>
                    <a:pt x="283" y="5079"/>
                    <a:pt x="322" y="5037"/>
                  </a:cubicBezTo>
                  <a:lnTo>
                    <a:pt x="905" y="4466"/>
                  </a:lnTo>
                  <a:cubicBezTo>
                    <a:pt x="941" y="4424"/>
                    <a:pt x="989" y="4403"/>
                    <a:pt x="1036" y="4403"/>
                  </a:cubicBezTo>
                  <a:cubicBezTo>
                    <a:pt x="1084" y="4403"/>
                    <a:pt x="1131" y="4424"/>
                    <a:pt x="1167" y="4466"/>
                  </a:cubicBezTo>
                  <a:lnTo>
                    <a:pt x="2036" y="5323"/>
                  </a:lnTo>
                  <a:cubicBezTo>
                    <a:pt x="2120" y="5406"/>
                    <a:pt x="2120" y="5525"/>
                    <a:pt x="2036" y="5597"/>
                  </a:cubicBezTo>
                  <a:lnTo>
                    <a:pt x="1453" y="6180"/>
                  </a:lnTo>
                  <a:cubicBezTo>
                    <a:pt x="1334" y="6299"/>
                    <a:pt x="1429" y="6502"/>
                    <a:pt x="1596" y="6502"/>
                  </a:cubicBezTo>
                  <a:cubicBezTo>
                    <a:pt x="1989" y="6490"/>
                    <a:pt x="2370" y="6335"/>
                    <a:pt x="2667" y="6049"/>
                  </a:cubicBezTo>
                  <a:cubicBezTo>
                    <a:pt x="3096" y="5609"/>
                    <a:pt x="3227" y="4990"/>
                    <a:pt x="3048" y="4442"/>
                  </a:cubicBezTo>
                  <a:cubicBezTo>
                    <a:pt x="3025" y="4370"/>
                    <a:pt x="3036" y="4299"/>
                    <a:pt x="3096" y="4239"/>
                  </a:cubicBezTo>
                  <a:lnTo>
                    <a:pt x="4239" y="3096"/>
                  </a:lnTo>
                  <a:cubicBezTo>
                    <a:pt x="4280" y="3056"/>
                    <a:pt x="4326" y="3037"/>
                    <a:pt x="4374" y="3037"/>
                  </a:cubicBezTo>
                  <a:cubicBezTo>
                    <a:pt x="4396" y="3037"/>
                    <a:pt x="4419" y="3041"/>
                    <a:pt x="4441" y="3049"/>
                  </a:cubicBezTo>
                  <a:cubicBezTo>
                    <a:pt x="4602" y="3099"/>
                    <a:pt x="4770" y="3124"/>
                    <a:pt x="4937" y="3124"/>
                  </a:cubicBezTo>
                  <a:cubicBezTo>
                    <a:pt x="5325" y="3124"/>
                    <a:pt x="5710" y="2987"/>
                    <a:pt x="6001" y="2704"/>
                  </a:cubicBezTo>
                  <a:cubicBezTo>
                    <a:pt x="6323" y="2406"/>
                    <a:pt x="6489" y="2013"/>
                    <a:pt x="6501" y="1608"/>
                  </a:cubicBezTo>
                  <a:cubicBezTo>
                    <a:pt x="6501" y="1487"/>
                    <a:pt x="6408" y="1410"/>
                    <a:pt x="6307" y="1410"/>
                  </a:cubicBezTo>
                  <a:cubicBezTo>
                    <a:pt x="6259" y="1410"/>
                    <a:pt x="6210" y="1427"/>
                    <a:pt x="6168" y="1465"/>
                  </a:cubicBezTo>
                  <a:lnTo>
                    <a:pt x="5644" y="1989"/>
                  </a:lnTo>
                  <a:cubicBezTo>
                    <a:pt x="5569" y="2064"/>
                    <a:pt x="5497" y="2096"/>
                    <a:pt x="5437" y="2096"/>
                  </a:cubicBezTo>
                  <a:cubicBezTo>
                    <a:pt x="5392" y="2096"/>
                    <a:pt x="5353" y="2079"/>
                    <a:pt x="5322" y="2049"/>
                  </a:cubicBezTo>
                  <a:lnTo>
                    <a:pt x="4453" y="1180"/>
                  </a:lnTo>
                  <a:cubicBezTo>
                    <a:pt x="4382" y="1108"/>
                    <a:pt x="4382" y="989"/>
                    <a:pt x="4453" y="906"/>
                  </a:cubicBezTo>
                  <a:lnTo>
                    <a:pt x="5037" y="334"/>
                  </a:lnTo>
                  <a:cubicBezTo>
                    <a:pt x="5156" y="203"/>
                    <a:pt x="5061" y="1"/>
                    <a:pt x="48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5" name="Google Shape;413;p22">
              <a:extLst>
                <a:ext uri="{FF2B5EF4-FFF2-40B4-BE49-F238E27FC236}">
                  <a16:creationId xmlns:a16="http://schemas.microsoft.com/office/drawing/2014/main" id="{A78E24FB-D4ED-4B29-8E6E-84E3C7E6C8A2}"/>
                </a:ext>
              </a:extLst>
            </p:cNvPr>
            <p:cNvSpPr txBox="1"/>
            <p:nvPr/>
          </p:nvSpPr>
          <p:spPr>
            <a:xfrm>
              <a:off x="5068625" y="2868688"/>
              <a:ext cx="683700" cy="29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</a:t>
              </a:r>
              <a:endParaRPr b="1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6" name="Google Shape;414;p22">
              <a:extLst>
                <a:ext uri="{FF2B5EF4-FFF2-40B4-BE49-F238E27FC236}">
                  <a16:creationId xmlns:a16="http://schemas.microsoft.com/office/drawing/2014/main" id="{F720F44C-69A5-49DA-8908-A11F7B0BE26D}"/>
                </a:ext>
              </a:extLst>
            </p:cNvPr>
            <p:cNvSpPr/>
            <p:nvPr/>
          </p:nvSpPr>
          <p:spPr>
            <a:xfrm rot="5400000">
              <a:off x="5338415" y="3341359"/>
              <a:ext cx="144104" cy="136377"/>
            </a:xfrm>
            <a:custGeom>
              <a:avLst/>
              <a:gdLst/>
              <a:ahLst/>
              <a:cxnLst/>
              <a:rect l="l" t="t" r="r" b="b"/>
              <a:pathLst>
                <a:path w="5763" h="5454" extrusionOk="0">
                  <a:moveTo>
                    <a:pt x="2959" y="0"/>
                  </a:moveTo>
                  <a:cubicBezTo>
                    <a:pt x="2771" y="0"/>
                    <a:pt x="2584" y="71"/>
                    <a:pt x="2441" y="214"/>
                  </a:cubicBezTo>
                  <a:cubicBezTo>
                    <a:pt x="2167" y="500"/>
                    <a:pt x="2167" y="964"/>
                    <a:pt x="2441" y="1250"/>
                  </a:cubicBezTo>
                  <a:lnTo>
                    <a:pt x="3203" y="2000"/>
                  </a:lnTo>
                  <a:lnTo>
                    <a:pt x="726" y="2000"/>
                  </a:lnTo>
                  <a:cubicBezTo>
                    <a:pt x="322" y="2000"/>
                    <a:pt x="0" y="2322"/>
                    <a:pt x="0" y="2727"/>
                  </a:cubicBezTo>
                  <a:cubicBezTo>
                    <a:pt x="0" y="3131"/>
                    <a:pt x="322" y="3453"/>
                    <a:pt x="726" y="3453"/>
                  </a:cubicBezTo>
                  <a:lnTo>
                    <a:pt x="3203" y="3453"/>
                  </a:lnTo>
                  <a:lnTo>
                    <a:pt x="2441" y="4215"/>
                  </a:lnTo>
                  <a:cubicBezTo>
                    <a:pt x="2167" y="4501"/>
                    <a:pt x="2167" y="4953"/>
                    <a:pt x="2441" y="5239"/>
                  </a:cubicBezTo>
                  <a:cubicBezTo>
                    <a:pt x="2584" y="5382"/>
                    <a:pt x="2774" y="5453"/>
                    <a:pt x="2965" y="5453"/>
                  </a:cubicBezTo>
                  <a:cubicBezTo>
                    <a:pt x="3143" y="5453"/>
                    <a:pt x="3334" y="5382"/>
                    <a:pt x="3477" y="5239"/>
                  </a:cubicBezTo>
                  <a:lnTo>
                    <a:pt x="5477" y="3239"/>
                  </a:lnTo>
                  <a:cubicBezTo>
                    <a:pt x="5763" y="2953"/>
                    <a:pt x="5763" y="2500"/>
                    <a:pt x="5477" y="2215"/>
                  </a:cubicBezTo>
                  <a:lnTo>
                    <a:pt x="3477" y="214"/>
                  </a:lnTo>
                  <a:cubicBezTo>
                    <a:pt x="3334" y="71"/>
                    <a:pt x="3146" y="0"/>
                    <a:pt x="29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</p:grpSp>
      <p:grpSp>
        <p:nvGrpSpPr>
          <p:cNvPr id="47" name="Google Shape;386;p22">
            <a:extLst>
              <a:ext uri="{FF2B5EF4-FFF2-40B4-BE49-F238E27FC236}">
                <a16:creationId xmlns:a16="http://schemas.microsoft.com/office/drawing/2014/main" id="{8D36A2D2-5396-4F1D-A440-D8DC1A01EA9E}"/>
              </a:ext>
            </a:extLst>
          </p:cNvPr>
          <p:cNvGrpSpPr/>
          <p:nvPr/>
        </p:nvGrpSpPr>
        <p:grpSpPr>
          <a:xfrm>
            <a:off x="1647092" y="2960497"/>
            <a:ext cx="7421020" cy="890237"/>
            <a:chOff x="4086475" y="976763"/>
            <a:chExt cx="7630939" cy="890237"/>
          </a:xfrm>
        </p:grpSpPr>
        <p:sp>
          <p:nvSpPr>
            <p:cNvPr id="48" name="Google Shape;387;p22">
              <a:extLst>
                <a:ext uri="{FF2B5EF4-FFF2-40B4-BE49-F238E27FC236}">
                  <a16:creationId xmlns:a16="http://schemas.microsoft.com/office/drawing/2014/main" id="{ED60BB44-CD25-41AE-8902-CD6C24D5E366}"/>
                </a:ext>
              </a:extLst>
            </p:cNvPr>
            <p:cNvSpPr/>
            <p:nvPr/>
          </p:nvSpPr>
          <p:spPr>
            <a:xfrm>
              <a:off x="4758125" y="1392288"/>
              <a:ext cx="237275" cy="14600"/>
            </a:xfrm>
            <a:custGeom>
              <a:avLst/>
              <a:gdLst/>
              <a:ahLst/>
              <a:cxnLst/>
              <a:rect l="l" t="t" r="r" b="b"/>
              <a:pathLst>
                <a:path w="9491" h="584" extrusionOk="0">
                  <a:moveTo>
                    <a:pt x="1" y="0"/>
                  </a:moveTo>
                  <a:lnTo>
                    <a:pt x="1" y="584"/>
                  </a:lnTo>
                  <a:lnTo>
                    <a:pt x="9490" y="584"/>
                  </a:lnTo>
                  <a:lnTo>
                    <a:pt x="9490" y="0"/>
                  </a:lnTo>
                  <a:close/>
                </a:path>
              </a:pathLst>
            </a:custGeom>
            <a:solidFill>
              <a:srgbClr val="FCDF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9" name="Google Shape;388;p22">
              <a:extLst>
                <a:ext uri="{FF2B5EF4-FFF2-40B4-BE49-F238E27FC236}">
                  <a16:creationId xmlns:a16="http://schemas.microsoft.com/office/drawing/2014/main" id="{EC8FFF15-E4C7-428D-8473-D75CB3A0EF10}"/>
                </a:ext>
              </a:extLst>
            </p:cNvPr>
            <p:cNvSpPr/>
            <p:nvPr/>
          </p:nvSpPr>
          <p:spPr>
            <a:xfrm>
              <a:off x="4757825" y="1361013"/>
              <a:ext cx="310800" cy="80400"/>
            </a:xfrm>
            <a:custGeom>
              <a:avLst/>
              <a:gdLst/>
              <a:ahLst/>
              <a:cxnLst/>
              <a:rect l="l" t="t" r="r" b="b"/>
              <a:pathLst>
                <a:path w="12432" h="3216" extrusionOk="0">
                  <a:moveTo>
                    <a:pt x="10824" y="596"/>
                  </a:moveTo>
                  <a:cubicBezTo>
                    <a:pt x="11383" y="596"/>
                    <a:pt x="11848" y="1049"/>
                    <a:pt x="11848" y="1620"/>
                  </a:cubicBezTo>
                  <a:cubicBezTo>
                    <a:pt x="11848" y="2180"/>
                    <a:pt x="11383" y="2632"/>
                    <a:pt x="10824" y="2632"/>
                  </a:cubicBezTo>
                  <a:cubicBezTo>
                    <a:pt x="10252" y="2632"/>
                    <a:pt x="9800" y="2180"/>
                    <a:pt x="9800" y="1620"/>
                  </a:cubicBezTo>
                  <a:cubicBezTo>
                    <a:pt x="9800" y="1049"/>
                    <a:pt x="10252" y="596"/>
                    <a:pt x="10824" y="596"/>
                  </a:cubicBezTo>
                  <a:close/>
                  <a:moveTo>
                    <a:pt x="10824" y="1"/>
                  </a:moveTo>
                  <a:cubicBezTo>
                    <a:pt x="10145" y="1"/>
                    <a:pt x="9562" y="406"/>
                    <a:pt x="9335" y="1001"/>
                  </a:cubicBezTo>
                  <a:lnTo>
                    <a:pt x="1" y="1001"/>
                  </a:lnTo>
                  <a:lnTo>
                    <a:pt x="1" y="2037"/>
                  </a:lnTo>
                  <a:lnTo>
                    <a:pt x="9276" y="2037"/>
                  </a:lnTo>
                  <a:cubicBezTo>
                    <a:pt x="9478" y="2787"/>
                    <a:pt x="10086" y="3216"/>
                    <a:pt x="10824" y="3216"/>
                  </a:cubicBezTo>
                  <a:cubicBezTo>
                    <a:pt x="11705" y="3216"/>
                    <a:pt x="12431" y="2489"/>
                    <a:pt x="12431" y="1608"/>
                  </a:cubicBezTo>
                  <a:cubicBezTo>
                    <a:pt x="12431" y="715"/>
                    <a:pt x="11705" y="1"/>
                    <a:pt x="1082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" name="Google Shape;389;p22">
              <a:extLst>
                <a:ext uri="{FF2B5EF4-FFF2-40B4-BE49-F238E27FC236}">
                  <a16:creationId xmlns:a16="http://schemas.microsoft.com/office/drawing/2014/main" id="{F61E009B-E16B-43E5-AE4D-A0FA62BE4469}"/>
                </a:ext>
              </a:extLst>
            </p:cNvPr>
            <p:cNvSpPr/>
            <p:nvPr/>
          </p:nvSpPr>
          <p:spPr>
            <a:xfrm>
              <a:off x="5200149" y="1098188"/>
              <a:ext cx="6517265" cy="690618"/>
            </a:xfrm>
            <a:custGeom>
              <a:avLst/>
              <a:gdLst/>
              <a:ahLst/>
              <a:cxnLst/>
              <a:rect l="l" t="t" r="r" b="b"/>
              <a:pathLst>
                <a:path w="54817" h="24254" extrusionOk="0">
                  <a:moveTo>
                    <a:pt x="1060" y="1"/>
                  </a:moveTo>
                  <a:cubicBezTo>
                    <a:pt x="477" y="1"/>
                    <a:pt x="1" y="477"/>
                    <a:pt x="1" y="1060"/>
                  </a:cubicBezTo>
                  <a:lnTo>
                    <a:pt x="1" y="23194"/>
                  </a:lnTo>
                  <a:cubicBezTo>
                    <a:pt x="1" y="23778"/>
                    <a:pt x="477" y="24254"/>
                    <a:pt x="1060" y="24254"/>
                  </a:cubicBezTo>
                  <a:lnTo>
                    <a:pt x="53757" y="24254"/>
                  </a:lnTo>
                  <a:cubicBezTo>
                    <a:pt x="54341" y="24254"/>
                    <a:pt x="54817" y="23778"/>
                    <a:pt x="54817" y="23194"/>
                  </a:cubicBezTo>
                  <a:lnTo>
                    <a:pt x="54817" y="1060"/>
                  </a:lnTo>
                  <a:cubicBezTo>
                    <a:pt x="54817" y="477"/>
                    <a:pt x="54341" y="1"/>
                    <a:pt x="53757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just"/>
              <a:r>
                <a:rPr lang="es-MX" b="1" dirty="0">
                  <a:latin typeface="Arial" panose="020B0604020202020204" pitchFamily="34" charset="0"/>
                  <a:cs typeface="Arial" panose="020B0604020202020204" pitchFamily="34" charset="0"/>
                </a:rPr>
                <a:t>Alineación con el programa de gobierno del rector electo. (Obligatorio)</a:t>
              </a:r>
            </a:p>
          </p:txBody>
        </p:sp>
        <p:sp>
          <p:nvSpPr>
            <p:cNvPr id="51" name="Google Shape;390;p22">
              <a:extLst>
                <a:ext uri="{FF2B5EF4-FFF2-40B4-BE49-F238E27FC236}">
                  <a16:creationId xmlns:a16="http://schemas.microsoft.com/office/drawing/2014/main" id="{81DA217F-C47E-4226-AEFF-0F6C63D39427}"/>
                </a:ext>
              </a:extLst>
            </p:cNvPr>
            <p:cNvSpPr/>
            <p:nvPr/>
          </p:nvSpPr>
          <p:spPr>
            <a:xfrm>
              <a:off x="6439300" y="976763"/>
              <a:ext cx="250350" cy="250350"/>
            </a:xfrm>
            <a:custGeom>
              <a:avLst/>
              <a:gdLst/>
              <a:ahLst/>
              <a:cxnLst/>
              <a:rect l="l" t="t" r="r" b="b"/>
              <a:pathLst>
                <a:path w="10014" h="10014" extrusionOk="0">
                  <a:moveTo>
                    <a:pt x="5013" y="0"/>
                  </a:moveTo>
                  <a:cubicBezTo>
                    <a:pt x="2239" y="0"/>
                    <a:pt x="0" y="2238"/>
                    <a:pt x="0" y="5001"/>
                  </a:cubicBezTo>
                  <a:cubicBezTo>
                    <a:pt x="0" y="7775"/>
                    <a:pt x="2239" y="10013"/>
                    <a:pt x="5013" y="10013"/>
                  </a:cubicBezTo>
                  <a:cubicBezTo>
                    <a:pt x="7775" y="10013"/>
                    <a:pt x="10014" y="7775"/>
                    <a:pt x="10014" y="5001"/>
                  </a:cubicBezTo>
                  <a:cubicBezTo>
                    <a:pt x="10014" y="2238"/>
                    <a:pt x="7775" y="0"/>
                    <a:pt x="501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" name="Google Shape;391;p22">
              <a:extLst>
                <a:ext uri="{FF2B5EF4-FFF2-40B4-BE49-F238E27FC236}">
                  <a16:creationId xmlns:a16="http://schemas.microsoft.com/office/drawing/2014/main" id="{E827038F-A981-460D-AB2C-511F04A22D23}"/>
                </a:ext>
              </a:extLst>
            </p:cNvPr>
            <p:cNvSpPr/>
            <p:nvPr/>
          </p:nvSpPr>
          <p:spPr>
            <a:xfrm>
              <a:off x="6496150" y="1052963"/>
              <a:ext cx="117300" cy="113800"/>
            </a:xfrm>
            <a:custGeom>
              <a:avLst/>
              <a:gdLst/>
              <a:ahLst/>
              <a:cxnLst/>
              <a:rect l="l" t="t" r="r" b="b"/>
              <a:pathLst>
                <a:path w="4692" h="4552" extrusionOk="0">
                  <a:moveTo>
                    <a:pt x="2417" y="0"/>
                  </a:moveTo>
                  <a:cubicBezTo>
                    <a:pt x="1072" y="0"/>
                    <a:pt x="0" y="1167"/>
                    <a:pt x="155" y="2536"/>
                  </a:cubicBezTo>
                  <a:cubicBezTo>
                    <a:pt x="274" y="3572"/>
                    <a:pt x="1120" y="4417"/>
                    <a:pt x="2155" y="4536"/>
                  </a:cubicBezTo>
                  <a:cubicBezTo>
                    <a:pt x="2244" y="4546"/>
                    <a:pt x="2332" y="4551"/>
                    <a:pt x="2419" y="4551"/>
                  </a:cubicBezTo>
                  <a:cubicBezTo>
                    <a:pt x="3671" y="4551"/>
                    <a:pt x="4692" y="3532"/>
                    <a:pt x="4692" y="2274"/>
                  </a:cubicBezTo>
                  <a:lnTo>
                    <a:pt x="2417" y="2274"/>
                  </a:lnTo>
                  <a:lnTo>
                    <a:pt x="2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" name="Google Shape;392;p22">
              <a:extLst>
                <a:ext uri="{FF2B5EF4-FFF2-40B4-BE49-F238E27FC236}">
                  <a16:creationId xmlns:a16="http://schemas.microsoft.com/office/drawing/2014/main" id="{79BC0490-3386-470F-ADC1-05F48AF01A57}"/>
                </a:ext>
              </a:extLst>
            </p:cNvPr>
            <p:cNvSpPr/>
            <p:nvPr/>
          </p:nvSpPr>
          <p:spPr>
            <a:xfrm>
              <a:off x="6572350" y="1037163"/>
              <a:ext cx="56875" cy="56900"/>
            </a:xfrm>
            <a:custGeom>
              <a:avLst/>
              <a:gdLst/>
              <a:ahLst/>
              <a:cxnLst/>
              <a:rect l="l" t="t" r="r" b="b"/>
              <a:pathLst>
                <a:path w="2275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275" y="2275"/>
                  </a:lnTo>
                  <a:cubicBezTo>
                    <a:pt x="2275" y="1013"/>
                    <a:pt x="1263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" name="Google Shape;393;p22">
              <a:extLst>
                <a:ext uri="{FF2B5EF4-FFF2-40B4-BE49-F238E27FC236}">
                  <a16:creationId xmlns:a16="http://schemas.microsoft.com/office/drawing/2014/main" id="{FAFC71D0-EA40-484A-AC58-3B33630B4056}"/>
                </a:ext>
              </a:extLst>
            </p:cNvPr>
            <p:cNvSpPr/>
            <p:nvPr/>
          </p:nvSpPr>
          <p:spPr>
            <a:xfrm>
              <a:off x="4086475" y="1059513"/>
              <a:ext cx="683721" cy="683721"/>
            </a:xfrm>
            <a:custGeom>
              <a:avLst/>
              <a:gdLst/>
              <a:ahLst/>
              <a:cxnLst/>
              <a:rect l="l" t="t" r="r" b="b"/>
              <a:pathLst>
                <a:path w="23944" h="23944" extrusionOk="0">
                  <a:moveTo>
                    <a:pt x="11978" y="1"/>
                  </a:moveTo>
                  <a:cubicBezTo>
                    <a:pt x="5370" y="1"/>
                    <a:pt x="0" y="5370"/>
                    <a:pt x="0" y="11978"/>
                  </a:cubicBezTo>
                  <a:cubicBezTo>
                    <a:pt x="0" y="18574"/>
                    <a:pt x="5370" y="23944"/>
                    <a:pt x="11978" y="23944"/>
                  </a:cubicBezTo>
                  <a:cubicBezTo>
                    <a:pt x="18574" y="23944"/>
                    <a:pt x="23944" y="18574"/>
                    <a:pt x="23944" y="11978"/>
                  </a:cubicBezTo>
                  <a:lnTo>
                    <a:pt x="22860" y="11978"/>
                  </a:lnTo>
                  <a:cubicBezTo>
                    <a:pt x="22860" y="17979"/>
                    <a:pt x="17979" y="22861"/>
                    <a:pt x="11978" y="22861"/>
                  </a:cubicBezTo>
                  <a:cubicBezTo>
                    <a:pt x="5977" y="22861"/>
                    <a:pt x="1084" y="17979"/>
                    <a:pt x="1084" y="11978"/>
                  </a:cubicBezTo>
                  <a:cubicBezTo>
                    <a:pt x="1084" y="5966"/>
                    <a:pt x="5977" y="1084"/>
                    <a:pt x="11978" y="1084"/>
                  </a:cubicBezTo>
                  <a:lnTo>
                    <a:pt x="11978" y="1"/>
                  </a:ln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" name="Google Shape;394;p22">
              <a:extLst>
                <a:ext uri="{FF2B5EF4-FFF2-40B4-BE49-F238E27FC236}">
                  <a16:creationId xmlns:a16="http://schemas.microsoft.com/office/drawing/2014/main" id="{86C4F2CB-302F-47BC-BB98-97365E5757B3}"/>
                </a:ext>
              </a:extLst>
            </p:cNvPr>
            <p:cNvSpPr/>
            <p:nvPr/>
          </p:nvSpPr>
          <p:spPr>
            <a:xfrm>
              <a:off x="4428468" y="1059513"/>
              <a:ext cx="341718" cy="342060"/>
            </a:xfrm>
            <a:custGeom>
              <a:avLst/>
              <a:gdLst/>
              <a:ahLst/>
              <a:cxnLst/>
              <a:rect l="l" t="t" r="r" b="b"/>
              <a:pathLst>
                <a:path w="11967" h="11979" extrusionOk="0">
                  <a:moveTo>
                    <a:pt x="1" y="1"/>
                  </a:moveTo>
                  <a:lnTo>
                    <a:pt x="1" y="1084"/>
                  </a:lnTo>
                  <a:cubicBezTo>
                    <a:pt x="6002" y="1084"/>
                    <a:pt x="10883" y="5966"/>
                    <a:pt x="10883" y="11978"/>
                  </a:cubicBezTo>
                  <a:lnTo>
                    <a:pt x="11967" y="11978"/>
                  </a:lnTo>
                  <a:cubicBezTo>
                    <a:pt x="11967" y="5370"/>
                    <a:pt x="6597" y="1"/>
                    <a:pt x="1" y="1"/>
                  </a:cubicBezTo>
                  <a:close/>
                </a:path>
              </a:pathLst>
            </a:custGeom>
            <a:solidFill>
              <a:srgbClr val="FCBD24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" name="Google Shape;395;p22">
              <a:extLst>
                <a:ext uri="{FF2B5EF4-FFF2-40B4-BE49-F238E27FC236}">
                  <a16:creationId xmlns:a16="http://schemas.microsoft.com/office/drawing/2014/main" id="{70118E97-CBE2-4800-A414-0B37EA8B47D8}"/>
                </a:ext>
              </a:extLst>
            </p:cNvPr>
            <p:cNvSpPr txBox="1"/>
            <p:nvPr/>
          </p:nvSpPr>
          <p:spPr>
            <a:xfrm>
              <a:off x="4086488" y="1251650"/>
              <a:ext cx="683700" cy="29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1</a:t>
              </a:r>
              <a:endParaRPr b="1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7" name="Google Shape;396;p22">
              <a:extLst>
                <a:ext uri="{FF2B5EF4-FFF2-40B4-BE49-F238E27FC236}">
                  <a16:creationId xmlns:a16="http://schemas.microsoft.com/office/drawing/2014/main" id="{A33FC4C6-ADF3-42F1-9533-166C4D6A05B7}"/>
                </a:ext>
              </a:extLst>
            </p:cNvPr>
            <p:cNvSpPr/>
            <p:nvPr/>
          </p:nvSpPr>
          <p:spPr>
            <a:xfrm rot="5400000">
              <a:off x="4356290" y="1726759"/>
              <a:ext cx="144104" cy="136377"/>
            </a:xfrm>
            <a:custGeom>
              <a:avLst/>
              <a:gdLst/>
              <a:ahLst/>
              <a:cxnLst/>
              <a:rect l="l" t="t" r="r" b="b"/>
              <a:pathLst>
                <a:path w="5763" h="5454" extrusionOk="0">
                  <a:moveTo>
                    <a:pt x="2959" y="0"/>
                  </a:moveTo>
                  <a:cubicBezTo>
                    <a:pt x="2771" y="0"/>
                    <a:pt x="2584" y="71"/>
                    <a:pt x="2441" y="214"/>
                  </a:cubicBezTo>
                  <a:cubicBezTo>
                    <a:pt x="2167" y="500"/>
                    <a:pt x="2167" y="964"/>
                    <a:pt x="2441" y="1250"/>
                  </a:cubicBezTo>
                  <a:lnTo>
                    <a:pt x="3203" y="2000"/>
                  </a:lnTo>
                  <a:lnTo>
                    <a:pt x="726" y="2000"/>
                  </a:lnTo>
                  <a:cubicBezTo>
                    <a:pt x="322" y="2000"/>
                    <a:pt x="0" y="2322"/>
                    <a:pt x="0" y="2727"/>
                  </a:cubicBezTo>
                  <a:cubicBezTo>
                    <a:pt x="0" y="3131"/>
                    <a:pt x="322" y="3453"/>
                    <a:pt x="726" y="3453"/>
                  </a:cubicBezTo>
                  <a:lnTo>
                    <a:pt x="3203" y="3453"/>
                  </a:lnTo>
                  <a:lnTo>
                    <a:pt x="2441" y="4215"/>
                  </a:lnTo>
                  <a:cubicBezTo>
                    <a:pt x="2167" y="4501"/>
                    <a:pt x="2167" y="4953"/>
                    <a:pt x="2441" y="5239"/>
                  </a:cubicBezTo>
                  <a:cubicBezTo>
                    <a:pt x="2584" y="5382"/>
                    <a:pt x="2774" y="5453"/>
                    <a:pt x="2965" y="5453"/>
                  </a:cubicBezTo>
                  <a:cubicBezTo>
                    <a:pt x="3143" y="5453"/>
                    <a:pt x="3334" y="5382"/>
                    <a:pt x="3477" y="5239"/>
                  </a:cubicBezTo>
                  <a:lnTo>
                    <a:pt x="5477" y="3239"/>
                  </a:lnTo>
                  <a:cubicBezTo>
                    <a:pt x="5763" y="2953"/>
                    <a:pt x="5763" y="2500"/>
                    <a:pt x="5477" y="2215"/>
                  </a:cubicBezTo>
                  <a:lnTo>
                    <a:pt x="3477" y="214"/>
                  </a:lnTo>
                  <a:cubicBezTo>
                    <a:pt x="3334" y="71"/>
                    <a:pt x="3146" y="0"/>
                    <a:pt x="29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</p:grpSp>
    </p:spTree>
    <p:extLst>
      <p:ext uri="{BB962C8B-B14F-4D97-AF65-F5344CB8AC3E}">
        <p14:creationId xmlns:p14="http://schemas.microsoft.com/office/powerpoint/2010/main" val="1485921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9055D5-F15B-44AA-9398-BE6B6641A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086" y="186612"/>
            <a:ext cx="10515600" cy="720304"/>
          </a:xfrm>
        </p:spPr>
        <p:txBody>
          <a:bodyPr/>
          <a:lstStyle/>
          <a:p>
            <a:r>
              <a:rPr lang="es-CO" dirty="0"/>
              <a:t>Cronograma de actividades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49639E7F-5111-4A41-9D7C-B39D311B5E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2933"/>
              </p:ext>
            </p:extLst>
          </p:nvPr>
        </p:nvGraphicFramePr>
        <p:xfrm>
          <a:off x="25400" y="186612"/>
          <a:ext cx="12039600" cy="5633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lipse 2">
            <a:hlinkClick r:id="rId7" action="ppaction://hlinksldjump"/>
            <a:extLst>
              <a:ext uri="{FF2B5EF4-FFF2-40B4-BE49-F238E27FC236}">
                <a16:creationId xmlns:a16="http://schemas.microsoft.com/office/drawing/2014/main" id="{91EF1D5C-F565-4F84-B28D-5A7B1634967D}"/>
              </a:ext>
            </a:extLst>
          </p:cNvPr>
          <p:cNvSpPr/>
          <p:nvPr/>
        </p:nvSpPr>
        <p:spPr>
          <a:xfrm>
            <a:off x="3289750" y="4934138"/>
            <a:ext cx="226336" cy="226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9FEC67-27DB-49A4-82AC-10684309FDEE}"/>
              </a:ext>
            </a:extLst>
          </p:cNvPr>
          <p:cNvSpPr txBox="1"/>
          <p:nvPr/>
        </p:nvSpPr>
        <p:spPr>
          <a:xfrm>
            <a:off x="512064" y="2697480"/>
            <a:ext cx="8499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6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sym typeface="Wingdings" panose="05000000000000000000" pitchFamily="2" charset="2"/>
              </a:rPr>
              <a:t></a:t>
            </a:r>
            <a:endParaRPr lang="es-CO" sz="6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5C84DAC-A42C-4CCC-9883-15A8507C13CB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1071" y="803651"/>
            <a:ext cx="748255" cy="74825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EE3B736-0554-42AC-958D-55A8FB424A46}"/>
              </a:ext>
            </a:extLst>
          </p:cNvPr>
          <p:cNvSpPr txBox="1"/>
          <p:nvPr/>
        </p:nvSpPr>
        <p:spPr>
          <a:xfrm>
            <a:off x="3968496" y="1861687"/>
            <a:ext cx="801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</a:t>
            </a:r>
            <a:endParaRPr lang="es-CO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31A1F04-D2A6-4FE8-9809-5BB935CCCAF1}"/>
              </a:ext>
            </a:extLst>
          </p:cNvPr>
          <p:cNvSpPr txBox="1"/>
          <p:nvPr/>
        </p:nvSpPr>
        <p:spPr>
          <a:xfrm>
            <a:off x="5644288" y="1400022"/>
            <a:ext cx="801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</a:t>
            </a:r>
            <a:endParaRPr lang="es-CO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4B95074-A6FB-4D70-B91C-A3BB83B29AF7}"/>
              </a:ext>
            </a:extLst>
          </p:cNvPr>
          <p:cNvSpPr txBox="1"/>
          <p:nvPr/>
        </p:nvSpPr>
        <p:spPr>
          <a:xfrm>
            <a:off x="7320080" y="948864"/>
            <a:ext cx="801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</a:t>
            </a:r>
            <a:endParaRPr lang="es-CO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BAD5EFA-6F7E-4BDC-8E4A-1415062EBC2A}"/>
              </a:ext>
            </a:extLst>
          </p:cNvPr>
          <p:cNvSpPr txBox="1"/>
          <p:nvPr/>
        </p:nvSpPr>
        <p:spPr>
          <a:xfrm>
            <a:off x="9134974" y="525311"/>
            <a:ext cx="801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</a:t>
            </a:r>
            <a:endParaRPr lang="es-CO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138E21C-CA3B-F7C4-7D63-AB5769FA504E}"/>
              </a:ext>
            </a:extLst>
          </p:cNvPr>
          <p:cNvSpPr txBox="1"/>
          <p:nvPr/>
        </p:nvSpPr>
        <p:spPr>
          <a:xfrm>
            <a:off x="2235946" y="2080368"/>
            <a:ext cx="8499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6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sym typeface="Wingdings" panose="05000000000000000000" pitchFamily="2" charset="2"/>
              </a:rPr>
              <a:t></a:t>
            </a:r>
            <a:endParaRPr lang="es-CO" sz="6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94A9CC1-4C4C-7188-39DC-45EBD4A236C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279" y="1222748"/>
            <a:ext cx="748255" cy="74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82AF30-BB95-49B1-9796-1FE4C4A6B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0" y="88900"/>
            <a:ext cx="10515600" cy="720304"/>
          </a:xfrm>
        </p:spPr>
        <p:txBody>
          <a:bodyPr/>
          <a:lstStyle/>
          <a:p>
            <a:pPr algn="ctr"/>
            <a:r>
              <a:rPr lang="es-CO" sz="3600" dirty="0"/>
              <a:t>CRONOGRAMA MESAS 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82D6F23B-627F-4C95-B234-F31A543AF6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127478"/>
              </p:ext>
            </p:extLst>
          </p:nvPr>
        </p:nvGraphicFramePr>
        <p:xfrm>
          <a:off x="558800" y="803708"/>
          <a:ext cx="11074400" cy="5965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849">
                  <a:extLst>
                    <a:ext uri="{9D8B030D-6E8A-4147-A177-3AD203B41FA5}">
                      <a16:colId xmlns:a16="http://schemas.microsoft.com/office/drawing/2014/main" val="2978377600"/>
                    </a:ext>
                  </a:extLst>
                </a:gridCol>
                <a:gridCol w="2047186">
                  <a:extLst>
                    <a:ext uri="{9D8B030D-6E8A-4147-A177-3AD203B41FA5}">
                      <a16:colId xmlns:a16="http://schemas.microsoft.com/office/drawing/2014/main" val="2364492918"/>
                    </a:ext>
                  </a:extLst>
                </a:gridCol>
                <a:gridCol w="2178424">
                  <a:extLst>
                    <a:ext uri="{9D8B030D-6E8A-4147-A177-3AD203B41FA5}">
                      <a16:colId xmlns:a16="http://schemas.microsoft.com/office/drawing/2014/main" val="4202828216"/>
                    </a:ext>
                  </a:extLst>
                </a:gridCol>
                <a:gridCol w="3824941">
                  <a:extLst>
                    <a:ext uri="{9D8B030D-6E8A-4147-A177-3AD203B41FA5}">
                      <a16:colId xmlns:a16="http://schemas.microsoft.com/office/drawing/2014/main" val="3941950053"/>
                    </a:ext>
                  </a:extLst>
                </a:gridCol>
              </a:tblGrid>
              <a:tr h="406584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Facultad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Fecha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Hora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Lugar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316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Facultad de Ciencias Agrarias y Agroindustria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Marzo 18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97986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Bellas Artes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Marzo 26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  <a:endParaRPr kumimoji="0" lang="es-CO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8753101"/>
                  </a:ext>
                </a:extLst>
              </a:tr>
              <a:tr h="233728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Tecnología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Marzo 27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  <a:endParaRPr kumimoji="0" lang="es-CO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4751836"/>
                  </a:ext>
                </a:extLst>
              </a:tr>
              <a:tr h="23372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Facultad de Ciencias Básicas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Marzo 31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2:00 p.m. – 6:00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0888470"/>
                  </a:ext>
                </a:extLst>
              </a:tr>
              <a:tr h="13194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Facultad de Ciencias de la Educación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Abril 01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  <a:endParaRPr kumimoji="0" lang="es-CO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6477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Ingenierías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02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6749794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Ciencias Empresariales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03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2:00 p.m. – 6:00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 -Centro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693421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Jornada Especial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04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6:00 p.m.- 10:00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Auditorio mecánica aplicada 4B y salones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7155316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Egresados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</a:t>
                      </a:r>
                      <a:r>
                        <a:rPr lang="es-CO" sz="1300" baseline="0" dirty="0">
                          <a:latin typeface="+mn-lt"/>
                        </a:rPr>
                        <a:t> 05 de 2025</a:t>
                      </a:r>
                      <a:endParaRPr lang="es-CO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2:00 p.m.-  6:00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Laboratorio Gastronómico 14 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3359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Ciencias de la Salud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07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2:00 p.m. – 6:00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4358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Facultad de Ciencias Ambientales </a:t>
                      </a:r>
                    </a:p>
                    <a:p>
                      <a:pPr algn="just"/>
                      <a:endParaRPr lang="es-CO" sz="13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Abril 08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1615833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Mecánica Aplicada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09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1864695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Empresarios (Comité </a:t>
                      </a:r>
                      <a:r>
                        <a:rPr lang="es-CO" sz="1300" dirty="0" err="1">
                          <a:latin typeface="+mn-lt"/>
                        </a:rPr>
                        <a:t>Integremial</a:t>
                      </a:r>
                      <a:r>
                        <a:rPr lang="es-CO" sz="1300" dirty="0">
                          <a:latin typeface="+mn-lt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11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Por definir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947232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Administrativos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23 de</a:t>
                      </a:r>
                      <a:r>
                        <a:rPr lang="es-CO" sz="1300" baseline="0" dirty="0">
                          <a:latin typeface="+mn-lt"/>
                        </a:rPr>
                        <a:t> 2025</a:t>
                      </a:r>
                      <a:endParaRPr lang="es-CO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587176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Consejo Académico y Consejo Superior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25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8:00 a.m. </a:t>
                      </a:r>
                      <a:r>
                        <a:rPr lang="es-CO" sz="1300">
                          <a:latin typeface="+mn-lt"/>
                        </a:rPr>
                        <a:t>– 12:00 m.</a:t>
                      </a:r>
                      <a:endParaRPr lang="es-CO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Hotel Movich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0305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4994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0254" y="1980409"/>
            <a:ext cx="11351491" cy="3602706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Socializar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en cada una de las facultades,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las apuestas del programa Rectoral 2024 - 2028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Identificar y priorizar desde las Facultades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, los principales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acciones a implementar por cada uno de los ejes del programa de gobierno del rector,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en el Marco del proceso de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alineación del programa de Gobierno Rectoral con el PDI 2024 – 2028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, teniendo en cuentas las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disponibilidades presupuestales. 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499763" y="483056"/>
            <a:ext cx="65633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>
                <a:latin typeface="Arial Rounded MT Bold" panose="020F0704030504030204" pitchFamily="34" charset="0"/>
                <a:ea typeface="+mj-ea"/>
                <a:cs typeface="+mj-cs"/>
              </a:rPr>
              <a:t>OBJETIVOS MESAS DE CONCERTACIÓN CON FACULTADES</a:t>
            </a:r>
          </a:p>
        </p:txBody>
      </p:sp>
    </p:spTree>
    <p:extLst>
      <p:ext uri="{BB962C8B-B14F-4D97-AF65-F5344CB8AC3E}">
        <p14:creationId xmlns:p14="http://schemas.microsoft.com/office/powerpoint/2010/main" val="32252638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Verde 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F65881311F244BB9B7C9C1E7A5DD15" ma:contentTypeVersion="14" ma:contentTypeDescription="Create a new document." ma:contentTypeScope="" ma:versionID="78e8e9d032d2eaefbda70bd19667faa2">
  <xsd:schema xmlns:xsd="http://www.w3.org/2001/XMLSchema" xmlns:xs="http://www.w3.org/2001/XMLSchema" xmlns:p="http://schemas.microsoft.com/office/2006/metadata/properties" xmlns:ns3="bad8f59e-3461-44de-beae-ec124f0edd9e" targetNamespace="http://schemas.microsoft.com/office/2006/metadata/properties" ma:root="true" ma:fieldsID="c70863e1d0b87a47083efbc22588dd1b" ns3:_="">
    <xsd:import namespace="bad8f59e-3461-44de-beae-ec124f0edd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Location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d8f59e-3461-44de-beae-ec124f0edd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9749A4-0079-41CE-B690-87E33A4AA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d8f59e-3461-44de-beae-ec124f0edd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4E04BB-FC44-49E7-917B-DD5FC64F33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6925CB-E571-4086-B634-0D6C7C6B5483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bad8f59e-3461-44de-beae-ec124f0edd9e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14603</TotalTime>
  <Words>3685</Words>
  <Application>Microsoft Office PowerPoint</Application>
  <PresentationFormat>Panorámica</PresentationFormat>
  <Paragraphs>509</Paragraphs>
  <Slides>41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54" baseType="lpstr">
      <vt:lpstr>Architects Daughter</vt:lpstr>
      <vt:lpstr>Arial</vt:lpstr>
      <vt:lpstr>Arial Narrow</vt:lpstr>
      <vt:lpstr>Arial Rounded MT Bold</vt:lpstr>
      <vt:lpstr>Asap Medium</vt:lpstr>
      <vt:lpstr>Calibri</vt:lpstr>
      <vt:lpstr>Calibri Light</vt:lpstr>
      <vt:lpstr>Fira Sans Extra Condensed Medium</vt:lpstr>
      <vt:lpstr>Maiandra GD</vt:lpstr>
      <vt:lpstr>Symbol</vt:lpstr>
      <vt:lpstr>Times New Roman</vt:lpstr>
      <vt:lpstr>Wingdings</vt:lpstr>
      <vt:lpstr>Tema de Office</vt:lpstr>
      <vt:lpstr>Presentación de PowerPoint</vt:lpstr>
      <vt:lpstr>RETO </vt:lpstr>
      <vt:lpstr>Presentación de PowerPoint</vt:lpstr>
      <vt:lpstr>Presentación de PowerPoint</vt:lpstr>
      <vt:lpstr>Presentación de PowerPoint</vt:lpstr>
      <vt:lpstr>Contexto General </vt:lpstr>
      <vt:lpstr>Cronograma de actividades</vt:lpstr>
      <vt:lpstr>CRONOGRAMA MESAS </vt:lpstr>
      <vt:lpstr>Presentación de PowerPoint</vt:lpstr>
      <vt:lpstr>Presentación de PowerPoint</vt:lpstr>
      <vt:lpstr>Programa de Gobierno 2024-2028 Luis Fernando Gaviria Trujillo</vt:lpstr>
      <vt:lpstr>Programa de Gobierno 2024-2028 Luis Fernando Gaviria Trujillo</vt:lpstr>
      <vt:lpstr>Programa de Gobierno 2024-2028 Luis Fernando Gaviria Trujillo</vt:lpstr>
      <vt:lpstr>Presentación de PowerPoint</vt:lpstr>
      <vt:lpstr>Programa de Gobierno 2024-2028 Luis Fernando Gaviria Trujillo</vt:lpstr>
      <vt:lpstr>Presentación de PowerPoint</vt:lpstr>
      <vt:lpstr>Facultad de Ciencias Agrarias y Agroindustria</vt:lpstr>
      <vt:lpstr>Facultad de Ciencias Agrarias y Agroindustria</vt:lpstr>
      <vt:lpstr>Facultad de Ciencias Agrarias y Agroindustria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Ingresar en el siguiente QR para el estamento  Estudiantes:</vt:lpstr>
      <vt:lpstr>Ingresar en el siguiente QR para el estamento Docentes:</vt:lpstr>
      <vt:lpstr>Ingresar en el siguiente QR para el estamento Administrativos:</vt:lpstr>
      <vt:lpstr>Ingresar en el siguiente QR para el estamento Egresados:</vt:lpstr>
      <vt:lpstr>Ingresar en el siguiente QR para Sector Externo:</vt:lpstr>
      <vt:lpstr>Pasos a seguir y cierre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UTP</dc:creator>
  <cp:lastModifiedBy>sandra lizeth hoyos rodas</cp:lastModifiedBy>
  <cp:revision>883</cp:revision>
  <cp:lastPrinted>2025-03-17T21:53:09Z</cp:lastPrinted>
  <dcterms:created xsi:type="dcterms:W3CDTF">2017-03-06T22:18:18Z</dcterms:created>
  <dcterms:modified xsi:type="dcterms:W3CDTF">2025-03-18T12:36:20Z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0x01010023F65881311F244BB9B7C9C1E7A5DD15</vt:lpwstr>
  </property>
</Properties>
</file>