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61.jpg" ContentType="image/jpeg"/>
  <Override PartName="/ppt/media/image66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  <p:sldMasterId id="2147483711" r:id="rId5"/>
  </p:sldMasterIdLst>
  <p:notesMasterIdLst>
    <p:notesMasterId r:id="rId47"/>
  </p:notesMasterIdLst>
  <p:handoutMasterIdLst>
    <p:handoutMasterId r:id="rId48"/>
  </p:handoutMasterIdLst>
  <p:sldIdLst>
    <p:sldId id="993" r:id="rId6"/>
    <p:sldId id="263" r:id="rId7"/>
    <p:sldId id="1152" r:id="rId8"/>
    <p:sldId id="1117" r:id="rId9"/>
    <p:sldId id="1118" r:id="rId10"/>
    <p:sldId id="1122" r:id="rId11"/>
    <p:sldId id="1190" r:id="rId12"/>
    <p:sldId id="1166" r:id="rId13"/>
    <p:sldId id="1140" r:id="rId14"/>
    <p:sldId id="1145" r:id="rId15"/>
    <p:sldId id="1196" r:id="rId16"/>
    <p:sldId id="1197" r:id="rId17"/>
    <p:sldId id="1198" r:id="rId18"/>
    <p:sldId id="1199" r:id="rId19"/>
    <p:sldId id="1200" r:id="rId20"/>
    <p:sldId id="1201" r:id="rId21"/>
    <p:sldId id="1202" r:id="rId22"/>
    <p:sldId id="1180" r:id="rId23"/>
    <p:sldId id="1136" r:id="rId24"/>
    <p:sldId id="1137" r:id="rId25"/>
    <p:sldId id="1187" r:id="rId26"/>
    <p:sldId id="1169" r:id="rId27"/>
    <p:sldId id="1168" r:id="rId28"/>
    <p:sldId id="1154" r:id="rId29"/>
    <p:sldId id="1163" r:id="rId30"/>
    <p:sldId id="1146" r:id="rId31"/>
    <p:sldId id="1158" r:id="rId32"/>
    <p:sldId id="1147" r:id="rId33"/>
    <p:sldId id="1149" r:id="rId34"/>
    <p:sldId id="1191" r:id="rId35"/>
    <p:sldId id="1150" r:id="rId36"/>
    <p:sldId id="1148" r:id="rId37"/>
    <p:sldId id="1193" r:id="rId38"/>
    <p:sldId id="1151" r:id="rId39"/>
    <p:sldId id="1194" r:id="rId40"/>
    <p:sldId id="1174" r:id="rId41"/>
    <p:sldId id="1173" r:id="rId42"/>
    <p:sldId id="1171" r:id="rId43"/>
    <p:sldId id="1170" r:id="rId44"/>
    <p:sldId id="1159" r:id="rId45"/>
    <p:sldId id="646" r:id="rId46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 UTP" initials="UU" lastIdx="1" clrIdx="0">
    <p:extLst>
      <p:ext uri="{19B8F6BF-5375-455C-9EA6-DF929625EA0E}">
        <p15:presenceInfo xmlns:p15="http://schemas.microsoft.com/office/powerpoint/2012/main" userId="Usuario UT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4BA"/>
    <a:srgbClr val="C70517"/>
    <a:srgbClr val="CC0066"/>
    <a:srgbClr val="9966FF"/>
    <a:srgbClr val="18355E"/>
    <a:srgbClr val="E4061B"/>
    <a:srgbClr val="221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27" autoAdjust="0"/>
  </p:normalViewPr>
  <p:slideViewPr>
    <p:cSldViewPr snapToGrid="0">
      <p:cViewPr varScale="1">
        <p:scale>
          <a:sx n="67" d="100"/>
          <a:sy n="67" d="100"/>
        </p:scale>
        <p:origin x="82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4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754EEF-CF20-4895-90BD-695158F27BF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2FE7BAA-7333-4D49-8874-343496A74459}">
      <dgm:prSet phldrT="[Texto]" custT="1"/>
      <dgm:spPr/>
      <dgm:t>
        <a:bodyPr/>
        <a:lstStyle/>
        <a:p>
          <a:r>
            <a:rPr lang="es-CO" sz="1400" b="1" dirty="0">
              <a:solidFill>
                <a:schemeClr val="tx1"/>
              </a:solidFill>
              <a:latin typeface="+mn-lt"/>
              <a:cs typeface="Arial"/>
            </a:rPr>
            <a:t>Validación Ruta fortalecimiento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135F9BEE-B21D-4C33-B54E-3A30A1613BC4}" type="parTrans" cxnId="{F1C1FFD7-B79C-4E8E-A42D-4725C31B7E4D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24393D65-767B-4808-8515-EA6B427C83F0}" type="sibTrans" cxnId="{F1C1FFD7-B79C-4E8E-A42D-4725C31B7E4D}">
      <dgm:prSet custT="1"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BB24A31B-CDD4-4319-99B0-4C2406B358D2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Validación Consejo Académico </a:t>
          </a:r>
        </a:p>
      </dgm:t>
    </dgm:pt>
    <dgm:pt modelId="{E2F7834E-AD59-4528-BFE8-70FAB35CFFAF}" type="parTrans" cxnId="{895122CE-8382-49DD-A559-5BF826E31ED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8436C23-8110-4422-A141-29370A678AC7}" type="sibTrans" cxnId="{895122CE-8382-49DD-A559-5BF826E31ED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FC98069-CD6A-4C71-B16B-63F2B3B2037E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Aprestamiento Pilares de Gestión 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B844186C-367E-4EF2-A2F8-9579DE155859}" type="parTrans" cxnId="{B3920250-BEEA-4250-B4C2-9C0B8EA13E8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63B489B-3C7B-47B4-9E3B-019FAF8B10CF}" type="sibTrans" cxnId="{B3920250-BEEA-4250-B4C2-9C0B8EA13E86}">
      <dgm:prSet custT="1"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C37DF2B-953C-4410-994D-366DEFD6D3EA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Socializar la ruta de fortalecimiento a las redes de trabajo</a:t>
          </a:r>
        </a:p>
      </dgm:t>
    </dgm:pt>
    <dgm:pt modelId="{08D6D44E-4728-4699-A231-9201886943DE}" type="parTrans" cxnId="{0234D278-8113-4669-B58D-4C80BEF2444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6EEB93C-13AD-4C35-B3FE-3D7E146912BA}" type="sibTrans" cxnId="{0234D278-8113-4669-B58D-4C80BEF2444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5E865D3-A198-45F6-8E93-6288020B623F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Revisión inicial del Nivel estratégico y Operativo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E4CB4B8C-D9CD-4F2D-9B2A-6D044EC264D6}" type="parTrans" cxnId="{852A66E1-EEA4-4E0F-A5C8-5CCAA759270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B58E733-E38B-4DFD-AF56-DDFB1B221E1F}" type="sibTrans" cxnId="{852A66E1-EEA4-4E0F-A5C8-5CCAA759270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C5C54A5-DF5F-47FC-9722-2F78FDA2FF47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Validación Consejo Superior</a:t>
          </a:r>
        </a:p>
      </dgm:t>
    </dgm:pt>
    <dgm:pt modelId="{1F065563-590F-4EFC-945C-DFFAE4B3AAC8}" type="parTrans" cxnId="{02C62301-1C34-4599-A9F7-BA0EBE8F0DB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D3ED4E0-8D3B-4A87-B8C2-7724E3B782C5}" type="sibTrans" cxnId="{02C62301-1C34-4599-A9F7-BA0EBE8F0DB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7297EE1-83B8-4108-9309-62E930CA0703}">
      <dgm:prSet phldrT="[Texto]"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Enero 15 al 31 de Enero</a:t>
          </a:r>
        </a:p>
      </dgm:t>
    </dgm:pt>
    <dgm:pt modelId="{BAEC1942-7C92-4362-8737-CBBA10DE1048}" type="parTrans" cxnId="{4C7E962C-14DB-4BA3-8648-5BBF3E181FE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78287442-5EA4-44F4-ABA7-784926DEC9C4}" type="sibTrans" cxnId="{4C7E962C-14DB-4BA3-8648-5BBF3E181FE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C48CFF6-6ABA-493A-8418-6994BEDAA17D}">
      <dgm:prSet phldrT="[Texto]"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Del 18 al 22 de febrero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1FB4FD22-223B-4F6B-9660-8CA111EBF465}" type="parTrans" cxnId="{531CD582-CFE1-4794-8FE3-5B6AD29C2940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41E70B5-FB8B-4A6A-BD8C-24B2A705860F}" type="sibTrans" cxnId="{531CD582-CFE1-4794-8FE3-5B6AD29C2940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F66E81E-0BA0-41B5-82BF-4059ADD3E08E}">
      <dgm:prSet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Alineación de acción del programa de Gobierno a los Pilares de Gestión</a:t>
          </a:r>
        </a:p>
      </dgm:t>
    </dgm:pt>
    <dgm:pt modelId="{59DC7A14-F4C7-4E48-85A6-616573BDD09B}" type="parTrans" cxnId="{30410537-85A8-4479-997C-CD31BC34531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97C318B-774C-43F9-8D38-86DB3704D22D}" type="sibTrans" cxnId="{30410537-85A8-4479-997C-CD31BC34531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36A4CD4-6265-4EB7-A032-2C5983C6587C}">
      <dgm:prSet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Identificación de indicadores de impacto </a:t>
          </a:r>
        </a:p>
      </dgm:t>
    </dgm:pt>
    <dgm:pt modelId="{1400F029-07E1-44A2-AB81-52934C0AFEEE}" type="parTrans" cxnId="{D37E3831-1CD0-4B47-9D25-7C729073561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E62176A-993A-4BFD-806B-3A597AF8D26B}" type="sibTrans" cxnId="{D37E3831-1CD0-4B47-9D25-7C729073561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0326D71-CFC9-4B93-B80D-1D711A5A8BC0}">
      <dgm:prSet phldrT="[Texto]" custT="1"/>
      <dgm:spPr/>
      <dgm:t>
        <a:bodyPr/>
        <a:lstStyle/>
        <a:p>
          <a:pPr algn="l"/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Mesas de concertación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D618D2B7-9A9C-48CA-9ABD-2BE3DB5D4EED}" type="parTrans" cxnId="{4441107C-9C6F-40DE-85C5-73BF7726921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DA3451E-0CB6-4DB7-81D6-6FD4D1AEAE15}" type="sibTrans" cxnId="{4441107C-9C6F-40DE-85C5-73BF7726921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08E2A23-56A5-4665-B534-CFD53A885C30}">
      <dgm:prSet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Del 23 de febrero al 23 de marzo 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D0FEF92E-CA59-4CAB-942F-630057D45C46}" type="parTrans" cxnId="{534FB34B-6B06-4419-9717-5B0F22B9DFA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4CB1156-7AB8-4F20-9AAB-EA268123BC2E}" type="sibTrans" cxnId="{534FB34B-6B06-4419-9717-5B0F22B9DFA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EA2028B-9E81-45E0-A439-0F19447FF884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Convergencias de propuestas y necesidades </a:t>
          </a:r>
        </a:p>
      </dgm:t>
    </dgm:pt>
    <dgm:pt modelId="{738DDFAA-1933-40D1-A9A5-79A5277C7981}" type="parTrans" cxnId="{BAD77348-3953-4472-BB72-42D0E262C9B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3AFA7E3-FAFD-4147-957F-E3350F3F8238}" type="sibTrans" cxnId="{BAD77348-3953-4472-BB72-42D0E262C9B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BAD1AD9-DC4A-4F79-AAD0-8E488966915A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Encuentros con facultades </a:t>
          </a:r>
        </a:p>
      </dgm:t>
    </dgm:pt>
    <dgm:pt modelId="{93137056-5549-42BF-9A0B-59F07E419955}" type="parTrans" cxnId="{558E3B49-1AEA-4D69-90E7-3AF53537C547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E7BFF33-B08F-4AFA-8913-D7566AD4963F}" type="sibTrans" cxnId="{558E3B49-1AEA-4D69-90E7-3AF53537C547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5B9F005-98BF-45DD-B7D1-3723E7A4EC51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Priorizaciones con Consejo Académico y Consejo Superior Viabilidad financiera</a:t>
          </a:r>
        </a:p>
      </dgm:t>
    </dgm:pt>
    <dgm:pt modelId="{73246CDE-9A0B-4AF6-AC19-D652B443E476}" type="parTrans" cxnId="{C1BBDDE1-6F3A-4C00-A150-36FA93211B0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330DFFF-B5B1-4607-9693-3D36EACB067C}" type="sibTrans" cxnId="{C1BBDDE1-6F3A-4C00-A150-36FA93211B0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44C38AD-4EC6-4DF2-9008-A40FFB22CBC2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18 de marzo al 25 de abril</a:t>
          </a:r>
        </a:p>
      </dgm:t>
    </dgm:pt>
    <dgm:pt modelId="{276C2E1A-12CA-4942-BA9F-33CB7F74A5C1}" type="parTrans" cxnId="{E39E5D25-5D2A-4CFA-83C6-22C28BBC43B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C48F53F-4B52-462E-8E2D-96796F29765C}" type="sibTrans" cxnId="{E39E5D25-5D2A-4CFA-83C6-22C28BBC43B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85CBA35-E5FF-4CCE-83E4-6BAC38CFDDD9}">
      <dgm:prSet phldrT="[Texto]" custT="1"/>
      <dgm:spPr/>
      <dgm:t>
        <a:bodyPr/>
        <a:lstStyle/>
        <a:p>
          <a:r>
            <a:rPr lang="en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Consolidación de ajustes del PDI y </a:t>
          </a:r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Fichas de proyectos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A3849F13-75C8-4E80-AAF4-3DCF3FAE4E58}" type="parTrans" cxnId="{68FF76CF-0FB5-4B39-AF04-11328B36F26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A4E90DA-1468-4FC2-98EF-2F755D9AB0C4}" type="sibTrans" cxnId="{68FF76CF-0FB5-4B39-AF04-11328B36F26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BB66598-99FF-40C2-BE40-59DE33878C5A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Incluir la propuesta de ajustes al PDI acorde a priorizaciones </a:t>
          </a:r>
        </a:p>
      </dgm:t>
    </dgm:pt>
    <dgm:pt modelId="{3DBADDCA-704A-4E9A-A165-1A684405CF18}" type="parTrans" cxnId="{D71C9D69-6087-4CA9-A34C-6BBB1C0E879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C53643F-5C3D-4DEC-A1CE-923E6008E02E}" type="sibTrans" cxnId="{D71C9D69-6087-4CA9-A34C-6BBB1C0E879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D62A860B-D9BB-4B55-A040-15E9FC286381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A22E443E-64BE-4EAF-9A5B-ADDF1AA337DF}" type="parTrans" cxnId="{BEA1EB05-22D6-4A16-89F6-7B5F1276380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C5E7BA6-890F-433B-B318-76592332B243}" type="sibTrans" cxnId="{BEA1EB05-22D6-4A16-89F6-7B5F1276380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97A6799-AA3D-44ED-B61B-728B55C272E8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25 de abril al 23 de mayo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7B31D286-C536-486F-A4FB-A5B67B80DB11}" type="parTrans" cxnId="{2374BCE0-B1F6-4C2D-9E03-CE820DD6298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FADC0D5-8932-4E3B-A914-FB1240BEE462}" type="sibTrans" cxnId="{2374BCE0-B1F6-4C2D-9E03-CE820DD6298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A339F35-E464-47A1-9789-2A75BBFCE261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Concepto </a:t>
          </a:r>
        </a:p>
        <a:p>
          <a:pPr>
            <a:buNone/>
          </a:pPr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Técnico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21B84E7A-9DE5-47FA-A5D6-3CBD361CB179}" type="parTrans" cxnId="{59AB5FE0-A8EB-466A-A883-4CB48F7A18C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B920979-88E1-40AB-8009-DB5C0F7B8A61}" type="sibTrans" cxnId="{59AB5FE0-A8EB-466A-A883-4CB48F7A18C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21DD61B-56E6-4C0F-B79C-B13EE1AF1913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Realizar concepto técnico de los proyectos</a:t>
          </a:r>
        </a:p>
      </dgm:t>
    </dgm:pt>
    <dgm:pt modelId="{2A0ADB75-C750-420A-B024-FA6186030667}" type="parTrans" cxnId="{96CE8E76-944E-4384-9FB0-29729BCBD7F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5E18C3A-B611-4451-B479-CE284EE69C70}" type="sibTrans" cxnId="{96CE8E76-944E-4384-9FB0-29729BCBD7F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C35F4C8-2D11-4EA9-B298-F6CC6D52A4CB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0C7A4AE5-EE43-4D36-9F3F-C060462AD929}" type="parTrans" cxnId="{0CF4C4B8-69CD-4D07-80E8-E32A5E3C12F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08F0B0B-6B8B-496E-9998-BFB4DA6C5CB6}" type="sibTrans" cxnId="{0CF4C4B8-69CD-4D07-80E8-E32A5E3C12F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78240AB-A141-4893-8FE1-2B1CA7763953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24 de mayo al 06 de junio </a:t>
          </a:r>
        </a:p>
      </dgm:t>
    </dgm:pt>
    <dgm:pt modelId="{1E7B0FE7-C728-44F3-813D-39C1A0F26B0F}" type="parTrans" cxnId="{884AD03C-F9B7-41AE-A5B2-86E04E11B90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64B94CD-70E0-473C-86EC-C099634E4267}" type="sibTrans" cxnId="{884AD03C-F9B7-41AE-A5B2-86E04E11B90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7196A208-4EE3-4AD5-91FA-F15B21DF771A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E720CBDD-3FD7-4F5A-9B6D-44957913EF5C}" type="parTrans" cxnId="{700AF718-1C57-44C4-8AB9-1284DC877A3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2D1FAFB-97FE-472F-824F-E83FEC635E35}" type="sibTrans" cxnId="{700AF718-1C57-44C4-8AB9-1284DC877A3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B86B3D64-CB4E-4D05-A4F4-BE86038E4B56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4A05EAA7-B11F-4CF2-AF24-BEEEF612F8F9}" type="parTrans" cxnId="{BF1780C4-6F90-460B-90F2-D219A9219C9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3A7BAEE-C590-4E1B-BFBF-8769B44FD4F7}" type="sibTrans" cxnId="{BF1780C4-6F90-460B-90F2-D219A9219C9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616C5C6-4C05-454A-A33C-ED7A8A040EB7}">
      <dgm:prSet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Aprobación y Socialización</a:t>
          </a:r>
        </a:p>
      </dgm:t>
    </dgm:pt>
    <dgm:pt modelId="{182B4F15-F808-470B-820E-4A5D59AAA647}" type="parTrans" cxnId="{71F087F0-C509-4932-A040-5356FE11923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3C6C255-B844-408D-AF5F-BDB3DB6EF8C9}" type="sibTrans" cxnId="{71F087F0-C509-4932-A040-5356FE11923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D3EA815-8773-4923-AA86-27DD42CD0558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Propuesta Comité de Gerencia</a:t>
          </a:r>
        </a:p>
      </dgm:t>
    </dgm:pt>
    <dgm:pt modelId="{CCF713DD-6AE9-4FD7-910D-A5192D5C273F}" type="parTrans" cxnId="{E0B0B58B-8AFC-47E4-9B69-07068F1A009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D52475A4-B205-4D10-BC25-964F58DB836E}" type="sibTrans" cxnId="{E0B0B58B-8AFC-47E4-9B69-07068F1A009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F3D14BA-3E39-4DF8-9C20-31090896CDEA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Presentar propuesta de ajuste al Consejo Académico </a:t>
          </a:r>
        </a:p>
      </dgm:t>
    </dgm:pt>
    <dgm:pt modelId="{9DF5D25D-4EC6-4318-9992-C209D1DF8AC4}" type="parTrans" cxnId="{EFF08A10-CD4A-496A-A830-1476436ACE51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85A4D66-4C48-47C3-8541-A4603E1D838B}" type="sibTrans" cxnId="{EFF08A10-CD4A-496A-A830-1476436ACE51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967B51F-354F-4F9B-A061-ACB9A348119F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Presentar propuesta de Ajuste Consejo Superior</a:t>
          </a:r>
        </a:p>
      </dgm:t>
    </dgm:pt>
    <dgm:pt modelId="{ACED0020-5497-4216-B385-22481A11CD7B}" type="parTrans" cxnId="{D90A0F84-042D-45BB-BE6B-01FB5174409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5A26FDC-CDB3-4FCD-816D-5F621161C821}" type="sibTrans" cxnId="{D90A0F84-042D-45BB-BE6B-01FB5174409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AECA85E-8378-4C5B-80A9-F91B3F833800}">
      <dgm:prSet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07 al 25 de junio</a:t>
          </a:r>
          <a:endParaRPr lang="es-CO" sz="1400" b="0" spc="-10" dirty="0">
            <a:solidFill>
              <a:schemeClr val="tx1"/>
            </a:solidFill>
            <a:latin typeface="+mn-lt"/>
            <a:cs typeface="Arial"/>
          </a:endParaRPr>
        </a:p>
      </dgm:t>
    </dgm:pt>
    <dgm:pt modelId="{34BDF1A2-329A-4229-8ED0-5BD7B6F66F19}" type="parTrans" cxnId="{68ABDA9C-42D4-47A5-8F87-C314BBDAC32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F8476D5-CEFB-4F87-BDF5-4D2463FB3947}" type="sibTrans" cxnId="{68ABDA9C-42D4-47A5-8F87-C314BBDAC32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956A585-C3B6-46AB-8516-44ABBCAE1E97}" type="pres">
      <dgm:prSet presAssocID="{68754EEF-CF20-4895-90BD-695158F27BF3}" presName="rootnode" presStyleCnt="0">
        <dgm:presLayoutVars>
          <dgm:chMax/>
          <dgm:chPref/>
          <dgm:dir/>
          <dgm:animLvl val="lvl"/>
        </dgm:presLayoutVars>
      </dgm:prSet>
      <dgm:spPr/>
    </dgm:pt>
    <dgm:pt modelId="{97A11449-F155-44DB-97AA-E76F0FD30D1C}" type="pres">
      <dgm:prSet presAssocID="{D2FE7BAA-7333-4D49-8874-343496A74459}" presName="composite" presStyleCnt="0"/>
      <dgm:spPr/>
    </dgm:pt>
    <dgm:pt modelId="{EC7DC511-945C-4F6E-A3F9-1129205697BE}" type="pres">
      <dgm:prSet presAssocID="{D2FE7BAA-7333-4D49-8874-343496A74459}" presName="LShape" presStyleLbl="alignNode1" presStyleIdx="0" presStyleCnt="13"/>
      <dgm:spPr/>
    </dgm:pt>
    <dgm:pt modelId="{DF20F876-EEC6-4A84-866C-475C63F1D4CE}" type="pres">
      <dgm:prSet presAssocID="{D2FE7BAA-7333-4D49-8874-343496A74459}" presName="ParentText" presStyleLbl="revTx" presStyleIdx="0" presStyleCnt="7">
        <dgm:presLayoutVars>
          <dgm:chMax val="0"/>
          <dgm:chPref val="0"/>
          <dgm:bulletEnabled val="1"/>
        </dgm:presLayoutVars>
      </dgm:prSet>
      <dgm:spPr/>
    </dgm:pt>
    <dgm:pt modelId="{4F128443-CEE2-489D-BCDD-BBB08E6E1F6D}" type="pres">
      <dgm:prSet presAssocID="{D2FE7BAA-7333-4D49-8874-343496A74459}" presName="Triangle" presStyleLbl="alignNode1" presStyleIdx="1" presStyleCnt="13"/>
      <dgm:spPr/>
    </dgm:pt>
    <dgm:pt modelId="{CE298856-1250-4AE8-B909-38FF617D4F30}" type="pres">
      <dgm:prSet presAssocID="{24393D65-767B-4808-8515-EA6B427C83F0}" presName="sibTrans" presStyleCnt="0"/>
      <dgm:spPr/>
    </dgm:pt>
    <dgm:pt modelId="{625EAEE8-462E-4965-BC93-F65F840E1FC1}" type="pres">
      <dgm:prSet presAssocID="{24393D65-767B-4808-8515-EA6B427C83F0}" presName="space" presStyleCnt="0"/>
      <dgm:spPr/>
    </dgm:pt>
    <dgm:pt modelId="{300AC451-DFE8-4634-9916-653DEA706A39}" type="pres">
      <dgm:prSet presAssocID="{3FC98069-CD6A-4C71-B16B-63F2B3B2037E}" presName="composite" presStyleCnt="0"/>
      <dgm:spPr/>
    </dgm:pt>
    <dgm:pt modelId="{89E5F180-A282-4DA1-A438-18931DB74F19}" type="pres">
      <dgm:prSet presAssocID="{3FC98069-CD6A-4C71-B16B-63F2B3B2037E}" presName="LShape" presStyleLbl="alignNode1" presStyleIdx="2" presStyleCnt="13"/>
      <dgm:spPr/>
    </dgm:pt>
    <dgm:pt modelId="{05551E32-2917-4023-B376-F6663A1399BE}" type="pres">
      <dgm:prSet presAssocID="{3FC98069-CD6A-4C71-B16B-63F2B3B2037E}" presName="ParentText" presStyleLbl="revTx" presStyleIdx="1" presStyleCnt="7">
        <dgm:presLayoutVars>
          <dgm:chMax val="0"/>
          <dgm:chPref val="0"/>
          <dgm:bulletEnabled val="1"/>
        </dgm:presLayoutVars>
      </dgm:prSet>
      <dgm:spPr/>
    </dgm:pt>
    <dgm:pt modelId="{04448785-B05E-4ACC-8876-8B8083AC705F}" type="pres">
      <dgm:prSet presAssocID="{3FC98069-CD6A-4C71-B16B-63F2B3B2037E}" presName="Triangle" presStyleLbl="alignNode1" presStyleIdx="3" presStyleCnt="13"/>
      <dgm:spPr/>
    </dgm:pt>
    <dgm:pt modelId="{35194418-9833-4FDD-B4A0-5175F849ABE3}" type="pres">
      <dgm:prSet presAssocID="{E63B489B-3C7B-47B4-9E3B-019FAF8B10CF}" presName="sibTrans" presStyleCnt="0"/>
      <dgm:spPr/>
    </dgm:pt>
    <dgm:pt modelId="{C9AAEF57-E72A-4F32-8B63-5D8057293FE8}" type="pres">
      <dgm:prSet presAssocID="{E63B489B-3C7B-47B4-9E3B-019FAF8B10CF}" presName="space" presStyleCnt="0"/>
      <dgm:spPr/>
    </dgm:pt>
    <dgm:pt modelId="{16C0627F-F874-48AA-8BB0-A19A6DB443EF}" type="pres">
      <dgm:prSet presAssocID="{85E865D3-A198-45F6-8E93-6288020B623F}" presName="composite" presStyleCnt="0"/>
      <dgm:spPr/>
    </dgm:pt>
    <dgm:pt modelId="{4D0AB78B-E13C-4385-95FD-D201CBBE2AF8}" type="pres">
      <dgm:prSet presAssocID="{85E865D3-A198-45F6-8E93-6288020B623F}" presName="LShape" presStyleLbl="alignNode1" presStyleIdx="4" presStyleCnt="13"/>
      <dgm:spPr/>
    </dgm:pt>
    <dgm:pt modelId="{BA3FBF4D-D125-4307-AAB0-25548C1B0375}" type="pres">
      <dgm:prSet presAssocID="{85E865D3-A198-45F6-8E93-6288020B623F}" presName="ParentText" presStyleLbl="revTx" presStyleIdx="2" presStyleCnt="7">
        <dgm:presLayoutVars>
          <dgm:chMax val="0"/>
          <dgm:chPref val="0"/>
          <dgm:bulletEnabled val="1"/>
        </dgm:presLayoutVars>
      </dgm:prSet>
      <dgm:spPr/>
    </dgm:pt>
    <dgm:pt modelId="{09FA194D-8D49-43E1-BC1F-96902D099A58}" type="pres">
      <dgm:prSet presAssocID="{85E865D3-A198-45F6-8E93-6288020B623F}" presName="Triangle" presStyleLbl="alignNode1" presStyleIdx="5" presStyleCnt="13"/>
      <dgm:spPr/>
    </dgm:pt>
    <dgm:pt modelId="{ECC813F6-68A8-4541-A768-60B8B42D9CDC}" type="pres">
      <dgm:prSet presAssocID="{5B58E733-E38B-4DFD-AF56-DDFB1B221E1F}" presName="sibTrans" presStyleCnt="0"/>
      <dgm:spPr/>
    </dgm:pt>
    <dgm:pt modelId="{1C36DA8D-66F9-4B04-9951-3CC6D0B4F7DF}" type="pres">
      <dgm:prSet presAssocID="{5B58E733-E38B-4DFD-AF56-DDFB1B221E1F}" presName="space" presStyleCnt="0"/>
      <dgm:spPr/>
    </dgm:pt>
    <dgm:pt modelId="{5872BF89-B79B-407D-BABF-A3A6248745CD}" type="pres">
      <dgm:prSet presAssocID="{00326D71-CFC9-4B93-B80D-1D711A5A8BC0}" presName="composite" presStyleCnt="0"/>
      <dgm:spPr/>
    </dgm:pt>
    <dgm:pt modelId="{41426348-7E77-46C3-980A-E6611FB194B2}" type="pres">
      <dgm:prSet presAssocID="{00326D71-CFC9-4B93-B80D-1D711A5A8BC0}" presName="LShape" presStyleLbl="alignNode1" presStyleIdx="6" presStyleCnt="13"/>
      <dgm:spPr/>
    </dgm:pt>
    <dgm:pt modelId="{26022E3F-FD4F-4432-A8E4-6ABA037F2BAF}" type="pres">
      <dgm:prSet presAssocID="{00326D71-CFC9-4B93-B80D-1D711A5A8BC0}" presName="ParentText" presStyleLbl="revTx" presStyleIdx="3" presStyleCnt="7">
        <dgm:presLayoutVars>
          <dgm:chMax val="0"/>
          <dgm:chPref val="0"/>
          <dgm:bulletEnabled val="1"/>
        </dgm:presLayoutVars>
      </dgm:prSet>
      <dgm:spPr/>
    </dgm:pt>
    <dgm:pt modelId="{7355F82D-52C9-4F79-8F49-BA0E9AEC8A22}" type="pres">
      <dgm:prSet presAssocID="{00326D71-CFC9-4B93-B80D-1D711A5A8BC0}" presName="Triangle" presStyleLbl="alignNode1" presStyleIdx="7" presStyleCnt="13"/>
      <dgm:spPr/>
    </dgm:pt>
    <dgm:pt modelId="{6F86740B-0884-41D9-AC4C-3DC5ADD221AA}" type="pres">
      <dgm:prSet presAssocID="{0DA3451E-0CB6-4DB7-81D6-6FD4D1AEAE15}" presName="sibTrans" presStyleCnt="0"/>
      <dgm:spPr/>
    </dgm:pt>
    <dgm:pt modelId="{22F550A8-FA97-425D-AA93-453F7C5F9F8F}" type="pres">
      <dgm:prSet presAssocID="{0DA3451E-0CB6-4DB7-81D6-6FD4D1AEAE15}" presName="space" presStyleCnt="0"/>
      <dgm:spPr/>
    </dgm:pt>
    <dgm:pt modelId="{2AECD15E-AFFF-496F-A519-F67D22D8C217}" type="pres">
      <dgm:prSet presAssocID="{A85CBA35-E5FF-4CCE-83E4-6BAC38CFDDD9}" presName="composite" presStyleCnt="0"/>
      <dgm:spPr/>
    </dgm:pt>
    <dgm:pt modelId="{58726415-C2F0-44B1-8B5E-4F147E078F88}" type="pres">
      <dgm:prSet presAssocID="{A85CBA35-E5FF-4CCE-83E4-6BAC38CFDDD9}" presName="LShape" presStyleLbl="alignNode1" presStyleIdx="8" presStyleCnt="13"/>
      <dgm:spPr/>
    </dgm:pt>
    <dgm:pt modelId="{BF411533-CCF7-4479-8D25-5B87EAB033A1}" type="pres">
      <dgm:prSet presAssocID="{A85CBA35-E5FF-4CCE-83E4-6BAC38CFDDD9}" presName="ParentText" presStyleLbl="revTx" presStyleIdx="4" presStyleCnt="7">
        <dgm:presLayoutVars>
          <dgm:chMax val="0"/>
          <dgm:chPref val="0"/>
          <dgm:bulletEnabled val="1"/>
        </dgm:presLayoutVars>
      </dgm:prSet>
      <dgm:spPr/>
    </dgm:pt>
    <dgm:pt modelId="{1A39A1E5-E476-4F5A-8F62-3D2E04B7B48A}" type="pres">
      <dgm:prSet presAssocID="{A85CBA35-E5FF-4CCE-83E4-6BAC38CFDDD9}" presName="Triangle" presStyleLbl="alignNode1" presStyleIdx="9" presStyleCnt="13"/>
      <dgm:spPr/>
    </dgm:pt>
    <dgm:pt modelId="{ABD9878D-7E85-4559-9B74-1BD289DDB96A}" type="pres">
      <dgm:prSet presAssocID="{1A4E90DA-1468-4FC2-98EF-2F755D9AB0C4}" presName="sibTrans" presStyleCnt="0"/>
      <dgm:spPr/>
    </dgm:pt>
    <dgm:pt modelId="{E1D4B661-A994-4220-B22F-1327A5503AAB}" type="pres">
      <dgm:prSet presAssocID="{1A4E90DA-1468-4FC2-98EF-2F755D9AB0C4}" presName="space" presStyleCnt="0"/>
      <dgm:spPr/>
    </dgm:pt>
    <dgm:pt modelId="{69BC688A-319C-402C-A934-B034CE12E6AC}" type="pres">
      <dgm:prSet presAssocID="{3A339F35-E464-47A1-9789-2A75BBFCE261}" presName="composite" presStyleCnt="0"/>
      <dgm:spPr/>
    </dgm:pt>
    <dgm:pt modelId="{79229848-0FF5-4D2D-A82F-9F34AEDB377F}" type="pres">
      <dgm:prSet presAssocID="{3A339F35-E464-47A1-9789-2A75BBFCE261}" presName="LShape" presStyleLbl="alignNode1" presStyleIdx="10" presStyleCnt="13"/>
      <dgm:spPr/>
    </dgm:pt>
    <dgm:pt modelId="{117AF1AC-42C9-416F-88DA-E82190BDEE0B}" type="pres">
      <dgm:prSet presAssocID="{3A339F35-E464-47A1-9789-2A75BBFCE261}" presName="ParentText" presStyleLbl="revTx" presStyleIdx="5" presStyleCnt="7">
        <dgm:presLayoutVars>
          <dgm:chMax val="0"/>
          <dgm:chPref val="0"/>
          <dgm:bulletEnabled val="1"/>
        </dgm:presLayoutVars>
      </dgm:prSet>
      <dgm:spPr/>
    </dgm:pt>
    <dgm:pt modelId="{C0FD12D5-3C23-4FE7-9D8E-53C0DC7A3CB6}" type="pres">
      <dgm:prSet presAssocID="{3A339F35-E464-47A1-9789-2A75BBFCE261}" presName="Triangle" presStyleLbl="alignNode1" presStyleIdx="11" presStyleCnt="13"/>
      <dgm:spPr/>
    </dgm:pt>
    <dgm:pt modelId="{7506A773-5384-4146-BEAD-ADBF3CF648DB}" type="pres">
      <dgm:prSet presAssocID="{6B920979-88E1-40AB-8009-DB5C0F7B8A61}" presName="sibTrans" presStyleCnt="0"/>
      <dgm:spPr/>
    </dgm:pt>
    <dgm:pt modelId="{0E401271-DD96-47AB-802E-F68FB2E817E1}" type="pres">
      <dgm:prSet presAssocID="{6B920979-88E1-40AB-8009-DB5C0F7B8A61}" presName="space" presStyleCnt="0"/>
      <dgm:spPr/>
    </dgm:pt>
    <dgm:pt modelId="{16659E7A-3421-4C03-AD80-F1A1CF67B9BA}" type="pres">
      <dgm:prSet presAssocID="{9616C5C6-4C05-454A-A33C-ED7A8A040EB7}" presName="composite" presStyleCnt="0"/>
      <dgm:spPr/>
    </dgm:pt>
    <dgm:pt modelId="{A6F7E29A-A7D5-426C-B094-67FA20F6B45B}" type="pres">
      <dgm:prSet presAssocID="{9616C5C6-4C05-454A-A33C-ED7A8A040EB7}" presName="LShape" presStyleLbl="alignNode1" presStyleIdx="12" presStyleCnt="13"/>
      <dgm:spPr/>
    </dgm:pt>
    <dgm:pt modelId="{E89970D9-9E43-4149-BDC2-996C9C2AB74F}" type="pres">
      <dgm:prSet presAssocID="{9616C5C6-4C05-454A-A33C-ED7A8A040EB7}" presName="ParentText" presStyleLbl="revTx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02C62301-1C34-4599-A9F7-BA0EBE8F0DBE}" srcId="{D2FE7BAA-7333-4D49-8874-343496A74459}" destId="{CC5C54A5-DF5F-47FC-9722-2F78FDA2FF47}" srcOrd="1" destOrd="0" parTransId="{1F065563-590F-4EFC-945C-DFFAE4B3AAC8}" sibTransId="{1D3ED4E0-8D3B-4A87-B8C2-7724E3B782C5}"/>
    <dgm:cxn modelId="{BEA1EB05-22D6-4A16-89F6-7B5F1276380C}" srcId="{A85CBA35-E5FF-4CCE-83E4-6BAC38CFDDD9}" destId="{D62A860B-D9BB-4B55-A040-15E9FC286381}" srcOrd="1" destOrd="0" parTransId="{A22E443E-64BE-4EAF-9A5B-ADDF1AA337DF}" sibTransId="{5C5E7BA6-890F-433B-B318-76592332B243}"/>
    <dgm:cxn modelId="{A550BD0B-3617-4D00-8151-EB6D827BF134}" type="presOf" srcId="{3FC98069-CD6A-4C71-B16B-63F2B3B2037E}" destId="{05551E32-2917-4023-B376-F6663A1399BE}" srcOrd="0" destOrd="0" presId="urn:microsoft.com/office/officeart/2009/3/layout/StepUpProcess"/>
    <dgm:cxn modelId="{5012710C-861E-45B5-845C-16A4E4B4FF71}" type="presOf" srcId="{3A339F35-E464-47A1-9789-2A75BBFCE261}" destId="{117AF1AC-42C9-416F-88DA-E82190BDEE0B}" srcOrd="0" destOrd="0" presId="urn:microsoft.com/office/officeart/2009/3/layout/StepUpProcess"/>
    <dgm:cxn modelId="{A6AE300D-8F92-4E64-8658-63EBE188F821}" type="presOf" srcId="{9616C5C6-4C05-454A-A33C-ED7A8A040EB7}" destId="{E89970D9-9E43-4149-BDC2-996C9C2AB74F}" srcOrd="0" destOrd="0" presId="urn:microsoft.com/office/officeart/2009/3/layout/StepUpProcess"/>
    <dgm:cxn modelId="{1965020E-AA7F-4E80-A5C1-43929A5938F9}" type="presOf" srcId="{C78240AB-A141-4893-8FE1-2B1CA7763953}" destId="{117AF1AC-42C9-416F-88DA-E82190BDEE0B}" srcOrd="0" destOrd="3" presId="urn:microsoft.com/office/officeart/2009/3/layout/StepUpProcess"/>
    <dgm:cxn modelId="{E9432B10-E2D0-4DF6-86EA-C3842EA1291A}" type="presOf" srcId="{821DD61B-56E6-4C0F-B79C-B13EE1AF1913}" destId="{117AF1AC-42C9-416F-88DA-E82190BDEE0B}" srcOrd="0" destOrd="1" presId="urn:microsoft.com/office/officeart/2009/3/layout/StepUpProcess"/>
    <dgm:cxn modelId="{EFF08A10-CD4A-496A-A830-1476436ACE51}" srcId="{9616C5C6-4C05-454A-A33C-ED7A8A040EB7}" destId="{AF3D14BA-3E39-4DF8-9C20-31090896CDEA}" srcOrd="1" destOrd="0" parTransId="{9DF5D25D-4EC6-4318-9992-C209D1DF8AC4}" sibTransId="{C85A4D66-4C48-47C3-8541-A4603E1D838B}"/>
    <dgm:cxn modelId="{700AF718-1C57-44C4-8AB9-1284DC877A3F}" srcId="{3A339F35-E464-47A1-9789-2A75BBFCE261}" destId="{7196A208-4EE3-4AD5-91FA-F15B21DF771A}" srcOrd="3" destOrd="0" parTransId="{E720CBDD-3FD7-4F5A-9B6D-44957913EF5C}" sibTransId="{32D1FAFB-97FE-472F-824F-E83FEC635E35}"/>
    <dgm:cxn modelId="{68C8051A-0619-4DC1-86C3-FBAA8418C6DE}" type="presOf" srcId="{CC5C54A5-DF5F-47FC-9722-2F78FDA2FF47}" destId="{DF20F876-EEC6-4A84-866C-475C63F1D4CE}" srcOrd="0" destOrd="2" presId="urn:microsoft.com/office/officeart/2009/3/layout/StepUpProcess"/>
    <dgm:cxn modelId="{E39E5D25-5D2A-4CFA-83C6-22C28BBC43BF}" srcId="{00326D71-CFC9-4B93-B80D-1D711A5A8BC0}" destId="{844C38AD-4EC6-4DF2-9008-A40FFB22CBC2}" srcOrd="2" destOrd="0" parTransId="{276C2E1A-12CA-4942-BA9F-33CB7F74A5C1}" sibTransId="{9C48F53F-4B52-462E-8E2D-96796F29765C}"/>
    <dgm:cxn modelId="{4C7E962C-14DB-4BA3-8648-5BBF3E181FE3}" srcId="{D2FE7BAA-7333-4D49-8874-343496A74459}" destId="{47297EE1-83B8-4108-9309-62E930CA0703}" srcOrd="2" destOrd="0" parTransId="{BAEC1942-7C92-4362-8737-CBBA10DE1048}" sibTransId="{78287442-5EA4-44F4-ABA7-784926DEC9C4}"/>
    <dgm:cxn modelId="{52B3C82F-0AF8-4FC2-AFF5-24DB333124C4}" type="presOf" srcId="{D62A860B-D9BB-4B55-A040-15E9FC286381}" destId="{BF411533-CCF7-4479-8D25-5B87EAB033A1}" srcOrd="0" destOrd="2" presId="urn:microsoft.com/office/officeart/2009/3/layout/StepUpProcess"/>
    <dgm:cxn modelId="{D37E3831-1CD0-4B47-9D25-7C7290735616}" srcId="{85E865D3-A198-45F6-8E93-6288020B623F}" destId="{636A4CD4-6265-4EB7-A032-2C5983C6587C}" srcOrd="1" destOrd="0" parTransId="{1400F029-07E1-44A2-AB81-52934C0AFEEE}" sibTransId="{6E62176A-993A-4BFD-806B-3A597AF8D26B}"/>
    <dgm:cxn modelId="{3F9B9A33-44E8-4477-B52E-B7E8B16181D4}" type="presOf" srcId="{47297EE1-83B8-4108-9309-62E930CA0703}" destId="{DF20F876-EEC6-4A84-866C-475C63F1D4CE}" srcOrd="0" destOrd="3" presId="urn:microsoft.com/office/officeart/2009/3/layout/StepUpProcess"/>
    <dgm:cxn modelId="{30410537-85A8-4479-997C-CD31BC345314}" srcId="{85E865D3-A198-45F6-8E93-6288020B623F}" destId="{6F66E81E-0BA0-41B5-82BF-4059ADD3E08E}" srcOrd="0" destOrd="0" parTransId="{59DC7A14-F4C7-4E48-85A6-616573BDD09B}" sibTransId="{197C318B-774C-43F9-8D38-86DB3704D22D}"/>
    <dgm:cxn modelId="{E921A739-B181-4580-81E5-CB8B01560F75}" type="presOf" srcId="{B86B3D64-CB4E-4D05-A4F4-BE86038E4B56}" destId="{117AF1AC-42C9-416F-88DA-E82190BDEE0B}" srcOrd="0" destOrd="5" presId="urn:microsoft.com/office/officeart/2009/3/layout/StepUpProcess"/>
    <dgm:cxn modelId="{1F7B013B-9EB0-49A2-9EFF-492042806C86}" type="presOf" srcId="{497A6799-AA3D-44ED-B61B-728B55C272E8}" destId="{BF411533-CCF7-4479-8D25-5B87EAB033A1}" srcOrd="0" destOrd="3" presId="urn:microsoft.com/office/officeart/2009/3/layout/StepUpProcess"/>
    <dgm:cxn modelId="{884AD03C-F9B7-41AE-A5B2-86E04E11B90A}" srcId="{3A339F35-E464-47A1-9789-2A75BBFCE261}" destId="{C78240AB-A141-4893-8FE1-2B1CA7763953}" srcOrd="2" destOrd="0" parTransId="{1E7B0FE7-C728-44F3-813D-39C1A0F26B0F}" sibTransId="{A64B94CD-70E0-473C-86EC-C099634E4267}"/>
    <dgm:cxn modelId="{BAD77348-3953-4472-BB72-42D0E262C9BA}" srcId="{3FC98069-CD6A-4C71-B16B-63F2B3B2037E}" destId="{1EA2028B-9E81-45E0-A439-0F19447FF884}" srcOrd="1" destOrd="0" parTransId="{738DDFAA-1933-40D1-A9A5-79A5277C7981}" sibTransId="{E3AFA7E3-FAFD-4147-957F-E3350F3F8238}"/>
    <dgm:cxn modelId="{558E3B49-1AEA-4D69-90E7-3AF53537C547}" srcId="{00326D71-CFC9-4B93-B80D-1D711A5A8BC0}" destId="{EBAD1AD9-DC4A-4F79-AAD0-8E488966915A}" srcOrd="0" destOrd="0" parTransId="{93137056-5549-42BF-9A0B-59F07E419955}" sibTransId="{EE7BFF33-B08F-4AFA-8913-D7566AD4963F}"/>
    <dgm:cxn modelId="{D71C9D69-6087-4CA9-A34C-6BBB1C0E879B}" srcId="{A85CBA35-E5FF-4CCE-83E4-6BAC38CFDDD9}" destId="{CBB66598-99FF-40C2-BE40-59DE33878C5A}" srcOrd="0" destOrd="0" parTransId="{3DBADDCA-704A-4E9A-A165-1A684405CF18}" sibTransId="{AC53643F-5C3D-4DEC-A1CE-923E6008E02E}"/>
    <dgm:cxn modelId="{6521196A-8973-487A-978C-6C4BB4AE7BE5}" type="presOf" srcId="{8C48CFF6-6ABA-493A-8418-6994BEDAA17D}" destId="{05551E32-2917-4023-B376-F6663A1399BE}" srcOrd="0" destOrd="3" presId="urn:microsoft.com/office/officeart/2009/3/layout/StepUpProcess"/>
    <dgm:cxn modelId="{66EA136B-BF6D-4081-B3B3-F33A3210F819}" type="presOf" srcId="{8C35F4C8-2D11-4EA9-B298-F6CC6D52A4CB}" destId="{117AF1AC-42C9-416F-88DA-E82190BDEE0B}" srcOrd="0" destOrd="2" presId="urn:microsoft.com/office/officeart/2009/3/layout/StepUpProcess"/>
    <dgm:cxn modelId="{534FB34B-6B06-4419-9717-5B0F22B9DFA4}" srcId="{85E865D3-A198-45F6-8E93-6288020B623F}" destId="{E08E2A23-56A5-4665-B534-CFD53A885C30}" srcOrd="2" destOrd="0" parTransId="{D0FEF92E-CA59-4CAB-942F-630057D45C46}" sibTransId="{94CB1156-7AB8-4F20-9AAB-EA268123BC2E}"/>
    <dgm:cxn modelId="{B3920250-BEEA-4250-B4C2-9C0B8EA13E86}" srcId="{68754EEF-CF20-4895-90BD-695158F27BF3}" destId="{3FC98069-CD6A-4C71-B16B-63F2B3B2037E}" srcOrd="1" destOrd="0" parTransId="{B844186C-367E-4EF2-A2F8-9579DE155859}" sibTransId="{E63B489B-3C7B-47B4-9E3B-019FAF8B10CF}"/>
    <dgm:cxn modelId="{96CE8E76-944E-4384-9FB0-29729BCBD7F4}" srcId="{3A339F35-E464-47A1-9789-2A75BBFCE261}" destId="{821DD61B-56E6-4C0F-B79C-B13EE1AF1913}" srcOrd="0" destOrd="0" parTransId="{2A0ADB75-C750-420A-B024-FA6186030667}" sibTransId="{A5E18C3A-B611-4451-B479-CE284EE69C70}"/>
    <dgm:cxn modelId="{0234D278-8113-4669-B58D-4C80BEF2444F}" srcId="{3FC98069-CD6A-4C71-B16B-63F2B3B2037E}" destId="{AC37DF2B-953C-4410-994D-366DEFD6D3EA}" srcOrd="0" destOrd="0" parTransId="{08D6D44E-4728-4699-A231-9201886943DE}" sibTransId="{E6EEB93C-13AD-4C35-B3FE-3D7E146912BA}"/>
    <dgm:cxn modelId="{C580635A-8276-42A1-82DD-C86C3B3D7EDF}" type="presOf" srcId="{D2FE7BAA-7333-4D49-8874-343496A74459}" destId="{DF20F876-EEC6-4A84-866C-475C63F1D4CE}" srcOrd="0" destOrd="0" presId="urn:microsoft.com/office/officeart/2009/3/layout/StepUpProcess"/>
    <dgm:cxn modelId="{4441107C-9C6F-40DE-85C5-73BF77269219}" srcId="{68754EEF-CF20-4895-90BD-695158F27BF3}" destId="{00326D71-CFC9-4B93-B80D-1D711A5A8BC0}" srcOrd="3" destOrd="0" parTransId="{D618D2B7-9A9C-48CA-9ABD-2BE3DB5D4EED}" sibTransId="{0DA3451E-0CB6-4DB7-81D6-6FD4D1AEAE15}"/>
    <dgm:cxn modelId="{531CD582-CFE1-4794-8FE3-5B6AD29C2940}" srcId="{3FC98069-CD6A-4C71-B16B-63F2B3B2037E}" destId="{8C48CFF6-6ABA-493A-8418-6994BEDAA17D}" srcOrd="2" destOrd="0" parTransId="{1FB4FD22-223B-4F6B-9660-8CA111EBF465}" sibTransId="{C41E70B5-FB8B-4A6A-BD8C-24B2A705860F}"/>
    <dgm:cxn modelId="{D90A0F84-042D-45BB-BE6B-01FB51744096}" srcId="{9616C5C6-4C05-454A-A33C-ED7A8A040EB7}" destId="{8967B51F-354F-4F9B-A061-ACB9A348119F}" srcOrd="2" destOrd="0" parTransId="{ACED0020-5497-4216-B385-22481A11CD7B}" sibTransId="{05A26FDC-CDB3-4FCD-816D-5F621161C821}"/>
    <dgm:cxn modelId="{B3870686-D77C-437A-882C-02BAB9288D48}" type="presOf" srcId="{6F66E81E-0BA0-41B5-82BF-4059ADD3E08E}" destId="{BA3FBF4D-D125-4307-AAB0-25548C1B0375}" srcOrd="0" destOrd="1" presId="urn:microsoft.com/office/officeart/2009/3/layout/StepUpProcess"/>
    <dgm:cxn modelId="{E0B0B58B-8AFC-47E4-9B69-07068F1A0093}" srcId="{9616C5C6-4C05-454A-A33C-ED7A8A040EB7}" destId="{3D3EA815-8773-4923-AA86-27DD42CD0558}" srcOrd="0" destOrd="0" parTransId="{CCF713DD-6AE9-4FD7-910D-A5192D5C273F}" sibTransId="{D52475A4-B205-4D10-BC25-964F58DB836E}"/>
    <dgm:cxn modelId="{EDD2E58F-2E01-415A-BF86-ECE03703F6F8}" type="presOf" srcId="{8967B51F-354F-4F9B-A061-ACB9A348119F}" destId="{E89970D9-9E43-4149-BDC2-996C9C2AB74F}" srcOrd="0" destOrd="3" presId="urn:microsoft.com/office/officeart/2009/3/layout/StepUpProcess"/>
    <dgm:cxn modelId="{68ABDA9C-42D4-47A5-8F87-C314BBDAC329}" srcId="{9616C5C6-4C05-454A-A33C-ED7A8A040EB7}" destId="{6AECA85E-8378-4C5B-80A9-F91B3F833800}" srcOrd="3" destOrd="0" parTransId="{34BDF1A2-329A-4229-8ED0-5BD7B6F66F19}" sibTransId="{EF8476D5-CEFB-4F87-BDF5-4D2463FB3947}"/>
    <dgm:cxn modelId="{3A1F83A7-4D73-4DA4-93C4-8F0635C20037}" type="presOf" srcId="{AF3D14BA-3E39-4DF8-9C20-31090896CDEA}" destId="{E89970D9-9E43-4149-BDC2-996C9C2AB74F}" srcOrd="0" destOrd="2" presId="urn:microsoft.com/office/officeart/2009/3/layout/StepUpProcess"/>
    <dgm:cxn modelId="{FB5845A8-7ED3-4991-B62D-4E03A7608A11}" type="presOf" srcId="{85E865D3-A198-45F6-8E93-6288020B623F}" destId="{BA3FBF4D-D125-4307-AAB0-25548C1B0375}" srcOrd="0" destOrd="0" presId="urn:microsoft.com/office/officeart/2009/3/layout/StepUpProcess"/>
    <dgm:cxn modelId="{39105DB1-DDCD-4358-AE79-426E1C7201CF}" type="presOf" srcId="{45B9F005-98BF-45DD-B7D1-3723E7A4EC51}" destId="{26022E3F-FD4F-4432-A8E4-6ABA037F2BAF}" srcOrd="0" destOrd="2" presId="urn:microsoft.com/office/officeart/2009/3/layout/StepUpProcess"/>
    <dgm:cxn modelId="{0CF4C4B8-69CD-4D07-80E8-E32A5E3C12F3}" srcId="{3A339F35-E464-47A1-9789-2A75BBFCE261}" destId="{8C35F4C8-2D11-4EA9-B298-F6CC6D52A4CB}" srcOrd="1" destOrd="0" parTransId="{0C7A4AE5-EE43-4D36-9F3F-C060462AD929}" sibTransId="{408F0B0B-6B8B-496E-9998-BFB4DA6C5CB6}"/>
    <dgm:cxn modelId="{B0A12FC2-4B73-40A1-A85F-B36842D1F6D1}" type="presOf" srcId="{AC37DF2B-953C-4410-994D-366DEFD6D3EA}" destId="{05551E32-2917-4023-B376-F6663A1399BE}" srcOrd="0" destOrd="1" presId="urn:microsoft.com/office/officeart/2009/3/layout/StepUpProcess"/>
    <dgm:cxn modelId="{D5822BC4-82C0-42E6-A6DD-F8E29780395A}" type="presOf" srcId="{00326D71-CFC9-4B93-B80D-1D711A5A8BC0}" destId="{26022E3F-FD4F-4432-A8E4-6ABA037F2BAF}" srcOrd="0" destOrd="0" presId="urn:microsoft.com/office/officeart/2009/3/layout/StepUpProcess"/>
    <dgm:cxn modelId="{BF1780C4-6F90-460B-90F2-D219A9219C9A}" srcId="{3A339F35-E464-47A1-9789-2A75BBFCE261}" destId="{B86B3D64-CB4E-4D05-A4F4-BE86038E4B56}" srcOrd="4" destOrd="0" parTransId="{4A05EAA7-B11F-4CF2-AF24-BEEEF612F8F9}" sibTransId="{43A7BAEE-C590-4E1B-BFBF-8769B44FD4F7}"/>
    <dgm:cxn modelId="{8880F4C5-FF8D-4478-8EAD-D9A38F25505D}" type="presOf" srcId="{1EA2028B-9E81-45E0-A439-0F19447FF884}" destId="{05551E32-2917-4023-B376-F6663A1399BE}" srcOrd="0" destOrd="2" presId="urn:microsoft.com/office/officeart/2009/3/layout/StepUpProcess"/>
    <dgm:cxn modelId="{895122CE-8382-49DD-A559-5BF826E31EDE}" srcId="{D2FE7BAA-7333-4D49-8874-343496A74459}" destId="{BB24A31B-CDD4-4319-99B0-4C2406B358D2}" srcOrd="0" destOrd="0" parTransId="{E2F7834E-AD59-4528-BFE8-70FAB35CFFAF}" sibTransId="{48436C23-8110-4422-A141-29370A678AC7}"/>
    <dgm:cxn modelId="{3C8F55CE-D272-40C7-8C13-8F85C35B7C0A}" type="presOf" srcId="{BB24A31B-CDD4-4319-99B0-4C2406B358D2}" destId="{DF20F876-EEC6-4A84-866C-475C63F1D4CE}" srcOrd="0" destOrd="1" presId="urn:microsoft.com/office/officeart/2009/3/layout/StepUpProcess"/>
    <dgm:cxn modelId="{68FF76CF-0FB5-4B39-AF04-11328B36F26C}" srcId="{68754EEF-CF20-4895-90BD-695158F27BF3}" destId="{A85CBA35-E5FF-4CCE-83E4-6BAC38CFDDD9}" srcOrd="4" destOrd="0" parTransId="{A3849F13-75C8-4E80-AAF4-3DCF3FAE4E58}" sibTransId="{1A4E90DA-1468-4FC2-98EF-2F755D9AB0C4}"/>
    <dgm:cxn modelId="{B48B8FCF-46F8-4A6B-926B-32869DD5C5A2}" type="presOf" srcId="{7196A208-4EE3-4AD5-91FA-F15B21DF771A}" destId="{117AF1AC-42C9-416F-88DA-E82190BDEE0B}" srcOrd="0" destOrd="4" presId="urn:microsoft.com/office/officeart/2009/3/layout/StepUpProcess"/>
    <dgm:cxn modelId="{21C073D6-DE1C-465D-AD36-F8AB545D6F73}" type="presOf" srcId="{636A4CD4-6265-4EB7-A032-2C5983C6587C}" destId="{BA3FBF4D-D125-4307-AAB0-25548C1B0375}" srcOrd="0" destOrd="2" presId="urn:microsoft.com/office/officeart/2009/3/layout/StepUpProcess"/>
    <dgm:cxn modelId="{293BC6D6-3461-4C38-9F04-0B479228774C}" type="presOf" srcId="{EBAD1AD9-DC4A-4F79-AAD0-8E488966915A}" destId="{26022E3F-FD4F-4432-A8E4-6ABA037F2BAF}" srcOrd="0" destOrd="1" presId="urn:microsoft.com/office/officeart/2009/3/layout/StepUpProcess"/>
    <dgm:cxn modelId="{B0D509D7-66A5-4BB4-B791-95CC6ECB0BF3}" type="presOf" srcId="{E08E2A23-56A5-4665-B534-CFD53A885C30}" destId="{BA3FBF4D-D125-4307-AAB0-25548C1B0375}" srcOrd="0" destOrd="3" presId="urn:microsoft.com/office/officeart/2009/3/layout/StepUpProcess"/>
    <dgm:cxn modelId="{C1E53BD7-5A9B-4FE3-8452-E53BEE0D907B}" type="presOf" srcId="{844C38AD-4EC6-4DF2-9008-A40FFB22CBC2}" destId="{26022E3F-FD4F-4432-A8E4-6ABA037F2BAF}" srcOrd="0" destOrd="3" presId="urn:microsoft.com/office/officeart/2009/3/layout/StepUpProcess"/>
    <dgm:cxn modelId="{81A1F7D7-42A2-4DC2-B0C0-C72568DD5FBD}" type="presOf" srcId="{6AECA85E-8378-4C5B-80A9-F91B3F833800}" destId="{E89970D9-9E43-4149-BDC2-996C9C2AB74F}" srcOrd="0" destOrd="4" presId="urn:microsoft.com/office/officeart/2009/3/layout/StepUpProcess"/>
    <dgm:cxn modelId="{F1C1FFD7-B79C-4E8E-A42D-4725C31B7E4D}" srcId="{68754EEF-CF20-4895-90BD-695158F27BF3}" destId="{D2FE7BAA-7333-4D49-8874-343496A74459}" srcOrd="0" destOrd="0" parTransId="{135F9BEE-B21D-4C33-B54E-3A30A1613BC4}" sibTransId="{24393D65-767B-4808-8515-EA6B427C83F0}"/>
    <dgm:cxn modelId="{59AB5FE0-A8EB-466A-A883-4CB48F7A18CE}" srcId="{68754EEF-CF20-4895-90BD-695158F27BF3}" destId="{3A339F35-E464-47A1-9789-2A75BBFCE261}" srcOrd="5" destOrd="0" parTransId="{21B84E7A-9DE5-47FA-A5D6-3CBD361CB179}" sibTransId="{6B920979-88E1-40AB-8009-DB5C0F7B8A61}"/>
    <dgm:cxn modelId="{2374BCE0-B1F6-4C2D-9E03-CE820DD6298A}" srcId="{A85CBA35-E5FF-4CCE-83E4-6BAC38CFDDD9}" destId="{497A6799-AA3D-44ED-B61B-728B55C272E8}" srcOrd="2" destOrd="0" parTransId="{7B31D286-C536-486F-A4FB-A5B67B80DB11}" sibTransId="{5FADC0D5-8932-4E3B-A914-FB1240BEE462}"/>
    <dgm:cxn modelId="{852A66E1-EEA4-4E0F-A5C8-5CCAA7592702}" srcId="{68754EEF-CF20-4895-90BD-695158F27BF3}" destId="{85E865D3-A198-45F6-8E93-6288020B623F}" srcOrd="2" destOrd="0" parTransId="{E4CB4B8C-D9CD-4F2D-9B2A-6D044EC264D6}" sibTransId="{5B58E733-E38B-4DFD-AF56-DDFB1B221E1F}"/>
    <dgm:cxn modelId="{C1BBDDE1-6F3A-4C00-A150-36FA93211B0B}" srcId="{00326D71-CFC9-4B93-B80D-1D711A5A8BC0}" destId="{45B9F005-98BF-45DD-B7D1-3723E7A4EC51}" srcOrd="1" destOrd="0" parTransId="{73246CDE-9A0B-4AF6-AC19-D652B443E476}" sibTransId="{0330DFFF-B5B1-4607-9693-3D36EACB067C}"/>
    <dgm:cxn modelId="{984D83E5-5E05-4091-8AC4-E89DFA43DE04}" type="presOf" srcId="{68754EEF-CF20-4895-90BD-695158F27BF3}" destId="{5956A585-C3B6-46AB-8516-44ABBCAE1E97}" srcOrd="0" destOrd="0" presId="urn:microsoft.com/office/officeart/2009/3/layout/StepUpProcess"/>
    <dgm:cxn modelId="{A1F9EEEF-823E-4A6D-BF23-D38DA9DECB7D}" type="presOf" srcId="{3D3EA815-8773-4923-AA86-27DD42CD0558}" destId="{E89970D9-9E43-4149-BDC2-996C9C2AB74F}" srcOrd="0" destOrd="1" presId="urn:microsoft.com/office/officeart/2009/3/layout/StepUpProcess"/>
    <dgm:cxn modelId="{71F087F0-C509-4932-A040-5356FE119232}" srcId="{68754EEF-CF20-4895-90BD-695158F27BF3}" destId="{9616C5C6-4C05-454A-A33C-ED7A8A040EB7}" srcOrd="6" destOrd="0" parTransId="{182B4F15-F808-470B-820E-4A5D59AAA647}" sibTransId="{43C6C255-B844-408D-AF5F-BDB3DB6EF8C9}"/>
    <dgm:cxn modelId="{AE55DCF6-BFFA-4287-AE1B-6488FC548215}" type="presOf" srcId="{CBB66598-99FF-40C2-BE40-59DE33878C5A}" destId="{BF411533-CCF7-4479-8D25-5B87EAB033A1}" srcOrd="0" destOrd="1" presId="urn:microsoft.com/office/officeart/2009/3/layout/StepUpProcess"/>
    <dgm:cxn modelId="{8AA194FA-F41B-452D-89A5-1CF3ED8704D9}" type="presOf" srcId="{A85CBA35-E5FF-4CCE-83E4-6BAC38CFDDD9}" destId="{BF411533-CCF7-4479-8D25-5B87EAB033A1}" srcOrd="0" destOrd="0" presId="urn:microsoft.com/office/officeart/2009/3/layout/StepUpProcess"/>
    <dgm:cxn modelId="{B15EF86A-9006-41F4-9EE0-97680F1AB96C}" type="presParOf" srcId="{5956A585-C3B6-46AB-8516-44ABBCAE1E97}" destId="{97A11449-F155-44DB-97AA-E76F0FD30D1C}" srcOrd="0" destOrd="0" presId="urn:microsoft.com/office/officeart/2009/3/layout/StepUpProcess"/>
    <dgm:cxn modelId="{33276F54-7585-4AB4-968D-FB18487CC75C}" type="presParOf" srcId="{97A11449-F155-44DB-97AA-E76F0FD30D1C}" destId="{EC7DC511-945C-4F6E-A3F9-1129205697BE}" srcOrd="0" destOrd="0" presId="urn:microsoft.com/office/officeart/2009/3/layout/StepUpProcess"/>
    <dgm:cxn modelId="{999034ED-4AD0-4BE2-9B4A-B0CF79BD50D5}" type="presParOf" srcId="{97A11449-F155-44DB-97AA-E76F0FD30D1C}" destId="{DF20F876-EEC6-4A84-866C-475C63F1D4CE}" srcOrd="1" destOrd="0" presId="urn:microsoft.com/office/officeart/2009/3/layout/StepUpProcess"/>
    <dgm:cxn modelId="{80C26BFC-AF3A-4A44-8FC0-300FAAB79C31}" type="presParOf" srcId="{97A11449-F155-44DB-97AA-E76F0FD30D1C}" destId="{4F128443-CEE2-489D-BCDD-BBB08E6E1F6D}" srcOrd="2" destOrd="0" presId="urn:microsoft.com/office/officeart/2009/3/layout/StepUpProcess"/>
    <dgm:cxn modelId="{4DA6CDAE-438E-420D-A062-98709ABAF7EE}" type="presParOf" srcId="{5956A585-C3B6-46AB-8516-44ABBCAE1E97}" destId="{CE298856-1250-4AE8-B909-38FF617D4F30}" srcOrd="1" destOrd="0" presId="urn:microsoft.com/office/officeart/2009/3/layout/StepUpProcess"/>
    <dgm:cxn modelId="{4FE06478-B022-47F2-AA5C-AEDCDEBB57B4}" type="presParOf" srcId="{CE298856-1250-4AE8-B909-38FF617D4F30}" destId="{625EAEE8-462E-4965-BC93-F65F840E1FC1}" srcOrd="0" destOrd="0" presId="urn:microsoft.com/office/officeart/2009/3/layout/StepUpProcess"/>
    <dgm:cxn modelId="{3CA8F07D-B9FD-4129-9528-D272186B171F}" type="presParOf" srcId="{5956A585-C3B6-46AB-8516-44ABBCAE1E97}" destId="{300AC451-DFE8-4634-9916-653DEA706A39}" srcOrd="2" destOrd="0" presId="urn:microsoft.com/office/officeart/2009/3/layout/StepUpProcess"/>
    <dgm:cxn modelId="{92BF9C5D-1517-43EF-B469-675F9C66B8CA}" type="presParOf" srcId="{300AC451-DFE8-4634-9916-653DEA706A39}" destId="{89E5F180-A282-4DA1-A438-18931DB74F19}" srcOrd="0" destOrd="0" presId="urn:microsoft.com/office/officeart/2009/3/layout/StepUpProcess"/>
    <dgm:cxn modelId="{91F72FB6-18D4-42CF-A339-DE2D06583BA3}" type="presParOf" srcId="{300AC451-DFE8-4634-9916-653DEA706A39}" destId="{05551E32-2917-4023-B376-F6663A1399BE}" srcOrd="1" destOrd="0" presId="urn:microsoft.com/office/officeart/2009/3/layout/StepUpProcess"/>
    <dgm:cxn modelId="{8EFD33A6-9CB6-4E28-AA26-9099F1CC2A05}" type="presParOf" srcId="{300AC451-DFE8-4634-9916-653DEA706A39}" destId="{04448785-B05E-4ACC-8876-8B8083AC705F}" srcOrd="2" destOrd="0" presId="urn:microsoft.com/office/officeart/2009/3/layout/StepUpProcess"/>
    <dgm:cxn modelId="{FA9F7368-DA8A-4699-837E-51921D00101F}" type="presParOf" srcId="{5956A585-C3B6-46AB-8516-44ABBCAE1E97}" destId="{35194418-9833-4FDD-B4A0-5175F849ABE3}" srcOrd="3" destOrd="0" presId="urn:microsoft.com/office/officeart/2009/3/layout/StepUpProcess"/>
    <dgm:cxn modelId="{5D6CC417-8CE4-42B9-B121-F324F24B0055}" type="presParOf" srcId="{35194418-9833-4FDD-B4A0-5175F849ABE3}" destId="{C9AAEF57-E72A-4F32-8B63-5D8057293FE8}" srcOrd="0" destOrd="0" presId="urn:microsoft.com/office/officeart/2009/3/layout/StepUpProcess"/>
    <dgm:cxn modelId="{46F9003C-7244-4942-BD24-081D5EDC87FC}" type="presParOf" srcId="{5956A585-C3B6-46AB-8516-44ABBCAE1E97}" destId="{16C0627F-F874-48AA-8BB0-A19A6DB443EF}" srcOrd="4" destOrd="0" presId="urn:microsoft.com/office/officeart/2009/3/layout/StepUpProcess"/>
    <dgm:cxn modelId="{F46289AA-8705-4B99-B270-16F2B328F55E}" type="presParOf" srcId="{16C0627F-F874-48AA-8BB0-A19A6DB443EF}" destId="{4D0AB78B-E13C-4385-95FD-D201CBBE2AF8}" srcOrd="0" destOrd="0" presId="urn:microsoft.com/office/officeart/2009/3/layout/StepUpProcess"/>
    <dgm:cxn modelId="{D49015E5-CC6B-4464-A2DC-C33EF18CF78C}" type="presParOf" srcId="{16C0627F-F874-48AA-8BB0-A19A6DB443EF}" destId="{BA3FBF4D-D125-4307-AAB0-25548C1B0375}" srcOrd="1" destOrd="0" presId="urn:microsoft.com/office/officeart/2009/3/layout/StepUpProcess"/>
    <dgm:cxn modelId="{28377414-BF55-410E-96FF-7603CDF0566C}" type="presParOf" srcId="{16C0627F-F874-48AA-8BB0-A19A6DB443EF}" destId="{09FA194D-8D49-43E1-BC1F-96902D099A58}" srcOrd="2" destOrd="0" presId="urn:microsoft.com/office/officeart/2009/3/layout/StepUpProcess"/>
    <dgm:cxn modelId="{F017F64A-72DE-4A72-A9EC-051D5899144F}" type="presParOf" srcId="{5956A585-C3B6-46AB-8516-44ABBCAE1E97}" destId="{ECC813F6-68A8-4541-A768-60B8B42D9CDC}" srcOrd="5" destOrd="0" presId="urn:microsoft.com/office/officeart/2009/3/layout/StepUpProcess"/>
    <dgm:cxn modelId="{B2ACC1E3-411A-40C6-994C-F77BD03D80CC}" type="presParOf" srcId="{ECC813F6-68A8-4541-A768-60B8B42D9CDC}" destId="{1C36DA8D-66F9-4B04-9951-3CC6D0B4F7DF}" srcOrd="0" destOrd="0" presId="urn:microsoft.com/office/officeart/2009/3/layout/StepUpProcess"/>
    <dgm:cxn modelId="{72B1F27F-FED3-4286-9384-5BA0B0CA619D}" type="presParOf" srcId="{5956A585-C3B6-46AB-8516-44ABBCAE1E97}" destId="{5872BF89-B79B-407D-BABF-A3A6248745CD}" srcOrd="6" destOrd="0" presId="urn:microsoft.com/office/officeart/2009/3/layout/StepUpProcess"/>
    <dgm:cxn modelId="{217B3B1B-C9FA-4BC1-B46D-7C53FF71CF90}" type="presParOf" srcId="{5872BF89-B79B-407D-BABF-A3A6248745CD}" destId="{41426348-7E77-46C3-980A-E6611FB194B2}" srcOrd="0" destOrd="0" presId="urn:microsoft.com/office/officeart/2009/3/layout/StepUpProcess"/>
    <dgm:cxn modelId="{39D783EF-E40D-43B9-B023-62CC7B11EA0E}" type="presParOf" srcId="{5872BF89-B79B-407D-BABF-A3A6248745CD}" destId="{26022E3F-FD4F-4432-A8E4-6ABA037F2BAF}" srcOrd="1" destOrd="0" presId="urn:microsoft.com/office/officeart/2009/3/layout/StepUpProcess"/>
    <dgm:cxn modelId="{D0322F94-11CF-4EDC-AFE4-28CBC0F80F3F}" type="presParOf" srcId="{5872BF89-B79B-407D-BABF-A3A6248745CD}" destId="{7355F82D-52C9-4F79-8F49-BA0E9AEC8A22}" srcOrd="2" destOrd="0" presId="urn:microsoft.com/office/officeart/2009/3/layout/StepUpProcess"/>
    <dgm:cxn modelId="{824B4076-3543-46DD-A6C4-AB93C4B8B751}" type="presParOf" srcId="{5956A585-C3B6-46AB-8516-44ABBCAE1E97}" destId="{6F86740B-0884-41D9-AC4C-3DC5ADD221AA}" srcOrd="7" destOrd="0" presId="urn:microsoft.com/office/officeart/2009/3/layout/StepUpProcess"/>
    <dgm:cxn modelId="{6735898A-CE32-4FD0-AA8F-A7E61420D626}" type="presParOf" srcId="{6F86740B-0884-41D9-AC4C-3DC5ADD221AA}" destId="{22F550A8-FA97-425D-AA93-453F7C5F9F8F}" srcOrd="0" destOrd="0" presId="urn:microsoft.com/office/officeart/2009/3/layout/StepUpProcess"/>
    <dgm:cxn modelId="{9DF6EF2B-3411-4808-AA2B-673469732A9E}" type="presParOf" srcId="{5956A585-C3B6-46AB-8516-44ABBCAE1E97}" destId="{2AECD15E-AFFF-496F-A519-F67D22D8C217}" srcOrd="8" destOrd="0" presId="urn:microsoft.com/office/officeart/2009/3/layout/StepUpProcess"/>
    <dgm:cxn modelId="{3AAF128E-2C7B-4096-9C85-78EF5B6390AD}" type="presParOf" srcId="{2AECD15E-AFFF-496F-A519-F67D22D8C217}" destId="{58726415-C2F0-44B1-8B5E-4F147E078F88}" srcOrd="0" destOrd="0" presId="urn:microsoft.com/office/officeart/2009/3/layout/StepUpProcess"/>
    <dgm:cxn modelId="{DA679D24-37B5-4976-B53E-EDFAE5C5A073}" type="presParOf" srcId="{2AECD15E-AFFF-496F-A519-F67D22D8C217}" destId="{BF411533-CCF7-4479-8D25-5B87EAB033A1}" srcOrd="1" destOrd="0" presId="urn:microsoft.com/office/officeart/2009/3/layout/StepUpProcess"/>
    <dgm:cxn modelId="{011A8F58-E6D5-4899-86CD-A1DC78AA5C79}" type="presParOf" srcId="{2AECD15E-AFFF-496F-A519-F67D22D8C217}" destId="{1A39A1E5-E476-4F5A-8F62-3D2E04B7B48A}" srcOrd="2" destOrd="0" presId="urn:microsoft.com/office/officeart/2009/3/layout/StepUpProcess"/>
    <dgm:cxn modelId="{58A92115-9732-4874-8C30-FB4E4BA02343}" type="presParOf" srcId="{5956A585-C3B6-46AB-8516-44ABBCAE1E97}" destId="{ABD9878D-7E85-4559-9B74-1BD289DDB96A}" srcOrd="9" destOrd="0" presId="urn:microsoft.com/office/officeart/2009/3/layout/StepUpProcess"/>
    <dgm:cxn modelId="{CB2C14F7-963A-45FE-A094-F9173104E7B1}" type="presParOf" srcId="{ABD9878D-7E85-4559-9B74-1BD289DDB96A}" destId="{E1D4B661-A994-4220-B22F-1327A5503AAB}" srcOrd="0" destOrd="0" presId="urn:microsoft.com/office/officeart/2009/3/layout/StepUpProcess"/>
    <dgm:cxn modelId="{664C4F47-0DC0-4C93-A044-B95F18CC834E}" type="presParOf" srcId="{5956A585-C3B6-46AB-8516-44ABBCAE1E97}" destId="{69BC688A-319C-402C-A934-B034CE12E6AC}" srcOrd="10" destOrd="0" presId="urn:microsoft.com/office/officeart/2009/3/layout/StepUpProcess"/>
    <dgm:cxn modelId="{7ABA97A7-A805-4598-B973-908E1EB6A4A8}" type="presParOf" srcId="{69BC688A-319C-402C-A934-B034CE12E6AC}" destId="{79229848-0FF5-4D2D-A82F-9F34AEDB377F}" srcOrd="0" destOrd="0" presId="urn:microsoft.com/office/officeart/2009/3/layout/StepUpProcess"/>
    <dgm:cxn modelId="{D699DDCC-829E-4F04-964F-FEAC477C7402}" type="presParOf" srcId="{69BC688A-319C-402C-A934-B034CE12E6AC}" destId="{117AF1AC-42C9-416F-88DA-E82190BDEE0B}" srcOrd="1" destOrd="0" presId="urn:microsoft.com/office/officeart/2009/3/layout/StepUpProcess"/>
    <dgm:cxn modelId="{85C3F862-320B-431F-82CE-0AF296F80775}" type="presParOf" srcId="{69BC688A-319C-402C-A934-B034CE12E6AC}" destId="{C0FD12D5-3C23-4FE7-9D8E-53C0DC7A3CB6}" srcOrd="2" destOrd="0" presId="urn:microsoft.com/office/officeart/2009/3/layout/StepUpProcess"/>
    <dgm:cxn modelId="{7DC2F518-92D9-463A-BFCE-B445927EB2BC}" type="presParOf" srcId="{5956A585-C3B6-46AB-8516-44ABBCAE1E97}" destId="{7506A773-5384-4146-BEAD-ADBF3CF648DB}" srcOrd="11" destOrd="0" presId="urn:microsoft.com/office/officeart/2009/3/layout/StepUpProcess"/>
    <dgm:cxn modelId="{C668DC9D-1FD0-4C6B-BD7B-EF96207313A2}" type="presParOf" srcId="{7506A773-5384-4146-BEAD-ADBF3CF648DB}" destId="{0E401271-DD96-47AB-802E-F68FB2E817E1}" srcOrd="0" destOrd="0" presId="urn:microsoft.com/office/officeart/2009/3/layout/StepUpProcess"/>
    <dgm:cxn modelId="{71E701C2-6816-48AF-8DD6-B30F3C271E91}" type="presParOf" srcId="{5956A585-C3B6-46AB-8516-44ABBCAE1E97}" destId="{16659E7A-3421-4C03-AD80-F1A1CF67B9BA}" srcOrd="12" destOrd="0" presId="urn:microsoft.com/office/officeart/2009/3/layout/StepUpProcess"/>
    <dgm:cxn modelId="{A2345FB4-F730-4E5D-A09C-A61FEA646C36}" type="presParOf" srcId="{16659E7A-3421-4C03-AD80-F1A1CF67B9BA}" destId="{A6F7E29A-A7D5-426C-B094-67FA20F6B45B}" srcOrd="0" destOrd="0" presId="urn:microsoft.com/office/officeart/2009/3/layout/StepUpProcess"/>
    <dgm:cxn modelId="{24978542-AE0B-44AC-971F-4F08D5736A82}" type="presParOf" srcId="{16659E7A-3421-4C03-AD80-F1A1CF67B9BA}" destId="{E89970D9-9E43-4149-BDC2-996C9C2AB74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DC511-945C-4F6E-A3F9-1129205697BE}">
      <dsp:nvSpPr>
        <dsp:cNvPr id="0" name=""/>
        <dsp:cNvSpPr/>
      </dsp:nvSpPr>
      <dsp:spPr>
        <a:xfrm rot="5400000">
          <a:off x="317145" y="309367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0F876-EEC6-4A84-866C-475C63F1D4CE}">
      <dsp:nvSpPr>
        <dsp:cNvPr id="0" name=""/>
        <dsp:cNvSpPr/>
      </dsp:nvSpPr>
      <dsp:spPr>
        <a:xfrm>
          <a:off x="158988" y="356473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cs typeface="Arial"/>
            </a:rPr>
            <a:t>Validación Ruta fortalecimiento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Validación Consejo Académico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Validación Consejo Superior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Enero 15 al 31 de Enero</a:t>
          </a:r>
        </a:p>
      </dsp:txBody>
      <dsp:txXfrm>
        <a:off x="158988" y="3564734"/>
        <a:ext cx="1423339" cy="1247640"/>
      </dsp:txXfrm>
    </dsp:sp>
    <dsp:sp modelId="{4F128443-CEE2-489D-BCDD-BBB08E6E1F6D}">
      <dsp:nvSpPr>
        <dsp:cNvPr id="0" name=""/>
        <dsp:cNvSpPr/>
      </dsp:nvSpPr>
      <dsp:spPr>
        <a:xfrm>
          <a:off x="1313774" y="297760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E5F180-A282-4DA1-A438-18931DB74F19}">
      <dsp:nvSpPr>
        <dsp:cNvPr id="0" name=""/>
        <dsp:cNvSpPr/>
      </dsp:nvSpPr>
      <dsp:spPr>
        <a:xfrm rot="5400000">
          <a:off x="2059591" y="266250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51E32-2917-4023-B376-F6663A1399BE}">
      <dsp:nvSpPr>
        <dsp:cNvPr id="0" name=""/>
        <dsp:cNvSpPr/>
      </dsp:nvSpPr>
      <dsp:spPr>
        <a:xfrm>
          <a:off x="1901434" y="313356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Aprestamiento Pilares de Gestión 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Socializar la ruta de fortalecimiento a las redes de trabajo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Convergencias de propuestas y necesidades 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Del 18 al 22 de febrero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1901434" y="3133564"/>
        <a:ext cx="1423339" cy="1247640"/>
      </dsp:txXfrm>
    </dsp:sp>
    <dsp:sp modelId="{04448785-B05E-4ACC-8876-8B8083AC705F}">
      <dsp:nvSpPr>
        <dsp:cNvPr id="0" name=""/>
        <dsp:cNvSpPr/>
      </dsp:nvSpPr>
      <dsp:spPr>
        <a:xfrm>
          <a:off x="3056220" y="254643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0AB78B-E13C-4385-95FD-D201CBBE2AF8}">
      <dsp:nvSpPr>
        <dsp:cNvPr id="0" name=""/>
        <dsp:cNvSpPr/>
      </dsp:nvSpPr>
      <dsp:spPr>
        <a:xfrm rot="5400000">
          <a:off x="3802037" y="223133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3FBF4D-D125-4307-AAB0-25548C1B0375}">
      <dsp:nvSpPr>
        <dsp:cNvPr id="0" name=""/>
        <dsp:cNvSpPr/>
      </dsp:nvSpPr>
      <dsp:spPr>
        <a:xfrm>
          <a:off x="3643880" y="270239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Revisión inicial del Nivel estratégico y Operativo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Alineación de acción del programa de Gobierno a los Pilares de Gestión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Identificación de indicadores de impacto 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Del 23 de febrero al 23 de marzo 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3643880" y="2702394"/>
        <a:ext cx="1423339" cy="1247640"/>
      </dsp:txXfrm>
    </dsp:sp>
    <dsp:sp modelId="{09FA194D-8D49-43E1-BC1F-96902D099A58}">
      <dsp:nvSpPr>
        <dsp:cNvPr id="0" name=""/>
        <dsp:cNvSpPr/>
      </dsp:nvSpPr>
      <dsp:spPr>
        <a:xfrm>
          <a:off x="4798666" y="211526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426348-7E77-46C3-980A-E6611FB194B2}">
      <dsp:nvSpPr>
        <dsp:cNvPr id="0" name=""/>
        <dsp:cNvSpPr/>
      </dsp:nvSpPr>
      <dsp:spPr>
        <a:xfrm rot="5400000">
          <a:off x="5544483" y="180016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22E3F-FD4F-4432-A8E4-6ABA037F2BAF}">
      <dsp:nvSpPr>
        <dsp:cNvPr id="0" name=""/>
        <dsp:cNvSpPr/>
      </dsp:nvSpPr>
      <dsp:spPr>
        <a:xfrm>
          <a:off x="5386326" y="227122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Mesas de concertación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Encuentros con facultades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Priorizaciones con Consejo Académico y Consejo Superior Viabilidad financiera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18 de marzo al 25 de abril</a:t>
          </a:r>
        </a:p>
      </dsp:txBody>
      <dsp:txXfrm>
        <a:off x="5386326" y="2271224"/>
        <a:ext cx="1423339" cy="1247640"/>
      </dsp:txXfrm>
    </dsp:sp>
    <dsp:sp modelId="{7355F82D-52C9-4F79-8F49-BA0E9AEC8A22}">
      <dsp:nvSpPr>
        <dsp:cNvPr id="0" name=""/>
        <dsp:cNvSpPr/>
      </dsp:nvSpPr>
      <dsp:spPr>
        <a:xfrm>
          <a:off x="6541112" y="168409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726415-C2F0-44B1-8B5E-4F147E078F88}">
      <dsp:nvSpPr>
        <dsp:cNvPr id="0" name=""/>
        <dsp:cNvSpPr/>
      </dsp:nvSpPr>
      <dsp:spPr>
        <a:xfrm rot="5400000">
          <a:off x="7286929" y="136899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411533-CCF7-4479-8D25-5B87EAB033A1}">
      <dsp:nvSpPr>
        <dsp:cNvPr id="0" name=""/>
        <dsp:cNvSpPr/>
      </dsp:nvSpPr>
      <dsp:spPr>
        <a:xfrm>
          <a:off x="7128772" y="184005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Consolidación de ajustes del PDI y </a:t>
          </a: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Fichas de proyectos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Incluir la propuesta de ajustes al PDI acorde a priorizaciones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25 de abril al 23 de mayo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7128772" y="1840054"/>
        <a:ext cx="1423339" cy="1247640"/>
      </dsp:txXfrm>
    </dsp:sp>
    <dsp:sp modelId="{1A39A1E5-E476-4F5A-8F62-3D2E04B7B48A}">
      <dsp:nvSpPr>
        <dsp:cNvPr id="0" name=""/>
        <dsp:cNvSpPr/>
      </dsp:nvSpPr>
      <dsp:spPr>
        <a:xfrm>
          <a:off x="8283557" y="125292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29848-0FF5-4D2D-A82F-9F34AEDB377F}">
      <dsp:nvSpPr>
        <dsp:cNvPr id="0" name=""/>
        <dsp:cNvSpPr/>
      </dsp:nvSpPr>
      <dsp:spPr>
        <a:xfrm rot="5400000">
          <a:off x="9029375" y="93782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AF1AC-42C9-416F-88DA-E82190BDEE0B}">
      <dsp:nvSpPr>
        <dsp:cNvPr id="0" name=""/>
        <dsp:cNvSpPr/>
      </dsp:nvSpPr>
      <dsp:spPr>
        <a:xfrm>
          <a:off x="8871218" y="140888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Concepto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Técnico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Realizar concepto técnico de los proyectos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24 de mayo al 06 de junio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8871218" y="1408884"/>
        <a:ext cx="1423339" cy="1247640"/>
      </dsp:txXfrm>
    </dsp:sp>
    <dsp:sp modelId="{C0FD12D5-3C23-4FE7-9D8E-53C0DC7A3CB6}">
      <dsp:nvSpPr>
        <dsp:cNvPr id="0" name=""/>
        <dsp:cNvSpPr/>
      </dsp:nvSpPr>
      <dsp:spPr>
        <a:xfrm>
          <a:off x="10026003" y="82175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F7E29A-A7D5-426C-B094-67FA20F6B45B}">
      <dsp:nvSpPr>
        <dsp:cNvPr id="0" name=""/>
        <dsp:cNvSpPr/>
      </dsp:nvSpPr>
      <dsp:spPr>
        <a:xfrm rot="5400000">
          <a:off x="10771821" y="50665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970D9-9E43-4149-BDC2-996C9C2AB74F}">
      <dsp:nvSpPr>
        <dsp:cNvPr id="0" name=""/>
        <dsp:cNvSpPr/>
      </dsp:nvSpPr>
      <dsp:spPr>
        <a:xfrm>
          <a:off x="10613664" y="97771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Aprobación y Socialización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Propuesta Comité de Gerencia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Presentar propuesta de ajuste al Consejo Académico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Presentar propuesta de Ajuste Consejo Superior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07 al 25 de junio</a:t>
          </a:r>
          <a:endParaRPr lang="es-CO" sz="1400" b="0" kern="1200" spc="-10" dirty="0">
            <a:solidFill>
              <a:schemeClr val="tx1"/>
            </a:solidFill>
            <a:latin typeface="+mn-lt"/>
            <a:cs typeface="Arial"/>
          </a:endParaRPr>
        </a:p>
      </dsp:txBody>
      <dsp:txXfrm>
        <a:off x="10613664" y="977714"/>
        <a:ext cx="1423339" cy="1247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D77EC464-180C-4B6B-9426-94148B22EF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C91C4C-AF50-4841-BAA8-FE8EB6BD41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A9799-4956-413D-BCE1-6FF16979B97F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2614A70-F304-4EA8-ABCA-EBCF73A35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43D355-92C9-4A9B-A698-CCD1578EB5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862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FBC54-B8AB-4FAE-AB65-B89EE4630A8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8503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862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02990-A6AB-4213-B420-404A20E59F7F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0383" y="4751646"/>
            <a:ext cx="5436909" cy="38883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862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117E-C91F-4BCB-B907-251B7F6137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3107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3293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6796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291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9365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9388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123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C54DF608-6931-41AE-92BE-CF2F228C1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" name="Marcador de fecha 8">
            <a:extLst>
              <a:ext uri="{FF2B5EF4-FFF2-40B4-BE49-F238E27FC236}">
                <a16:creationId xmlns:a16="http://schemas.microsoft.com/office/drawing/2014/main" id="{2734E854-772C-47F2-B482-E9B54532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10" name="Marcador de pie de página 9">
            <a:extLst>
              <a:ext uri="{FF2B5EF4-FFF2-40B4-BE49-F238E27FC236}">
                <a16:creationId xmlns:a16="http://schemas.microsoft.com/office/drawing/2014/main" id="{E8751B65-A422-4A65-9929-E0F761CA8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7288F579-E24B-4093-AF49-B9A0D3D35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1219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9505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77" b="1" i="0">
                <a:solidFill>
                  <a:srgbClr val="FCFD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98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41" b="0" i="0">
                <a:solidFill>
                  <a:srgbClr val="012C5E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8594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0058400" h="7772400">
                <a:moveTo>
                  <a:pt x="10058400" y="0"/>
                </a:moveTo>
                <a:lnTo>
                  <a:pt x="0" y="0"/>
                </a:lnTo>
                <a:lnTo>
                  <a:pt x="0" y="7772400"/>
                </a:lnTo>
                <a:lnTo>
                  <a:pt x="10058400" y="7772400"/>
                </a:lnTo>
                <a:lnTo>
                  <a:pt x="10058400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15" y="229642"/>
            <a:ext cx="10079545" cy="950581"/>
          </a:xfrm>
        </p:spPr>
        <p:txBody>
          <a:bodyPr lIns="0" tIns="0" rIns="0" bIns="0"/>
          <a:lstStyle>
            <a:lvl1pPr>
              <a:defRPr sz="6177" b="1" i="0">
                <a:solidFill>
                  <a:srgbClr val="FCFD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88404" y="1518867"/>
            <a:ext cx="10215190" cy="298672"/>
          </a:xfrm>
        </p:spPr>
        <p:txBody>
          <a:bodyPr lIns="0" tIns="0" rIns="0" bIns="0"/>
          <a:lstStyle>
            <a:lvl1pPr>
              <a:defRPr sz="1941" b="0" i="0">
                <a:solidFill>
                  <a:srgbClr val="012C5E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900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15" y="229642"/>
            <a:ext cx="10079545" cy="950581"/>
          </a:xfrm>
        </p:spPr>
        <p:txBody>
          <a:bodyPr lIns="0" tIns="0" rIns="0" bIns="0"/>
          <a:lstStyle>
            <a:lvl1pPr>
              <a:defRPr sz="6177" b="1" i="0">
                <a:solidFill>
                  <a:srgbClr val="FCFD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193575" y="2204611"/>
            <a:ext cx="3032606" cy="298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41" b="0" i="0">
                <a:solidFill>
                  <a:srgbClr val="012C5E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766299" y="2172294"/>
            <a:ext cx="4530435" cy="298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41" b="0" i="0">
                <a:solidFill>
                  <a:srgbClr val="F4F4F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2533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37279" y="3128234"/>
            <a:ext cx="5216698" cy="96280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15" y="229642"/>
            <a:ext cx="10079545" cy="950581"/>
          </a:xfrm>
        </p:spPr>
        <p:txBody>
          <a:bodyPr lIns="0" tIns="0" rIns="0" bIns="0"/>
          <a:lstStyle>
            <a:lvl1pPr>
              <a:defRPr sz="6177" b="1" i="0">
                <a:solidFill>
                  <a:srgbClr val="FCFD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3227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0058400" h="7772400">
                <a:moveTo>
                  <a:pt x="10058400" y="0"/>
                </a:moveTo>
                <a:lnTo>
                  <a:pt x="0" y="0"/>
                </a:lnTo>
                <a:lnTo>
                  <a:pt x="0" y="7772400"/>
                </a:lnTo>
                <a:lnTo>
                  <a:pt x="10058400" y="7772400"/>
                </a:lnTo>
                <a:lnTo>
                  <a:pt x="10058400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7" name="bg object 17"/>
          <p:cNvSpPr/>
          <p:nvPr/>
        </p:nvSpPr>
        <p:spPr>
          <a:xfrm>
            <a:off x="389435" y="363888"/>
            <a:ext cx="3041842" cy="414618"/>
          </a:xfrm>
          <a:custGeom>
            <a:avLst/>
            <a:gdLst/>
            <a:ahLst/>
            <a:cxnLst/>
            <a:rect l="l" t="t" r="r" b="b"/>
            <a:pathLst>
              <a:path w="2509520" h="469900">
                <a:moveTo>
                  <a:pt x="2274227" y="0"/>
                </a:moveTo>
                <a:lnTo>
                  <a:pt x="234721" y="0"/>
                </a:lnTo>
                <a:lnTo>
                  <a:pt x="187567" y="4790"/>
                </a:lnTo>
                <a:lnTo>
                  <a:pt x="143578" y="18519"/>
                </a:lnTo>
                <a:lnTo>
                  <a:pt x="103717" y="40225"/>
                </a:lnTo>
                <a:lnTo>
                  <a:pt x="68945" y="68945"/>
                </a:lnTo>
                <a:lnTo>
                  <a:pt x="40225" y="103717"/>
                </a:lnTo>
                <a:lnTo>
                  <a:pt x="18519" y="143578"/>
                </a:lnTo>
                <a:lnTo>
                  <a:pt x="4790" y="187567"/>
                </a:lnTo>
                <a:lnTo>
                  <a:pt x="0" y="234721"/>
                </a:lnTo>
                <a:lnTo>
                  <a:pt x="4790" y="281875"/>
                </a:lnTo>
                <a:lnTo>
                  <a:pt x="18519" y="325864"/>
                </a:lnTo>
                <a:lnTo>
                  <a:pt x="40225" y="365725"/>
                </a:lnTo>
                <a:lnTo>
                  <a:pt x="68945" y="400497"/>
                </a:lnTo>
                <a:lnTo>
                  <a:pt x="103717" y="429217"/>
                </a:lnTo>
                <a:lnTo>
                  <a:pt x="143578" y="450923"/>
                </a:lnTo>
                <a:lnTo>
                  <a:pt x="187567" y="464652"/>
                </a:lnTo>
                <a:lnTo>
                  <a:pt x="234721" y="469442"/>
                </a:lnTo>
                <a:lnTo>
                  <a:pt x="2274227" y="469442"/>
                </a:lnTo>
                <a:lnTo>
                  <a:pt x="2321377" y="464652"/>
                </a:lnTo>
                <a:lnTo>
                  <a:pt x="2365364" y="450923"/>
                </a:lnTo>
                <a:lnTo>
                  <a:pt x="2405225" y="429217"/>
                </a:lnTo>
                <a:lnTo>
                  <a:pt x="2439998" y="400497"/>
                </a:lnTo>
                <a:lnTo>
                  <a:pt x="2468720" y="365725"/>
                </a:lnTo>
                <a:lnTo>
                  <a:pt x="2490427" y="325864"/>
                </a:lnTo>
                <a:lnTo>
                  <a:pt x="2504157" y="281875"/>
                </a:lnTo>
                <a:lnTo>
                  <a:pt x="2508948" y="234721"/>
                </a:lnTo>
                <a:lnTo>
                  <a:pt x="2504157" y="187567"/>
                </a:lnTo>
                <a:lnTo>
                  <a:pt x="2490427" y="143578"/>
                </a:lnTo>
                <a:lnTo>
                  <a:pt x="2468720" y="103717"/>
                </a:lnTo>
                <a:lnTo>
                  <a:pt x="2439998" y="68945"/>
                </a:lnTo>
                <a:lnTo>
                  <a:pt x="2405225" y="40225"/>
                </a:lnTo>
                <a:lnTo>
                  <a:pt x="2365364" y="18519"/>
                </a:lnTo>
                <a:lnTo>
                  <a:pt x="2321377" y="4790"/>
                </a:lnTo>
                <a:lnTo>
                  <a:pt x="2274227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410971" y="331514"/>
            <a:ext cx="3041842" cy="414618"/>
          </a:xfrm>
          <a:custGeom>
            <a:avLst/>
            <a:gdLst/>
            <a:ahLst/>
            <a:cxnLst/>
            <a:rect l="l" t="t" r="r" b="b"/>
            <a:pathLst>
              <a:path w="2509520" h="469900">
                <a:moveTo>
                  <a:pt x="2274227" y="0"/>
                </a:moveTo>
                <a:lnTo>
                  <a:pt x="234721" y="0"/>
                </a:lnTo>
                <a:lnTo>
                  <a:pt x="187567" y="4790"/>
                </a:lnTo>
                <a:lnTo>
                  <a:pt x="143578" y="18519"/>
                </a:lnTo>
                <a:lnTo>
                  <a:pt x="103717" y="40225"/>
                </a:lnTo>
                <a:lnTo>
                  <a:pt x="68945" y="68945"/>
                </a:lnTo>
                <a:lnTo>
                  <a:pt x="40225" y="103717"/>
                </a:lnTo>
                <a:lnTo>
                  <a:pt x="18519" y="143578"/>
                </a:lnTo>
                <a:lnTo>
                  <a:pt x="4790" y="187567"/>
                </a:lnTo>
                <a:lnTo>
                  <a:pt x="0" y="234721"/>
                </a:lnTo>
                <a:lnTo>
                  <a:pt x="4790" y="281875"/>
                </a:lnTo>
                <a:lnTo>
                  <a:pt x="18519" y="325864"/>
                </a:lnTo>
                <a:lnTo>
                  <a:pt x="40225" y="365725"/>
                </a:lnTo>
                <a:lnTo>
                  <a:pt x="68945" y="400497"/>
                </a:lnTo>
                <a:lnTo>
                  <a:pt x="103717" y="429217"/>
                </a:lnTo>
                <a:lnTo>
                  <a:pt x="143578" y="450923"/>
                </a:lnTo>
                <a:lnTo>
                  <a:pt x="187567" y="464652"/>
                </a:lnTo>
                <a:lnTo>
                  <a:pt x="234721" y="469442"/>
                </a:lnTo>
                <a:lnTo>
                  <a:pt x="2274227" y="469442"/>
                </a:lnTo>
                <a:lnTo>
                  <a:pt x="2321377" y="464652"/>
                </a:lnTo>
                <a:lnTo>
                  <a:pt x="2365364" y="450923"/>
                </a:lnTo>
                <a:lnTo>
                  <a:pt x="2405225" y="429217"/>
                </a:lnTo>
                <a:lnTo>
                  <a:pt x="2439998" y="400497"/>
                </a:lnTo>
                <a:lnTo>
                  <a:pt x="2468720" y="365725"/>
                </a:lnTo>
                <a:lnTo>
                  <a:pt x="2490427" y="325864"/>
                </a:lnTo>
                <a:lnTo>
                  <a:pt x="2504157" y="281875"/>
                </a:lnTo>
                <a:lnTo>
                  <a:pt x="2508948" y="234721"/>
                </a:lnTo>
                <a:lnTo>
                  <a:pt x="2504157" y="187567"/>
                </a:lnTo>
                <a:lnTo>
                  <a:pt x="2490427" y="143578"/>
                </a:lnTo>
                <a:lnTo>
                  <a:pt x="2468720" y="103717"/>
                </a:lnTo>
                <a:lnTo>
                  <a:pt x="2439998" y="68945"/>
                </a:lnTo>
                <a:lnTo>
                  <a:pt x="2405225" y="40225"/>
                </a:lnTo>
                <a:lnTo>
                  <a:pt x="2365364" y="18519"/>
                </a:lnTo>
                <a:lnTo>
                  <a:pt x="2321377" y="4790"/>
                </a:lnTo>
                <a:lnTo>
                  <a:pt x="22742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9" name="bg object 19"/>
          <p:cNvSpPr/>
          <p:nvPr/>
        </p:nvSpPr>
        <p:spPr>
          <a:xfrm>
            <a:off x="410041" y="330831"/>
            <a:ext cx="3043382" cy="415738"/>
          </a:xfrm>
          <a:custGeom>
            <a:avLst/>
            <a:gdLst/>
            <a:ahLst/>
            <a:cxnLst/>
            <a:rect l="l" t="t" r="r" b="b"/>
            <a:pathLst>
              <a:path w="2510790" h="471169">
                <a:moveTo>
                  <a:pt x="2274989" y="0"/>
                </a:moveTo>
                <a:lnTo>
                  <a:pt x="235496" y="0"/>
                </a:lnTo>
                <a:lnTo>
                  <a:pt x="188093" y="4792"/>
                </a:lnTo>
                <a:lnTo>
                  <a:pt x="143916" y="18535"/>
                </a:lnTo>
                <a:lnTo>
                  <a:pt x="103917" y="40272"/>
                </a:lnTo>
                <a:lnTo>
                  <a:pt x="69051" y="69051"/>
                </a:lnTo>
                <a:lnTo>
                  <a:pt x="40272" y="103917"/>
                </a:lnTo>
                <a:lnTo>
                  <a:pt x="18535" y="143916"/>
                </a:lnTo>
                <a:lnTo>
                  <a:pt x="4792" y="188093"/>
                </a:lnTo>
                <a:lnTo>
                  <a:pt x="0" y="235496"/>
                </a:lnTo>
                <a:lnTo>
                  <a:pt x="4761" y="282588"/>
                </a:lnTo>
                <a:lnTo>
                  <a:pt x="4792" y="282898"/>
                </a:lnTo>
                <a:lnTo>
                  <a:pt x="18535" y="327075"/>
                </a:lnTo>
                <a:lnTo>
                  <a:pt x="40272" y="367074"/>
                </a:lnTo>
                <a:lnTo>
                  <a:pt x="69051" y="401940"/>
                </a:lnTo>
                <a:lnTo>
                  <a:pt x="103917" y="430719"/>
                </a:lnTo>
                <a:lnTo>
                  <a:pt x="143916" y="452457"/>
                </a:lnTo>
                <a:lnTo>
                  <a:pt x="188093" y="466199"/>
                </a:lnTo>
                <a:lnTo>
                  <a:pt x="235496" y="470992"/>
                </a:lnTo>
                <a:lnTo>
                  <a:pt x="2274989" y="470992"/>
                </a:lnTo>
                <a:lnTo>
                  <a:pt x="2290187" y="469455"/>
                </a:lnTo>
                <a:lnTo>
                  <a:pt x="235496" y="469455"/>
                </a:lnTo>
                <a:lnTo>
                  <a:pt x="188404" y="464693"/>
                </a:lnTo>
                <a:lnTo>
                  <a:pt x="144515" y="451040"/>
                </a:lnTo>
                <a:lnTo>
                  <a:pt x="104777" y="429444"/>
                </a:lnTo>
                <a:lnTo>
                  <a:pt x="70138" y="400853"/>
                </a:lnTo>
                <a:lnTo>
                  <a:pt x="41547" y="366214"/>
                </a:lnTo>
                <a:lnTo>
                  <a:pt x="19951" y="326476"/>
                </a:lnTo>
                <a:lnTo>
                  <a:pt x="6394" y="282898"/>
                </a:lnTo>
                <a:lnTo>
                  <a:pt x="1536" y="235496"/>
                </a:lnTo>
                <a:lnTo>
                  <a:pt x="6298" y="188404"/>
                </a:lnTo>
                <a:lnTo>
                  <a:pt x="19951" y="144515"/>
                </a:lnTo>
                <a:lnTo>
                  <a:pt x="41547" y="104777"/>
                </a:lnTo>
                <a:lnTo>
                  <a:pt x="70138" y="70138"/>
                </a:lnTo>
                <a:lnTo>
                  <a:pt x="104777" y="41547"/>
                </a:lnTo>
                <a:lnTo>
                  <a:pt x="144515" y="19951"/>
                </a:lnTo>
                <a:lnTo>
                  <a:pt x="188404" y="6298"/>
                </a:lnTo>
                <a:lnTo>
                  <a:pt x="235496" y="1536"/>
                </a:lnTo>
                <a:lnTo>
                  <a:pt x="2290187" y="1536"/>
                </a:lnTo>
                <a:lnTo>
                  <a:pt x="2274989" y="0"/>
                </a:lnTo>
                <a:close/>
              </a:path>
              <a:path w="2510790" h="471169">
                <a:moveTo>
                  <a:pt x="2290187" y="1536"/>
                </a:moveTo>
                <a:lnTo>
                  <a:pt x="2274989" y="1536"/>
                </a:lnTo>
                <a:lnTo>
                  <a:pt x="2322081" y="6298"/>
                </a:lnTo>
                <a:lnTo>
                  <a:pt x="2365969" y="19951"/>
                </a:lnTo>
                <a:lnTo>
                  <a:pt x="2405707" y="41547"/>
                </a:lnTo>
                <a:lnTo>
                  <a:pt x="2440346" y="70138"/>
                </a:lnTo>
                <a:lnTo>
                  <a:pt x="2468937" y="104777"/>
                </a:lnTo>
                <a:lnTo>
                  <a:pt x="2490533" y="144515"/>
                </a:lnTo>
                <a:lnTo>
                  <a:pt x="2504090" y="188093"/>
                </a:lnTo>
                <a:lnTo>
                  <a:pt x="2504186" y="188404"/>
                </a:lnTo>
                <a:lnTo>
                  <a:pt x="2508948" y="235496"/>
                </a:lnTo>
                <a:lnTo>
                  <a:pt x="2504186" y="282588"/>
                </a:lnTo>
                <a:lnTo>
                  <a:pt x="2490533" y="326476"/>
                </a:lnTo>
                <a:lnTo>
                  <a:pt x="2468937" y="366214"/>
                </a:lnTo>
                <a:lnTo>
                  <a:pt x="2440346" y="400853"/>
                </a:lnTo>
                <a:lnTo>
                  <a:pt x="2405707" y="429444"/>
                </a:lnTo>
                <a:lnTo>
                  <a:pt x="2365969" y="451040"/>
                </a:lnTo>
                <a:lnTo>
                  <a:pt x="2322081" y="464693"/>
                </a:lnTo>
                <a:lnTo>
                  <a:pt x="2274989" y="469455"/>
                </a:lnTo>
                <a:lnTo>
                  <a:pt x="2290187" y="469455"/>
                </a:lnTo>
                <a:lnTo>
                  <a:pt x="2366570" y="452457"/>
                </a:lnTo>
                <a:lnTo>
                  <a:pt x="2406571" y="430719"/>
                </a:lnTo>
                <a:lnTo>
                  <a:pt x="2441440" y="401940"/>
                </a:lnTo>
                <a:lnTo>
                  <a:pt x="2470221" y="367074"/>
                </a:lnTo>
                <a:lnTo>
                  <a:pt x="2491960" y="327075"/>
                </a:lnTo>
                <a:lnTo>
                  <a:pt x="2505704" y="282898"/>
                </a:lnTo>
                <a:lnTo>
                  <a:pt x="2510497" y="235496"/>
                </a:lnTo>
                <a:lnTo>
                  <a:pt x="2505735" y="188404"/>
                </a:lnTo>
                <a:lnTo>
                  <a:pt x="2505704" y="188093"/>
                </a:lnTo>
                <a:lnTo>
                  <a:pt x="2491960" y="143916"/>
                </a:lnTo>
                <a:lnTo>
                  <a:pt x="2470221" y="103917"/>
                </a:lnTo>
                <a:lnTo>
                  <a:pt x="2441440" y="69051"/>
                </a:lnTo>
                <a:lnTo>
                  <a:pt x="2406571" y="40272"/>
                </a:lnTo>
                <a:lnTo>
                  <a:pt x="2366570" y="18535"/>
                </a:lnTo>
                <a:lnTo>
                  <a:pt x="2322391" y="4792"/>
                </a:lnTo>
                <a:lnTo>
                  <a:pt x="2290187" y="1536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0" name="bg object 20"/>
          <p:cNvSpPr/>
          <p:nvPr/>
        </p:nvSpPr>
        <p:spPr>
          <a:xfrm>
            <a:off x="2292156" y="429073"/>
            <a:ext cx="295564" cy="251012"/>
          </a:xfrm>
          <a:custGeom>
            <a:avLst/>
            <a:gdLst/>
            <a:ahLst/>
            <a:cxnLst/>
            <a:rect l="l" t="t" r="r" b="b"/>
            <a:pathLst>
              <a:path w="243839" h="284480">
                <a:moveTo>
                  <a:pt x="198170" y="0"/>
                </a:moveTo>
                <a:lnTo>
                  <a:pt x="180544" y="3559"/>
                </a:lnTo>
                <a:lnTo>
                  <a:pt x="166149" y="13266"/>
                </a:lnTo>
                <a:lnTo>
                  <a:pt x="156442" y="27662"/>
                </a:lnTo>
                <a:lnTo>
                  <a:pt x="152882" y="45288"/>
                </a:lnTo>
                <a:lnTo>
                  <a:pt x="152882" y="51308"/>
                </a:lnTo>
                <a:lnTo>
                  <a:pt x="154114" y="57023"/>
                </a:lnTo>
                <a:lnTo>
                  <a:pt x="156248" y="62280"/>
                </a:lnTo>
                <a:lnTo>
                  <a:pt x="78486" y="111531"/>
                </a:lnTo>
                <a:lnTo>
                  <a:pt x="71657" y="105447"/>
                </a:lnTo>
                <a:lnTo>
                  <a:pt x="63719" y="100817"/>
                </a:lnTo>
                <a:lnTo>
                  <a:pt x="54861" y="97870"/>
                </a:lnTo>
                <a:lnTo>
                  <a:pt x="45275" y="96837"/>
                </a:lnTo>
                <a:lnTo>
                  <a:pt x="27651" y="100395"/>
                </a:lnTo>
                <a:lnTo>
                  <a:pt x="13260" y="110097"/>
                </a:lnTo>
                <a:lnTo>
                  <a:pt x="3557" y="124489"/>
                </a:lnTo>
                <a:lnTo>
                  <a:pt x="0" y="142113"/>
                </a:lnTo>
                <a:lnTo>
                  <a:pt x="3557" y="159738"/>
                </a:lnTo>
                <a:lnTo>
                  <a:pt x="13260" y="174134"/>
                </a:lnTo>
                <a:lnTo>
                  <a:pt x="27651" y="183841"/>
                </a:lnTo>
                <a:lnTo>
                  <a:pt x="45275" y="187401"/>
                </a:lnTo>
                <a:lnTo>
                  <a:pt x="54861" y="186365"/>
                </a:lnTo>
                <a:lnTo>
                  <a:pt x="63719" y="183414"/>
                </a:lnTo>
                <a:lnTo>
                  <a:pt x="71657" y="178780"/>
                </a:lnTo>
                <a:lnTo>
                  <a:pt x="78486" y="172694"/>
                </a:lnTo>
                <a:lnTo>
                  <a:pt x="156248" y="221945"/>
                </a:lnTo>
                <a:lnTo>
                  <a:pt x="154114" y="227203"/>
                </a:lnTo>
                <a:lnTo>
                  <a:pt x="152882" y="232918"/>
                </a:lnTo>
                <a:lnTo>
                  <a:pt x="152882" y="238937"/>
                </a:lnTo>
                <a:lnTo>
                  <a:pt x="156442" y="256568"/>
                </a:lnTo>
                <a:lnTo>
                  <a:pt x="166149" y="270964"/>
                </a:lnTo>
                <a:lnTo>
                  <a:pt x="180544" y="280668"/>
                </a:lnTo>
                <a:lnTo>
                  <a:pt x="198170" y="284226"/>
                </a:lnTo>
                <a:lnTo>
                  <a:pt x="215796" y="280668"/>
                </a:lnTo>
                <a:lnTo>
                  <a:pt x="230192" y="270964"/>
                </a:lnTo>
                <a:lnTo>
                  <a:pt x="239899" y="256568"/>
                </a:lnTo>
                <a:lnTo>
                  <a:pt x="243459" y="238937"/>
                </a:lnTo>
                <a:lnTo>
                  <a:pt x="239899" y="221313"/>
                </a:lnTo>
                <a:lnTo>
                  <a:pt x="230192" y="206922"/>
                </a:lnTo>
                <a:lnTo>
                  <a:pt x="215796" y="197220"/>
                </a:lnTo>
                <a:lnTo>
                  <a:pt x="198170" y="193662"/>
                </a:lnTo>
                <a:lnTo>
                  <a:pt x="188590" y="194695"/>
                </a:lnTo>
                <a:lnTo>
                  <a:pt x="179733" y="197642"/>
                </a:lnTo>
                <a:lnTo>
                  <a:pt x="171796" y="202272"/>
                </a:lnTo>
                <a:lnTo>
                  <a:pt x="164973" y="208356"/>
                </a:lnTo>
                <a:lnTo>
                  <a:pt x="87198" y="159118"/>
                </a:lnTo>
                <a:lnTo>
                  <a:pt x="89331" y="153860"/>
                </a:lnTo>
                <a:lnTo>
                  <a:pt x="90563" y="148132"/>
                </a:lnTo>
                <a:lnTo>
                  <a:pt x="90563" y="136093"/>
                </a:lnTo>
                <a:lnTo>
                  <a:pt x="89331" y="130378"/>
                </a:lnTo>
                <a:lnTo>
                  <a:pt x="87198" y="125120"/>
                </a:lnTo>
                <a:lnTo>
                  <a:pt x="164960" y="75869"/>
                </a:lnTo>
                <a:lnTo>
                  <a:pt x="171790" y="81953"/>
                </a:lnTo>
                <a:lnTo>
                  <a:pt x="179731" y="86583"/>
                </a:lnTo>
                <a:lnTo>
                  <a:pt x="188590" y="89530"/>
                </a:lnTo>
                <a:lnTo>
                  <a:pt x="198170" y="90563"/>
                </a:lnTo>
                <a:lnTo>
                  <a:pt x="215796" y="87005"/>
                </a:lnTo>
                <a:lnTo>
                  <a:pt x="230192" y="77303"/>
                </a:lnTo>
                <a:lnTo>
                  <a:pt x="239899" y="62912"/>
                </a:lnTo>
                <a:lnTo>
                  <a:pt x="243459" y="45288"/>
                </a:lnTo>
                <a:lnTo>
                  <a:pt x="239899" y="27662"/>
                </a:lnTo>
                <a:lnTo>
                  <a:pt x="230192" y="13266"/>
                </a:lnTo>
                <a:lnTo>
                  <a:pt x="215796" y="3559"/>
                </a:lnTo>
                <a:lnTo>
                  <a:pt x="198170" y="0"/>
                </a:lnTo>
                <a:close/>
              </a:path>
            </a:pathLst>
          </a:custGeom>
          <a:solidFill>
            <a:srgbClr val="04B0E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1" name="bg object 21"/>
          <p:cNvSpPr/>
          <p:nvPr/>
        </p:nvSpPr>
        <p:spPr>
          <a:xfrm>
            <a:off x="571284" y="421900"/>
            <a:ext cx="1425479" cy="225798"/>
          </a:xfrm>
          <a:custGeom>
            <a:avLst/>
            <a:gdLst/>
            <a:ahLst/>
            <a:cxnLst/>
            <a:rect l="l" t="t" r="r" b="b"/>
            <a:pathLst>
              <a:path w="1176020" h="255904">
                <a:moveTo>
                  <a:pt x="180949" y="122161"/>
                </a:moveTo>
                <a:lnTo>
                  <a:pt x="178041" y="97066"/>
                </a:lnTo>
                <a:lnTo>
                  <a:pt x="165379" y="75399"/>
                </a:lnTo>
                <a:lnTo>
                  <a:pt x="143167" y="60185"/>
                </a:lnTo>
                <a:lnTo>
                  <a:pt x="111607" y="54432"/>
                </a:lnTo>
                <a:lnTo>
                  <a:pt x="67652" y="64185"/>
                </a:lnTo>
                <a:lnTo>
                  <a:pt x="32232" y="90601"/>
                </a:lnTo>
                <a:lnTo>
                  <a:pt x="8597" y="129413"/>
                </a:lnTo>
                <a:lnTo>
                  <a:pt x="0" y="176339"/>
                </a:lnTo>
                <a:lnTo>
                  <a:pt x="5130" y="209778"/>
                </a:lnTo>
                <a:lnTo>
                  <a:pt x="19875" y="234721"/>
                </a:lnTo>
                <a:lnTo>
                  <a:pt x="43307" y="250329"/>
                </a:lnTo>
                <a:lnTo>
                  <a:pt x="74498" y="255714"/>
                </a:lnTo>
                <a:lnTo>
                  <a:pt x="107530" y="250228"/>
                </a:lnTo>
                <a:lnTo>
                  <a:pt x="156324" y="211607"/>
                </a:lnTo>
                <a:lnTo>
                  <a:pt x="137236" y="200444"/>
                </a:lnTo>
                <a:lnTo>
                  <a:pt x="123863" y="217182"/>
                </a:lnTo>
                <a:lnTo>
                  <a:pt x="104089" y="229349"/>
                </a:lnTo>
                <a:lnTo>
                  <a:pt x="77203" y="234035"/>
                </a:lnTo>
                <a:lnTo>
                  <a:pt x="52717" y="229857"/>
                </a:lnTo>
                <a:lnTo>
                  <a:pt x="36372" y="217995"/>
                </a:lnTo>
                <a:lnTo>
                  <a:pt x="27228" y="199529"/>
                </a:lnTo>
                <a:lnTo>
                  <a:pt x="24384" y="175526"/>
                </a:lnTo>
                <a:lnTo>
                  <a:pt x="30657" y="136347"/>
                </a:lnTo>
                <a:lnTo>
                  <a:pt x="48120" y="104800"/>
                </a:lnTo>
                <a:lnTo>
                  <a:pt x="74777" y="83769"/>
                </a:lnTo>
                <a:lnTo>
                  <a:pt x="108623" y="76111"/>
                </a:lnTo>
                <a:lnTo>
                  <a:pt x="130632" y="79883"/>
                </a:lnTo>
                <a:lnTo>
                  <a:pt x="145503" y="89992"/>
                </a:lnTo>
                <a:lnTo>
                  <a:pt x="153924" y="104686"/>
                </a:lnTo>
                <a:lnTo>
                  <a:pt x="156578" y="122161"/>
                </a:lnTo>
                <a:lnTo>
                  <a:pt x="180949" y="122161"/>
                </a:lnTo>
                <a:close/>
              </a:path>
              <a:path w="1176020" h="255904">
                <a:moveTo>
                  <a:pt x="384924" y="132994"/>
                </a:moveTo>
                <a:lnTo>
                  <a:pt x="379577" y="101066"/>
                </a:lnTo>
                <a:lnTo>
                  <a:pt x="364134" y="76250"/>
                </a:lnTo>
                <a:lnTo>
                  <a:pt x="363931" y="76111"/>
                </a:lnTo>
                <a:lnTo>
                  <a:pt x="360273" y="73736"/>
                </a:lnTo>
                <a:lnTo>
                  <a:pt x="360273" y="132994"/>
                </a:lnTo>
                <a:lnTo>
                  <a:pt x="353860" y="171297"/>
                </a:lnTo>
                <a:lnTo>
                  <a:pt x="335800" y="203530"/>
                </a:lnTo>
                <a:lnTo>
                  <a:pt x="307822" y="225755"/>
                </a:lnTo>
                <a:lnTo>
                  <a:pt x="271691" y="234035"/>
                </a:lnTo>
                <a:lnTo>
                  <a:pt x="246176" y="229654"/>
                </a:lnTo>
                <a:lnTo>
                  <a:pt x="228854" y="217589"/>
                </a:lnTo>
                <a:lnTo>
                  <a:pt x="219011" y="199529"/>
                </a:lnTo>
                <a:lnTo>
                  <a:pt x="215887" y="177152"/>
                </a:lnTo>
                <a:lnTo>
                  <a:pt x="222300" y="138861"/>
                </a:lnTo>
                <a:lnTo>
                  <a:pt x="240372" y="106629"/>
                </a:lnTo>
                <a:lnTo>
                  <a:pt x="268351" y="84404"/>
                </a:lnTo>
                <a:lnTo>
                  <a:pt x="304469" y="76111"/>
                </a:lnTo>
                <a:lnTo>
                  <a:pt x="329996" y="80505"/>
                </a:lnTo>
                <a:lnTo>
                  <a:pt x="347306" y="92570"/>
                </a:lnTo>
                <a:lnTo>
                  <a:pt x="357149" y="110629"/>
                </a:lnTo>
                <a:lnTo>
                  <a:pt x="360273" y="132994"/>
                </a:lnTo>
                <a:lnTo>
                  <a:pt x="360273" y="73736"/>
                </a:lnTo>
                <a:lnTo>
                  <a:pt x="339432" y="60159"/>
                </a:lnTo>
                <a:lnTo>
                  <a:pt x="306362" y="54432"/>
                </a:lnTo>
                <a:lnTo>
                  <a:pt x="260832" y="64350"/>
                </a:lnTo>
                <a:lnTo>
                  <a:pt x="224320" y="91109"/>
                </a:lnTo>
                <a:lnTo>
                  <a:pt x="200050" y="130213"/>
                </a:lnTo>
                <a:lnTo>
                  <a:pt x="191236" y="177152"/>
                </a:lnTo>
                <a:lnTo>
                  <a:pt x="196583" y="209092"/>
                </a:lnTo>
                <a:lnTo>
                  <a:pt x="212026" y="233908"/>
                </a:lnTo>
                <a:lnTo>
                  <a:pt x="236728" y="249999"/>
                </a:lnTo>
                <a:lnTo>
                  <a:pt x="269798" y="255714"/>
                </a:lnTo>
                <a:lnTo>
                  <a:pt x="315328" y="245808"/>
                </a:lnTo>
                <a:lnTo>
                  <a:pt x="331381" y="234035"/>
                </a:lnTo>
                <a:lnTo>
                  <a:pt x="351840" y="219049"/>
                </a:lnTo>
                <a:lnTo>
                  <a:pt x="376110" y="179946"/>
                </a:lnTo>
                <a:lnTo>
                  <a:pt x="384924" y="132994"/>
                </a:lnTo>
                <a:close/>
              </a:path>
              <a:path w="1176020" h="255904">
                <a:moveTo>
                  <a:pt x="583742" y="58229"/>
                </a:moveTo>
                <a:lnTo>
                  <a:pt x="559371" y="58229"/>
                </a:lnTo>
                <a:lnTo>
                  <a:pt x="528485" y="217246"/>
                </a:lnTo>
                <a:lnTo>
                  <a:pt x="527405" y="217246"/>
                </a:lnTo>
                <a:lnTo>
                  <a:pt x="461581" y="58229"/>
                </a:lnTo>
                <a:lnTo>
                  <a:pt x="432320" y="58229"/>
                </a:lnTo>
                <a:lnTo>
                  <a:pt x="394665" y="251917"/>
                </a:lnTo>
                <a:lnTo>
                  <a:pt x="419049" y="251917"/>
                </a:lnTo>
                <a:lnTo>
                  <a:pt x="449922" y="92900"/>
                </a:lnTo>
                <a:lnTo>
                  <a:pt x="451015" y="92900"/>
                </a:lnTo>
                <a:lnTo>
                  <a:pt x="516839" y="251917"/>
                </a:lnTo>
                <a:lnTo>
                  <a:pt x="546087" y="251917"/>
                </a:lnTo>
                <a:lnTo>
                  <a:pt x="583742" y="58229"/>
                </a:lnTo>
                <a:close/>
              </a:path>
              <a:path w="1176020" h="255904">
                <a:moveTo>
                  <a:pt x="758469" y="58229"/>
                </a:moveTo>
                <a:lnTo>
                  <a:pt x="624382" y="58229"/>
                </a:lnTo>
                <a:lnTo>
                  <a:pt x="586727" y="251917"/>
                </a:lnTo>
                <a:lnTo>
                  <a:pt x="724065" y="251917"/>
                </a:lnTo>
                <a:lnTo>
                  <a:pt x="728408" y="230251"/>
                </a:lnTo>
                <a:lnTo>
                  <a:pt x="615442" y="230251"/>
                </a:lnTo>
                <a:lnTo>
                  <a:pt x="628446" y="162521"/>
                </a:lnTo>
                <a:lnTo>
                  <a:pt x="725157" y="162521"/>
                </a:lnTo>
                <a:lnTo>
                  <a:pt x="729488" y="140855"/>
                </a:lnTo>
                <a:lnTo>
                  <a:pt x="632777" y="140855"/>
                </a:lnTo>
                <a:lnTo>
                  <a:pt x="644423" y="79895"/>
                </a:lnTo>
                <a:lnTo>
                  <a:pt x="754138" y="79895"/>
                </a:lnTo>
                <a:lnTo>
                  <a:pt x="758469" y="58229"/>
                </a:lnTo>
                <a:close/>
              </a:path>
              <a:path w="1176020" h="255904">
                <a:moveTo>
                  <a:pt x="924788" y="58229"/>
                </a:moveTo>
                <a:lnTo>
                  <a:pt x="897153" y="58229"/>
                </a:lnTo>
                <a:lnTo>
                  <a:pt x="834034" y="135166"/>
                </a:lnTo>
                <a:lnTo>
                  <a:pt x="833767" y="135166"/>
                </a:lnTo>
                <a:lnTo>
                  <a:pt x="801268" y="58229"/>
                </a:lnTo>
                <a:lnTo>
                  <a:pt x="774166" y="58229"/>
                </a:lnTo>
                <a:lnTo>
                  <a:pt x="817245" y="152222"/>
                </a:lnTo>
                <a:lnTo>
                  <a:pt x="731913" y="251917"/>
                </a:lnTo>
                <a:lnTo>
                  <a:pt x="761441" y="251917"/>
                </a:lnTo>
                <a:lnTo>
                  <a:pt x="826998" y="170383"/>
                </a:lnTo>
                <a:lnTo>
                  <a:pt x="827265" y="170383"/>
                </a:lnTo>
                <a:lnTo>
                  <a:pt x="862749" y="251917"/>
                </a:lnTo>
                <a:lnTo>
                  <a:pt x="889838" y="251917"/>
                </a:lnTo>
                <a:lnTo>
                  <a:pt x="843521" y="152501"/>
                </a:lnTo>
                <a:lnTo>
                  <a:pt x="924788" y="58229"/>
                </a:lnTo>
                <a:close/>
              </a:path>
              <a:path w="1176020" h="255904">
                <a:moveTo>
                  <a:pt x="972197" y="58229"/>
                </a:moveTo>
                <a:lnTo>
                  <a:pt x="947813" y="58229"/>
                </a:lnTo>
                <a:lnTo>
                  <a:pt x="910158" y="251917"/>
                </a:lnTo>
                <a:lnTo>
                  <a:pt x="934542" y="251917"/>
                </a:lnTo>
                <a:lnTo>
                  <a:pt x="972197" y="58229"/>
                </a:lnTo>
                <a:close/>
              </a:path>
              <a:path w="1176020" h="255904">
                <a:moveTo>
                  <a:pt x="1136878" y="0"/>
                </a:moveTo>
                <a:lnTo>
                  <a:pt x="1111148" y="0"/>
                </a:lnTo>
                <a:lnTo>
                  <a:pt x="1093266" y="36296"/>
                </a:lnTo>
                <a:lnTo>
                  <a:pt x="1110869" y="36296"/>
                </a:lnTo>
                <a:lnTo>
                  <a:pt x="1136878" y="0"/>
                </a:lnTo>
                <a:close/>
              </a:path>
              <a:path w="1176020" h="255904">
                <a:moveTo>
                  <a:pt x="1175613" y="133007"/>
                </a:moveTo>
                <a:lnTo>
                  <a:pt x="1170266" y="101079"/>
                </a:lnTo>
                <a:lnTo>
                  <a:pt x="1154823" y="76263"/>
                </a:lnTo>
                <a:lnTo>
                  <a:pt x="1154607" y="76111"/>
                </a:lnTo>
                <a:lnTo>
                  <a:pt x="1150962" y="73748"/>
                </a:lnTo>
                <a:lnTo>
                  <a:pt x="1150962" y="133007"/>
                </a:lnTo>
                <a:lnTo>
                  <a:pt x="1144549" y="171310"/>
                </a:lnTo>
                <a:lnTo>
                  <a:pt x="1126477" y="203542"/>
                </a:lnTo>
                <a:lnTo>
                  <a:pt x="1098499" y="225767"/>
                </a:lnTo>
                <a:lnTo>
                  <a:pt x="1062380" y="234048"/>
                </a:lnTo>
                <a:lnTo>
                  <a:pt x="1036853" y="229666"/>
                </a:lnTo>
                <a:lnTo>
                  <a:pt x="1019543" y="217601"/>
                </a:lnTo>
                <a:lnTo>
                  <a:pt x="1009688" y="199542"/>
                </a:lnTo>
                <a:lnTo>
                  <a:pt x="1006576" y="177152"/>
                </a:lnTo>
                <a:lnTo>
                  <a:pt x="1012977" y="138861"/>
                </a:lnTo>
                <a:lnTo>
                  <a:pt x="1031049" y="106629"/>
                </a:lnTo>
                <a:lnTo>
                  <a:pt x="1059027" y="84404"/>
                </a:lnTo>
                <a:lnTo>
                  <a:pt x="1095159" y="76111"/>
                </a:lnTo>
                <a:lnTo>
                  <a:pt x="1120673" y="80518"/>
                </a:lnTo>
                <a:lnTo>
                  <a:pt x="1137996" y="92583"/>
                </a:lnTo>
                <a:lnTo>
                  <a:pt x="1147838" y="110642"/>
                </a:lnTo>
                <a:lnTo>
                  <a:pt x="1150962" y="133007"/>
                </a:lnTo>
                <a:lnTo>
                  <a:pt x="1150962" y="73748"/>
                </a:lnTo>
                <a:lnTo>
                  <a:pt x="1130134" y="60172"/>
                </a:lnTo>
                <a:lnTo>
                  <a:pt x="1097064" y="54444"/>
                </a:lnTo>
                <a:lnTo>
                  <a:pt x="1051521" y="64363"/>
                </a:lnTo>
                <a:lnTo>
                  <a:pt x="1015009" y="91122"/>
                </a:lnTo>
                <a:lnTo>
                  <a:pt x="990727" y="130213"/>
                </a:lnTo>
                <a:lnTo>
                  <a:pt x="981925" y="177152"/>
                </a:lnTo>
                <a:lnTo>
                  <a:pt x="987259" y="209092"/>
                </a:lnTo>
                <a:lnTo>
                  <a:pt x="1002715" y="233908"/>
                </a:lnTo>
                <a:lnTo>
                  <a:pt x="1027404" y="249999"/>
                </a:lnTo>
                <a:lnTo>
                  <a:pt x="1060488" y="255714"/>
                </a:lnTo>
                <a:lnTo>
                  <a:pt x="1106017" y="245808"/>
                </a:lnTo>
                <a:lnTo>
                  <a:pt x="1122045" y="234048"/>
                </a:lnTo>
                <a:lnTo>
                  <a:pt x="1142530" y="219049"/>
                </a:lnTo>
                <a:lnTo>
                  <a:pt x="1166799" y="179959"/>
                </a:lnTo>
                <a:lnTo>
                  <a:pt x="1175613" y="133007"/>
                </a:lnTo>
                <a:close/>
              </a:path>
            </a:pathLst>
          </a:custGeom>
          <a:solidFill>
            <a:srgbClr val="003C6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pic>
        <p:nvPicPr>
          <p:cNvPr id="22" name="bg 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8093" y="473281"/>
            <a:ext cx="229184" cy="1709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32564" y="472731"/>
            <a:ext cx="414389" cy="175271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71552" y="473281"/>
            <a:ext cx="193408" cy="17090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0" y="5798686"/>
            <a:ext cx="12192000" cy="1059516"/>
          </a:xfrm>
          <a:custGeom>
            <a:avLst/>
            <a:gdLst/>
            <a:ahLst/>
            <a:cxnLst/>
            <a:rect l="l" t="t" r="r" b="b"/>
            <a:pathLst>
              <a:path w="10058400" h="1200784">
                <a:moveTo>
                  <a:pt x="10058400" y="0"/>
                </a:moveTo>
                <a:lnTo>
                  <a:pt x="0" y="0"/>
                </a:lnTo>
                <a:lnTo>
                  <a:pt x="0" y="1200556"/>
                </a:lnTo>
                <a:lnTo>
                  <a:pt x="10058400" y="1200556"/>
                </a:lnTo>
                <a:lnTo>
                  <a:pt x="10058400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pic>
        <p:nvPicPr>
          <p:cNvPr id="28" name="bg 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44684" y="1545067"/>
            <a:ext cx="8116916" cy="461234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552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72030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130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72030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208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157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296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715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922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5002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33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6758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E6725-CAAA-4356-8325-39E40B4FA7D0}" type="datetimeFigureOut">
              <a:rPr lang="es-CO" smtClean="0"/>
              <a:t>9/04/2025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3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1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68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15" y="229642"/>
            <a:ext cx="10079545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FCFD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88404" y="1518867"/>
            <a:ext cx="1021519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012C5E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7037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1516020" y="195355"/>
            <a:ext cx="7887956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/>
              <a:t>Mesa de concertación Facultad de Mecánica Aplicada</a:t>
            </a:r>
            <a:endParaRPr lang="en-US" sz="40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698CBB-5EC7-1B54-D7D7-2544EBDDE537}"/>
              </a:ext>
            </a:extLst>
          </p:cNvPr>
          <p:cNvSpPr txBox="1">
            <a:spLocks/>
          </p:cNvSpPr>
          <p:nvPr/>
        </p:nvSpPr>
        <p:spPr>
          <a:xfrm>
            <a:off x="338902" y="1604682"/>
            <a:ext cx="8903710" cy="20949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MX" sz="3600" dirty="0">
                <a:solidFill>
                  <a:schemeClr val="accent2"/>
                </a:solidFill>
                <a:latin typeface="Asap Medium" panose="020F0604030102060203" pitchFamily="2" charset="0"/>
              </a:rPr>
              <a:t>Proceso de fortalecimiento PDI 2020-2028 “Aquí construimos futuro” alineado con el programa de Gobierno Rectoral 2024 - 2028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493" y="784220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6704" y="2922907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340" y="2922907"/>
            <a:ext cx="1220580" cy="11233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698CBB-5EC7-1B54-D7D7-2544EBDDE537}"/>
              </a:ext>
            </a:extLst>
          </p:cNvPr>
          <p:cNvSpPr txBox="1">
            <a:spLocks/>
          </p:cNvSpPr>
          <p:nvPr/>
        </p:nvSpPr>
        <p:spPr>
          <a:xfrm>
            <a:off x="5379616" y="3537455"/>
            <a:ext cx="4020708" cy="3914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s-MX" sz="2000" dirty="0">
                <a:latin typeface="Asap Medium" panose="020F0604030102060203" pitchFamily="2" charset="0"/>
              </a:rPr>
              <a:t>Registra su asistencia aquí: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/>
          <a:srcRect b="41217"/>
          <a:stretch/>
        </p:blipFill>
        <p:spPr>
          <a:xfrm>
            <a:off x="414323" y="3830264"/>
            <a:ext cx="4292147" cy="277178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3856" y="3951570"/>
            <a:ext cx="2793626" cy="279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7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298938" y="3953319"/>
            <a:ext cx="8036170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6000" dirty="0"/>
              <a:t>Saludo y presentación programa de gobierno</a:t>
            </a:r>
            <a:endParaRPr lang="es-CO" sz="6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17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63421" y="1965826"/>
            <a:ext cx="7227794" cy="164092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algn="just" defTabSz="806867">
              <a:spcBef>
                <a:spcPts val="88"/>
              </a:spcBef>
            </a:pPr>
            <a:r>
              <a:rPr sz="2118" b="1" kern="0" dirty="0">
                <a:solidFill>
                  <a:srgbClr val="012C5E"/>
                </a:solidFill>
                <a:latin typeface="Arial"/>
                <a:cs typeface="Arial"/>
              </a:rPr>
              <a:t>Acceso</a:t>
            </a:r>
            <a:r>
              <a:rPr sz="2118" b="1" kern="0" spc="-71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118" b="1" kern="0" dirty="0">
                <a:solidFill>
                  <a:srgbClr val="012C5E"/>
                </a:solidFill>
                <a:latin typeface="Arial"/>
                <a:cs typeface="Arial"/>
              </a:rPr>
              <a:t>y</a:t>
            </a:r>
            <a:r>
              <a:rPr sz="2118" b="1" kern="0" spc="-66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118" b="1" kern="0" dirty="0">
                <a:solidFill>
                  <a:srgbClr val="012C5E"/>
                </a:solidFill>
                <a:latin typeface="Arial"/>
                <a:cs typeface="Arial"/>
              </a:rPr>
              <a:t>cobertura:</a:t>
            </a:r>
            <a:r>
              <a:rPr sz="2118" b="1" kern="0" spc="-75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Se</a:t>
            </a:r>
            <a:r>
              <a:rPr sz="2118" kern="0" spc="-6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ampliarán</a:t>
            </a:r>
            <a:r>
              <a:rPr sz="2118" kern="0" spc="-7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4.000</a:t>
            </a:r>
            <a:r>
              <a:rPr sz="2118" kern="0" spc="-6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cupos</a:t>
            </a:r>
            <a:r>
              <a:rPr sz="2118" kern="0" spc="-7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spc="-22" dirty="0">
                <a:solidFill>
                  <a:srgbClr val="012C5E"/>
                </a:solidFill>
                <a:latin typeface="Arial MT"/>
                <a:cs typeface="Arial MT"/>
              </a:rPr>
              <a:t>en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modalidades</a:t>
            </a:r>
            <a:r>
              <a:rPr sz="2118" kern="0" spc="-6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presencial,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virtual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PREMTIC</a:t>
            </a:r>
            <a:r>
              <a:rPr lang="es-CO" sz="2118" kern="0" dirty="0">
                <a:solidFill>
                  <a:srgbClr val="012C5E"/>
                </a:solidFill>
                <a:latin typeface="Arial MT"/>
                <a:cs typeface="Arial MT"/>
              </a:rPr>
              <a:t> y Articulación </a:t>
            </a:r>
            <a:r>
              <a:rPr lang="es-CO" sz="2118" kern="0" spc="-9" dirty="0">
                <a:solidFill>
                  <a:srgbClr val="012C5E"/>
                </a:solidFill>
                <a:latin typeface="Arial MT"/>
                <a:cs typeface="Arial MT"/>
              </a:rPr>
              <a:t>de la UTP con l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a</a:t>
            </a:r>
            <a:r>
              <a:rPr sz="2118" kern="0" spc="-5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educación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spc="-9" dirty="0">
                <a:solidFill>
                  <a:srgbClr val="012C5E"/>
                </a:solidFill>
                <a:latin typeface="Arial MT"/>
                <a:cs typeface="Arial MT"/>
              </a:rPr>
              <a:t>media.</a:t>
            </a:r>
            <a:endParaRPr sz="2118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32499" algn="just" defTabSz="806867"/>
            <a:r>
              <a:rPr sz="2118" b="1" kern="0" dirty="0">
                <a:solidFill>
                  <a:srgbClr val="012C5E"/>
                </a:solidFill>
                <a:latin typeface="Arial"/>
                <a:cs typeface="Arial"/>
              </a:rPr>
              <a:t>Bienestar:</a:t>
            </a:r>
            <a:r>
              <a:rPr sz="2118" b="1" kern="0" spc="-62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118" kern="0" spc="-9" dirty="0">
                <a:solidFill>
                  <a:srgbClr val="012C5E"/>
                </a:solidFill>
                <a:latin typeface="Arial MT"/>
                <a:cs typeface="Arial MT"/>
              </a:rPr>
              <a:t>Fortalecimiento</a:t>
            </a:r>
            <a:r>
              <a:rPr sz="2118" kern="0" spc="-6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de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apoyos</a:t>
            </a:r>
            <a:r>
              <a:rPr sz="2118" kern="0" spc="-6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en</a:t>
            </a:r>
            <a:r>
              <a:rPr sz="2118" kern="0" spc="-57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salud,</a:t>
            </a:r>
            <a:r>
              <a:rPr sz="2118" kern="0" spc="-6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spc="-9" dirty="0">
                <a:solidFill>
                  <a:srgbClr val="012C5E"/>
                </a:solidFill>
                <a:latin typeface="Arial MT"/>
                <a:cs typeface="Arial MT"/>
              </a:rPr>
              <a:t>transporte,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alimentación,</a:t>
            </a:r>
            <a:r>
              <a:rPr sz="2118" kern="0" spc="-7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cultura,</a:t>
            </a:r>
            <a:r>
              <a:rPr sz="2118" kern="0" spc="-7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deporte</a:t>
            </a:r>
            <a:r>
              <a:rPr sz="2118" kern="0" spc="-7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2118" kern="0" spc="-7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atención</a:t>
            </a:r>
            <a:r>
              <a:rPr sz="2118" kern="0" spc="-7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en</a:t>
            </a:r>
            <a:r>
              <a:rPr sz="2118" kern="0" spc="-7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dirty="0">
                <a:solidFill>
                  <a:srgbClr val="012C5E"/>
                </a:solidFill>
                <a:latin typeface="Arial MT"/>
                <a:cs typeface="Arial MT"/>
              </a:rPr>
              <a:t>Casita</a:t>
            </a:r>
            <a:r>
              <a:rPr sz="2118" kern="0" spc="-7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118" kern="0" spc="-9" dirty="0">
                <a:solidFill>
                  <a:srgbClr val="012C5E"/>
                </a:solidFill>
                <a:latin typeface="Arial MT"/>
                <a:cs typeface="Arial MT"/>
              </a:rPr>
              <a:t>Utepitos.</a:t>
            </a:r>
            <a:endParaRPr sz="2118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58471" y="3944437"/>
            <a:ext cx="8875059" cy="291356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64759" y="856578"/>
            <a:ext cx="5561704" cy="1307053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5305" y="823958"/>
            <a:ext cx="5244913" cy="96189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pc="-247" dirty="0">
                <a:solidFill>
                  <a:srgbClr val="012C5E"/>
                </a:solidFill>
              </a:rPr>
              <a:t>ESTUDIANTES</a:t>
            </a: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16559" y="2065479"/>
            <a:ext cx="387226" cy="422797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2154104" y="3002997"/>
            <a:ext cx="390525" cy="363631"/>
            <a:chOff x="561717" y="3403396"/>
            <a:chExt cx="442595" cy="412115"/>
          </a:xfrm>
        </p:grpSpPr>
        <p:sp>
          <p:nvSpPr>
            <p:cNvPr id="8" name="object 8"/>
            <p:cNvSpPr/>
            <p:nvPr/>
          </p:nvSpPr>
          <p:spPr>
            <a:xfrm>
              <a:off x="561717" y="3519595"/>
              <a:ext cx="339725" cy="295910"/>
            </a:xfrm>
            <a:custGeom>
              <a:avLst/>
              <a:gdLst/>
              <a:ahLst/>
              <a:cxnLst/>
              <a:rect l="l" t="t" r="r" b="b"/>
              <a:pathLst>
                <a:path w="339725" h="295910">
                  <a:moveTo>
                    <a:pt x="88010" y="0"/>
                  </a:moveTo>
                  <a:lnTo>
                    <a:pt x="35629" y="14495"/>
                  </a:lnTo>
                  <a:lnTo>
                    <a:pt x="4232" y="56631"/>
                  </a:lnTo>
                  <a:lnTo>
                    <a:pt x="0" y="84968"/>
                  </a:lnTo>
                  <a:lnTo>
                    <a:pt x="11738" y="132197"/>
                  </a:lnTo>
                  <a:lnTo>
                    <a:pt x="41225" y="179148"/>
                  </a:lnTo>
                  <a:lnTo>
                    <a:pt x="79865" y="222308"/>
                  </a:lnTo>
                  <a:lnTo>
                    <a:pt x="119065" y="258162"/>
                  </a:lnTo>
                  <a:lnTo>
                    <a:pt x="150231" y="283196"/>
                  </a:lnTo>
                  <a:lnTo>
                    <a:pt x="167970" y="295446"/>
                  </a:lnTo>
                  <a:lnTo>
                    <a:pt x="171411" y="295446"/>
                  </a:lnTo>
                  <a:lnTo>
                    <a:pt x="173126" y="294925"/>
                  </a:lnTo>
                  <a:lnTo>
                    <a:pt x="174599" y="293896"/>
                  </a:lnTo>
                  <a:lnTo>
                    <a:pt x="189142" y="283196"/>
                  </a:lnTo>
                  <a:lnTo>
                    <a:pt x="197720" y="276307"/>
                  </a:lnTo>
                  <a:lnTo>
                    <a:pt x="169684" y="276307"/>
                  </a:lnTo>
                  <a:lnTo>
                    <a:pt x="157418" y="267055"/>
                  </a:lnTo>
                  <a:lnTo>
                    <a:pt x="118263" y="234673"/>
                  </a:lnTo>
                  <a:lnTo>
                    <a:pt x="61403" y="176894"/>
                  </a:lnTo>
                  <a:lnTo>
                    <a:pt x="36990" y="143141"/>
                  </a:lnTo>
                  <a:lnTo>
                    <a:pt x="17132" y="84968"/>
                  </a:lnTo>
                  <a:lnTo>
                    <a:pt x="20411" y="62200"/>
                  </a:lnTo>
                  <a:lnTo>
                    <a:pt x="45153" y="28699"/>
                  </a:lnTo>
                  <a:lnTo>
                    <a:pt x="78790" y="17087"/>
                  </a:lnTo>
                  <a:lnTo>
                    <a:pt x="142677" y="17087"/>
                  </a:lnTo>
                  <a:lnTo>
                    <a:pt x="116978" y="4670"/>
                  </a:lnTo>
                  <a:lnTo>
                    <a:pt x="88010" y="0"/>
                  </a:lnTo>
                  <a:close/>
                </a:path>
                <a:path w="339725" h="295910">
                  <a:moveTo>
                    <a:pt x="306607" y="17989"/>
                  </a:moveTo>
                  <a:lnTo>
                    <a:pt x="248725" y="17989"/>
                  </a:lnTo>
                  <a:lnTo>
                    <a:pt x="273049" y="20198"/>
                  </a:lnTo>
                  <a:lnTo>
                    <a:pt x="293735" y="29079"/>
                  </a:lnTo>
                  <a:lnTo>
                    <a:pt x="309203" y="43325"/>
                  </a:lnTo>
                  <a:lnTo>
                    <a:pt x="318895" y="62200"/>
                  </a:lnTo>
                  <a:lnTo>
                    <a:pt x="322249" y="84968"/>
                  </a:lnTo>
                  <a:lnTo>
                    <a:pt x="317234" y="112350"/>
                  </a:lnTo>
                  <a:lnTo>
                    <a:pt x="277964" y="176894"/>
                  </a:lnTo>
                  <a:lnTo>
                    <a:pt x="244424" y="213010"/>
                  </a:lnTo>
                  <a:lnTo>
                    <a:pt x="199711" y="252907"/>
                  </a:lnTo>
                  <a:lnTo>
                    <a:pt x="169684" y="276307"/>
                  </a:lnTo>
                  <a:lnTo>
                    <a:pt x="197720" y="276307"/>
                  </a:lnTo>
                  <a:lnTo>
                    <a:pt x="259514" y="222308"/>
                  </a:lnTo>
                  <a:lnTo>
                    <a:pt x="298156" y="179148"/>
                  </a:lnTo>
                  <a:lnTo>
                    <a:pt x="327643" y="132197"/>
                  </a:lnTo>
                  <a:lnTo>
                    <a:pt x="339382" y="84968"/>
                  </a:lnTo>
                  <a:lnTo>
                    <a:pt x="335069" y="56631"/>
                  </a:lnTo>
                  <a:lnTo>
                    <a:pt x="322708" y="32865"/>
                  </a:lnTo>
                  <a:lnTo>
                    <a:pt x="306607" y="17989"/>
                  </a:lnTo>
                  <a:close/>
                </a:path>
                <a:path w="339725" h="295910">
                  <a:moveTo>
                    <a:pt x="142677" y="17087"/>
                  </a:moveTo>
                  <a:lnTo>
                    <a:pt x="86017" y="17087"/>
                  </a:lnTo>
                  <a:lnTo>
                    <a:pt x="107586" y="19690"/>
                  </a:lnTo>
                  <a:lnTo>
                    <a:pt x="107011" y="19690"/>
                  </a:lnTo>
                  <a:lnTo>
                    <a:pt x="146381" y="41395"/>
                  </a:lnTo>
                  <a:lnTo>
                    <a:pt x="163804" y="64572"/>
                  </a:lnTo>
                  <a:lnTo>
                    <a:pt x="166611" y="66223"/>
                  </a:lnTo>
                  <a:lnTo>
                    <a:pt x="172731" y="66223"/>
                  </a:lnTo>
                  <a:lnTo>
                    <a:pt x="175511" y="64572"/>
                  </a:lnTo>
                  <a:lnTo>
                    <a:pt x="175641" y="64572"/>
                  </a:lnTo>
                  <a:lnTo>
                    <a:pt x="177113" y="61893"/>
                  </a:lnTo>
                  <a:lnTo>
                    <a:pt x="177190" y="61753"/>
                  </a:lnTo>
                  <a:lnTo>
                    <a:pt x="193404" y="41915"/>
                  </a:lnTo>
                  <a:lnTo>
                    <a:pt x="169608" y="41915"/>
                  </a:lnTo>
                  <a:lnTo>
                    <a:pt x="145123" y="18269"/>
                  </a:lnTo>
                  <a:lnTo>
                    <a:pt x="142677" y="17087"/>
                  </a:lnTo>
                  <a:close/>
                </a:path>
                <a:path w="339725" h="295910">
                  <a:moveTo>
                    <a:pt x="249647" y="696"/>
                  </a:moveTo>
                  <a:lnTo>
                    <a:pt x="220576" y="5733"/>
                  </a:lnTo>
                  <a:lnTo>
                    <a:pt x="192949" y="19286"/>
                  </a:lnTo>
                  <a:lnTo>
                    <a:pt x="169608" y="41915"/>
                  </a:lnTo>
                  <a:lnTo>
                    <a:pt x="193404" y="41915"/>
                  </a:lnTo>
                  <a:lnTo>
                    <a:pt x="196569" y="38044"/>
                  </a:lnTo>
                  <a:lnTo>
                    <a:pt x="221100" y="23631"/>
                  </a:lnTo>
                  <a:lnTo>
                    <a:pt x="247186" y="17989"/>
                  </a:lnTo>
                  <a:lnTo>
                    <a:pt x="306607" y="17989"/>
                  </a:lnTo>
                  <a:lnTo>
                    <a:pt x="303168" y="14811"/>
                  </a:lnTo>
                  <a:lnTo>
                    <a:pt x="277317" y="3612"/>
                  </a:lnTo>
                  <a:lnTo>
                    <a:pt x="249647" y="696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2107" y="3403396"/>
              <a:ext cx="171940" cy="1719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9235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04416" y="2000327"/>
            <a:ext cx="3943350" cy="1843368"/>
          </a:xfrm>
          <a:custGeom>
            <a:avLst/>
            <a:gdLst/>
            <a:ahLst/>
            <a:cxnLst/>
            <a:rect l="l" t="t" r="r" b="b"/>
            <a:pathLst>
              <a:path w="4469130" h="2089150">
                <a:moveTo>
                  <a:pt x="3993946" y="0"/>
                </a:moveTo>
                <a:lnTo>
                  <a:pt x="475056" y="0"/>
                </a:lnTo>
                <a:lnTo>
                  <a:pt x="426486" y="2452"/>
                </a:lnTo>
                <a:lnTo>
                  <a:pt x="379318" y="9651"/>
                </a:lnTo>
                <a:lnTo>
                  <a:pt x="333792" y="21358"/>
                </a:lnTo>
                <a:lnTo>
                  <a:pt x="290146" y="37333"/>
                </a:lnTo>
                <a:lnTo>
                  <a:pt x="248620" y="57338"/>
                </a:lnTo>
                <a:lnTo>
                  <a:pt x="209452" y="81134"/>
                </a:lnTo>
                <a:lnTo>
                  <a:pt x="172880" y="108482"/>
                </a:lnTo>
                <a:lnTo>
                  <a:pt x="139144" y="139144"/>
                </a:lnTo>
                <a:lnTo>
                  <a:pt x="108482" y="172880"/>
                </a:lnTo>
                <a:lnTo>
                  <a:pt x="81134" y="209452"/>
                </a:lnTo>
                <a:lnTo>
                  <a:pt x="57338" y="248620"/>
                </a:lnTo>
                <a:lnTo>
                  <a:pt x="37333" y="290146"/>
                </a:lnTo>
                <a:lnTo>
                  <a:pt x="21358" y="333792"/>
                </a:lnTo>
                <a:lnTo>
                  <a:pt x="9651" y="379318"/>
                </a:lnTo>
                <a:lnTo>
                  <a:pt x="2452" y="426486"/>
                </a:lnTo>
                <a:lnTo>
                  <a:pt x="0" y="475056"/>
                </a:lnTo>
                <a:lnTo>
                  <a:pt x="0" y="2089086"/>
                </a:lnTo>
                <a:lnTo>
                  <a:pt x="3993946" y="2089086"/>
                </a:lnTo>
                <a:lnTo>
                  <a:pt x="4042519" y="2086633"/>
                </a:lnTo>
                <a:lnTo>
                  <a:pt x="4089688" y="2079435"/>
                </a:lnTo>
                <a:lnTo>
                  <a:pt x="4135215" y="2067729"/>
                </a:lnTo>
                <a:lnTo>
                  <a:pt x="4178861" y="2051754"/>
                </a:lnTo>
                <a:lnTo>
                  <a:pt x="4220388" y="2031750"/>
                </a:lnTo>
                <a:lnTo>
                  <a:pt x="4259556" y="2007955"/>
                </a:lnTo>
                <a:lnTo>
                  <a:pt x="4296127" y="1980607"/>
                </a:lnTo>
                <a:lnTo>
                  <a:pt x="4329863" y="1949946"/>
                </a:lnTo>
                <a:lnTo>
                  <a:pt x="4360524" y="1916211"/>
                </a:lnTo>
                <a:lnTo>
                  <a:pt x="4387871" y="1879640"/>
                </a:lnTo>
                <a:lnTo>
                  <a:pt x="4411666" y="1840471"/>
                </a:lnTo>
                <a:lnTo>
                  <a:pt x="4431671" y="1798944"/>
                </a:lnTo>
                <a:lnTo>
                  <a:pt x="4447645" y="1755298"/>
                </a:lnTo>
                <a:lnTo>
                  <a:pt x="4459351" y="1709771"/>
                </a:lnTo>
                <a:lnTo>
                  <a:pt x="4466550" y="1662602"/>
                </a:lnTo>
                <a:lnTo>
                  <a:pt x="4469003" y="1614030"/>
                </a:lnTo>
                <a:lnTo>
                  <a:pt x="4469003" y="475056"/>
                </a:lnTo>
                <a:lnTo>
                  <a:pt x="4466550" y="426486"/>
                </a:lnTo>
                <a:lnTo>
                  <a:pt x="4459351" y="379318"/>
                </a:lnTo>
                <a:lnTo>
                  <a:pt x="4447645" y="333792"/>
                </a:lnTo>
                <a:lnTo>
                  <a:pt x="4431671" y="290146"/>
                </a:lnTo>
                <a:lnTo>
                  <a:pt x="4411666" y="248620"/>
                </a:lnTo>
                <a:lnTo>
                  <a:pt x="4387871" y="209452"/>
                </a:lnTo>
                <a:lnTo>
                  <a:pt x="4360524" y="172880"/>
                </a:lnTo>
                <a:lnTo>
                  <a:pt x="4329863" y="139144"/>
                </a:lnTo>
                <a:lnTo>
                  <a:pt x="4296127" y="108482"/>
                </a:lnTo>
                <a:lnTo>
                  <a:pt x="4259556" y="81134"/>
                </a:lnTo>
                <a:lnTo>
                  <a:pt x="4220388" y="57338"/>
                </a:lnTo>
                <a:lnTo>
                  <a:pt x="4178861" y="37333"/>
                </a:lnTo>
                <a:lnTo>
                  <a:pt x="4135215" y="21358"/>
                </a:lnTo>
                <a:lnTo>
                  <a:pt x="4089688" y="9651"/>
                </a:lnTo>
                <a:lnTo>
                  <a:pt x="4042519" y="2452"/>
                </a:lnTo>
                <a:lnTo>
                  <a:pt x="3993946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177646" y="4079321"/>
            <a:ext cx="3965762" cy="2085415"/>
            <a:chOff x="5121732" y="4623231"/>
            <a:chExt cx="4494530" cy="2363470"/>
          </a:xfrm>
        </p:grpSpPr>
        <p:sp>
          <p:nvSpPr>
            <p:cNvPr id="4" name="object 4"/>
            <p:cNvSpPr/>
            <p:nvPr/>
          </p:nvSpPr>
          <p:spPr>
            <a:xfrm>
              <a:off x="5134432" y="4635931"/>
              <a:ext cx="4469130" cy="2338070"/>
            </a:xfrm>
            <a:custGeom>
              <a:avLst/>
              <a:gdLst/>
              <a:ahLst/>
              <a:cxnLst/>
              <a:rect l="l" t="t" r="r" b="b"/>
              <a:pathLst>
                <a:path w="4469130" h="2338070">
                  <a:moveTo>
                    <a:pt x="4469003" y="0"/>
                  </a:moveTo>
                  <a:lnTo>
                    <a:pt x="475056" y="0"/>
                  </a:lnTo>
                  <a:lnTo>
                    <a:pt x="426483" y="2452"/>
                  </a:lnTo>
                  <a:lnTo>
                    <a:pt x="379314" y="9651"/>
                  </a:lnTo>
                  <a:lnTo>
                    <a:pt x="333787" y="21357"/>
                  </a:lnTo>
                  <a:lnTo>
                    <a:pt x="290141" y="37331"/>
                  </a:lnTo>
                  <a:lnTo>
                    <a:pt x="248614" y="57336"/>
                  </a:lnTo>
                  <a:lnTo>
                    <a:pt x="209446" y="81131"/>
                  </a:lnTo>
                  <a:lnTo>
                    <a:pt x="172875" y="108478"/>
                  </a:lnTo>
                  <a:lnTo>
                    <a:pt x="139139" y="139139"/>
                  </a:lnTo>
                  <a:lnTo>
                    <a:pt x="108478" y="172875"/>
                  </a:lnTo>
                  <a:lnTo>
                    <a:pt x="81131" y="209446"/>
                  </a:lnTo>
                  <a:lnTo>
                    <a:pt x="57336" y="248614"/>
                  </a:lnTo>
                  <a:lnTo>
                    <a:pt x="37331" y="290141"/>
                  </a:lnTo>
                  <a:lnTo>
                    <a:pt x="21357" y="333787"/>
                  </a:lnTo>
                  <a:lnTo>
                    <a:pt x="9651" y="379314"/>
                  </a:lnTo>
                  <a:lnTo>
                    <a:pt x="2452" y="426483"/>
                  </a:lnTo>
                  <a:lnTo>
                    <a:pt x="0" y="475056"/>
                  </a:lnTo>
                  <a:lnTo>
                    <a:pt x="0" y="1862772"/>
                  </a:lnTo>
                  <a:lnTo>
                    <a:pt x="2452" y="1911342"/>
                  </a:lnTo>
                  <a:lnTo>
                    <a:pt x="9651" y="1958510"/>
                  </a:lnTo>
                  <a:lnTo>
                    <a:pt x="21357" y="2004036"/>
                  </a:lnTo>
                  <a:lnTo>
                    <a:pt x="37331" y="2047681"/>
                  </a:lnTo>
                  <a:lnTo>
                    <a:pt x="57336" y="2089208"/>
                  </a:lnTo>
                  <a:lnTo>
                    <a:pt x="81131" y="2128376"/>
                  </a:lnTo>
                  <a:lnTo>
                    <a:pt x="108478" y="2164948"/>
                  </a:lnTo>
                  <a:lnTo>
                    <a:pt x="139139" y="2198684"/>
                  </a:lnTo>
                  <a:lnTo>
                    <a:pt x="172875" y="2229345"/>
                  </a:lnTo>
                  <a:lnTo>
                    <a:pt x="209446" y="2256694"/>
                  </a:lnTo>
                  <a:lnTo>
                    <a:pt x="248614" y="2280490"/>
                  </a:lnTo>
                  <a:lnTo>
                    <a:pt x="290141" y="2300495"/>
                  </a:lnTo>
                  <a:lnTo>
                    <a:pt x="333787" y="2316470"/>
                  </a:lnTo>
                  <a:lnTo>
                    <a:pt x="379314" y="2328176"/>
                  </a:lnTo>
                  <a:lnTo>
                    <a:pt x="426483" y="2335375"/>
                  </a:lnTo>
                  <a:lnTo>
                    <a:pt x="475056" y="2337828"/>
                  </a:lnTo>
                  <a:lnTo>
                    <a:pt x="3993946" y="2337828"/>
                  </a:lnTo>
                  <a:lnTo>
                    <a:pt x="4042516" y="2335375"/>
                  </a:lnTo>
                  <a:lnTo>
                    <a:pt x="4089684" y="2328176"/>
                  </a:lnTo>
                  <a:lnTo>
                    <a:pt x="4135210" y="2316470"/>
                  </a:lnTo>
                  <a:lnTo>
                    <a:pt x="4178856" y="2300495"/>
                  </a:lnTo>
                  <a:lnTo>
                    <a:pt x="4220382" y="2280490"/>
                  </a:lnTo>
                  <a:lnTo>
                    <a:pt x="4259550" y="2256694"/>
                  </a:lnTo>
                  <a:lnTo>
                    <a:pt x="4296122" y="2229345"/>
                  </a:lnTo>
                  <a:lnTo>
                    <a:pt x="4329858" y="2198684"/>
                  </a:lnTo>
                  <a:lnTo>
                    <a:pt x="4360520" y="2164948"/>
                  </a:lnTo>
                  <a:lnTo>
                    <a:pt x="4387868" y="2128376"/>
                  </a:lnTo>
                  <a:lnTo>
                    <a:pt x="4411664" y="2089208"/>
                  </a:lnTo>
                  <a:lnTo>
                    <a:pt x="4431669" y="2047681"/>
                  </a:lnTo>
                  <a:lnTo>
                    <a:pt x="4447644" y="2004036"/>
                  </a:lnTo>
                  <a:lnTo>
                    <a:pt x="4459351" y="1958510"/>
                  </a:lnTo>
                  <a:lnTo>
                    <a:pt x="4466550" y="1911342"/>
                  </a:lnTo>
                  <a:lnTo>
                    <a:pt x="4469003" y="1862772"/>
                  </a:lnTo>
                  <a:lnTo>
                    <a:pt x="4469003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5134432" y="4635931"/>
              <a:ext cx="4469130" cy="2338070"/>
            </a:xfrm>
            <a:custGeom>
              <a:avLst/>
              <a:gdLst/>
              <a:ahLst/>
              <a:cxnLst/>
              <a:rect l="l" t="t" r="r" b="b"/>
              <a:pathLst>
                <a:path w="4469130" h="2338070">
                  <a:moveTo>
                    <a:pt x="475056" y="0"/>
                  </a:moveTo>
                  <a:lnTo>
                    <a:pt x="4469003" y="0"/>
                  </a:lnTo>
                  <a:lnTo>
                    <a:pt x="4469003" y="1862772"/>
                  </a:lnTo>
                  <a:lnTo>
                    <a:pt x="4466550" y="1911342"/>
                  </a:lnTo>
                  <a:lnTo>
                    <a:pt x="4459351" y="1958510"/>
                  </a:lnTo>
                  <a:lnTo>
                    <a:pt x="4447644" y="2004036"/>
                  </a:lnTo>
                  <a:lnTo>
                    <a:pt x="4431669" y="2047681"/>
                  </a:lnTo>
                  <a:lnTo>
                    <a:pt x="4411664" y="2089208"/>
                  </a:lnTo>
                  <a:lnTo>
                    <a:pt x="4387868" y="2128376"/>
                  </a:lnTo>
                  <a:lnTo>
                    <a:pt x="4360520" y="2164948"/>
                  </a:lnTo>
                  <a:lnTo>
                    <a:pt x="4329858" y="2198684"/>
                  </a:lnTo>
                  <a:lnTo>
                    <a:pt x="4296122" y="2229345"/>
                  </a:lnTo>
                  <a:lnTo>
                    <a:pt x="4259550" y="2256694"/>
                  </a:lnTo>
                  <a:lnTo>
                    <a:pt x="4220382" y="2280490"/>
                  </a:lnTo>
                  <a:lnTo>
                    <a:pt x="4178856" y="2300495"/>
                  </a:lnTo>
                  <a:lnTo>
                    <a:pt x="4135210" y="2316470"/>
                  </a:lnTo>
                  <a:lnTo>
                    <a:pt x="4089684" y="2328176"/>
                  </a:lnTo>
                  <a:lnTo>
                    <a:pt x="4042516" y="2335375"/>
                  </a:lnTo>
                  <a:lnTo>
                    <a:pt x="3993946" y="2337828"/>
                  </a:lnTo>
                  <a:lnTo>
                    <a:pt x="475056" y="2337828"/>
                  </a:lnTo>
                  <a:lnTo>
                    <a:pt x="426483" y="2335375"/>
                  </a:lnTo>
                  <a:lnTo>
                    <a:pt x="379314" y="2328176"/>
                  </a:lnTo>
                  <a:lnTo>
                    <a:pt x="333787" y="2316470"/>
                  </a:lnTo>
                  <a:lnTo>
                    <a:pt x="290141" y="2300495"/>
                  </a:lnTo>
                  <a:lnTo>
                    <a:pt x="248614" y="2280490"/>
                  </a:lnTo>
                  <a:lnTo>
                    <a:pt x="209446" y="2256694"/>
                  </a:lnTo>
                  <a:lnTo>
                    <a:pt x="172875" y="2229345"/>
                  </a:lnTo>
                  <a:lnTo>
                    <a:pt x="139139" y="2198684"/>
                  </a:lnTo>
                  <a:lnTo>
                    <a:pt x="108478" y="2164948"/>
                  </a:lnTo>
                  <a:lnTo>
                    <a:pt x="81131" y="2128376"/>
                  </a:lnTo>
                  <a:lnTo>
                    <a:pt x="57336" y="2089208"/>
                  </a:lnTo>
                  <a:lnTo>
                    <a:pt x="37331" y="2047681"/>
                  </a:lnTo>
                  <a:lnTo>
                    <a:pt x="21357" y="2004036"/>
                  </a:lnTo>
                  <a:lnTo>
                    <a:pt x="9651" y="1958510"/>
                  </a:lnTo>
                  <a:lnTo>
                    <a:pt x="2452" y="1911342"/>
                  </a:lnTo>
                  <a:lnTo>
                    <a:pt x="0" y="1862772"/>
                  </a:lnTo>
                  <a:lnTo>
                    <a:pt x="0" y="475056"/>
                  </a:lnTo>
                  <a:lnTo>
                    <a:pt x="2452" y="426483"/>
                  </a:lnTo>
                  <a:lnTo>
                    <a:pt x="9651" y="379314"/>
                  </a:lnTo>
                  <a:lnTo>
                    <a:pt x="21357" y="333787"/>
                  </a:lnTo>
                  <a:lnTo>
                    <a:pt x="37331" y="290141"/>
                  </a:lnTo>
                  <a:lnTo>
                    <a:pt x="57336" y="248614"/>
                  </a:lnTo>
                  <a:lnTo>
                    <a:pt x="81131" y="209446"/>
                  </a:lnTo>
                  <a:lnTo>
                    <a:pt x="108478" y="172875"/>
                  </a:lnTo>
                  <a:lnTo>
                    <a:pt x="139139" y="139139"/>
                  </a:lnTo>
                  <a:lnTo>
                    <a:pt x="172875" y="108478"/>
                  </a:lnTo>
                  <a:lnTo>
                    <a:pt x="209446" y="81131"/>
                  </a:lnTo>
                  <a:lnTo>
                    <a:pt x="248614" y="57336"/>
                  </a:lnTo>
                  <a:lnTo>
                    <a:pt x="290141" y="37331"/>
                  </a:lnTo>
                  <a:lnTo>
                    <a:pt x="333787" y="21357"/>
                  </a:lnTo>
                  <a:lnTo>
                    <a:pt x="379314" y="9651"/>
                  </a:lnTo>
                  <a:lnTo>
                    <a:pt x="426483" y="2452"/>
                  </a:lnTo>
                  <a:lnTo>
                    <a:pt x="475056" y="0"/>
                  </a:lnTo>
                  <a:close/>
                </a:path>
              </a:pathLst>
            </a:custGeom>
            <a:ln w="25400">
              <a:solidFill>
                <a:srgbClr val="0785C6"/>
              </a:solidFill>
            </a:ln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object 6"/>
          <p:cNvSpPr/>
          <p:nvPr/>
        </p:nvSpPr>
        <p:spPr>
          <a:xfrm>
            <a:off x="2044345" y="2000339"/>
            <a:ext cx="3943350" cy="1978399"/>
          </a:xfrm>
          <a:custGeom>
            <a:avLst/>
            <a:gdLst/>
            <a:ahLst/>
            <a:cxnLst/>
            <a:rect l="l" t="t" r="r" b="b"/>
            <a:pathLst>
              <a:path w="4469130" h="2242185">
                <a:moveTo>
                  <a:pt x="3993946" y="2242007"/>
                </a:moveTo>
                <a:lnTo>
                  <a:pt x="475056" y="2242007"/>
                </a:lnTo>
                <a:lnTo>
                  <a:pt x="426486" y="2239554"/>
                </a:lnTo>
                <a:lnTo>
                  <a:pt x="379318" y="2232355"/>
                </a:lnTo>
                <a:lnTo>
                  <a:pt x="333792" y="2220649"/>
                </a:lnTo>
                <a:lnTo>
                  <a:pt x="290146" y="2204675"/>
                </a:lnTo>
                <a:lnTo>
                  <a:pt x="248620" y="2184671"/>
                </a:lnTo>
                <a:lnTo>
                  <a:pt x="209452" y="2160875"/>
                </a:lnTo>
                <a:lnTo>
                  <a:pt x="172880" y="2133528"/>
                </a:lnTo>
                <a:lnTo>
                  <a:pt x="139144" y="2102867"/>
                </a:lnTo>
                <a:lnTo>
                  <a:pt x="108482" y="2069132"/>
                </a:lnTo>
                <a:lnTo>
                  <a:pt x="81134" y="2032560"/>
                </a:lnTo>
                <a:lnTo>
                  <a:pt x="57338" y="1993392"/>
                </a:lnTo>
                <a:lnTo>
                  <a:pt x="37333" y="1951865"/>
                </a:lnTo>
                <a:lnTo>
                  <a:pt x="21358" y="1908219"/>
                </a:lnTo>
                <a:lnTo>
                  <a:pt x="9651" y="1862692"/>
                </a:lnTo>
                <a:lnTo>
                  <a:pt x="2452" y="1815523"/>
                </a:lnTo>
                <a:lnTo>
                  <a:pt x="0" y="1766951"/>
                </a:lnTo>
                <a:lnTo>
                  <a:pt x="0" y="475043"/>
                </a:lnTo>
                <a:lnTo>
                  <a:pt x="2452" y="426473"/>
                </a:lnTo>
                <a:lnTo>
                  <a:pt x="9651" y="379306"/>
                </a:lnTo>
                <a:lnTo>
                  <a:pt x="21358" y="333781"/>
                </a:lnTo>
                <a:lnTo>
                  <a:pt x="37333" y="290136"/>
                </a:lnTo>
                <a:lnTo>
                  <a:pt x="57338" y="248610"/>
                </a:lnTo>
                <a:lnTo>
                  <a:pt x="81134" y="209443"/>
                </a:lnTo>
                <a:lnTo>
                  <a:pt x="108482" y="172872"/>
                </a:lnTo>
                <a:lnTo>
                  <a:pt x="139144" y="139138"/>
                </a:lnTo>
                <a:lnTo>
                  <a:pt x="172880" y="108477"/>
                </a:lnTo>
                <a:lnTo>
                  <a:pt x="209452" y="81130"/>
                </a:lnTo>
                <a:lnTo>
                  <a:pt x="248620" y="57335"/>
                </a:lnTo>
                <a:lnTo>
                  <a:pt x="290146" y="37331"/>
                </a:lnTo>
                <a:lnTo>
                  <a:pt x="333792" y="21357"/>
                </a:lnTo>
                <a:lnTo>
                  <a:pt x="379318" y="9651"/>
                </a:lnTo>
                <a:lnTo>
                  <a:pt x="426486" y="2452"/>
                </a:lnTo>
                <a:lnTo>
                  <a:pt x="475056" y="0"/>
                </a:lnTo>
                <a:lnTo>
                  <a:pt x="4469003" y="0"/>
                </a:lnTo>
                <a:lnTo>
                  <a:pt x="4469003" y="1766951"/>
                </a:lnTo>
                <a:lnTo>
                  <a:pt x="4466550" y="1815523"/>
                </a:lnTo>
                <a:lnTo>
                  <a:pt x="4459351" y="1862692"/>
                </a:lnTo>
                <a:lnTo>
                  <a:pt x="4447645" y="1908219"/>
                </a:lnTo>
                <a:lnTo>
                  <a:pt x="4431671" y="1951865"/>
                </a:lnTo>
                <a:lnTo>
                  <a:pt x="4411666" y="1993392"/>
                </a:lnTo>
                <a:lnTo>
                  <a:pt x="4387871" y="2032560"/>
                </a:lnTo>
                <a:lnTo>
                  <a:pt x="4360524" y="2069132"/>
                </a:lnTo>
                <a:lnTo>
                  <a:pt x="4329863" y="2102867"/>
                </a:lnTo>
                <a:lnTo>
                  <a:pt x="4296127" y="2133528"/>
                </a:lnTo>
                <a:lnTo>
                  <a:pt x="4259556" y="2160875"/>
                </a:lnTo>
                <a:lnTo>
                  <a:pt x="4220388" y="2184671"/>
                </a:lnTo>
                <a:lnTo>
                  <a:pt x="4178861" y="2204675"/>
                </a:lnTo>
                <a:lnTo>
                  <a:pt x="4135215" y="2220649"/>
                </a:lnTo>
                <a:lnTo>
                  <a:pt x="4089688" y="2232355"/>
                </a:lnTo>
                <a:lnTo>
                  <a:pt x="4042519" y="2239554"/>
                </a:lnTo>
                <a:lnTo>
                  <a:pt x="3993946" y="2242007"/>
                </a:lnTo>
                <a:close/>
              </a:path>
            </a:pathLst>
          </a:custGeom>
          <a:ln w="25399">
            <a:solidFill>
              <a:srgbClr val="012C5E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03927" y="4164621"/>
            <a:ext cx="3943350" cy="1577788"/>
          </a:xfrm>
          <a:custGeom>
            <a:avLst/>
            <a:gdLst/>
            <a:ahLst/>
            <a:cxnLst/>
            <a:rect l="l" t="t" r="r" b="b"/>
            <a:pathLst>
              <a:path w="4469130" h="1788159">
                <a:moveTo>
                  <a:pt x="3993946" y="0"/>
                </a:moveTo>
                <a:lnTo>
                  <a:pt x="475056" y="0"/>
                </a:lnTo>
                <a:lnTo>
                  <a:pt x="426483" y="2452"/>
                </a:lnTo>
                <a:lnTo>
                  <a:pt x="379314" y="9651"/>
                </a:lnTo>
                <a:lnTo>
                  <a:pt x="333787" y="21357"/>
                </a:lnTo>
                <a:lnTo>
                  <a:pt x="290141" y="37331"/>
                </a:lnTo>
                <a:lnTo>
                  <a:pt x="248614" y="57336"/>
                </a:lnTo>
                <a:lnTo>
                  <a:pt x="209446" y="81131"/>
                </a:lnTo>
                <a:lnTo>
                  <a:pt x="172875" y="108478"/>
                </a:lnTo>
                <a:lnTo>
                  <a:pt x="139139" y="139139"/>
                </a:lnTo>
                <a:lnTo>
                  <a:pt x="108478" y="172875"/>
                </a:lnTo>
                <a:lnTo>
                  <a:pt x="81131" y="209446"/>
                </a:lnTo>
                <a:lnTo>
                  <a:pt x="57336" y="248614"/>
                </a:lnTo>
                <a:lnTo>
                  <a:pt x="37331" y="290141"/>
                </a:lnTo>
                <a:lnTo>
                  <a:pt x="21357" y="333787"/>
                </a:lnTo>
                <a:lnTo>
                  <a:pt x="9651" y="379314"/>
                </a:lnTo>
                <a:lnTo>
                  <a:pt x="2452" y="426483"/>
                </a:lnTo>
                <a:lnTo>
                  <a:pt x="0" y="475056"/>
                </a:lnTo>
                <a:lnTo>
                  <a:pt x="0" y="1787906"/>
                </a:lnTo>
                <a:lnTo>
                  <a:pt x="3993946" y="1787906"/>
                </a:lnTo>
                <a:lnTo>
                  <a:pt x="4042516" y="1785453"/>
                </a:lnTo>
                <a:lnTo>
                  <a:pt x="4089684" y="1778254"/>
                </a:lnTo>
                <a:lnTo>
                  <a:pt x="4135210" y="1766548"/>
                </a:lnTo>
                <a:lnTo>
                  <a:pt x="4178856" y="1750574"/>
                </a:lnTo>
                <a:lnTo>
                  <a:pt x="4220382" y="1730570"/>
                </a:lnTo>
                <a:lnTo>
                  <a:pt x="4259550" y="1706775"/>
                </a:lnTo>
                <a:lnTo>
                  <a:pt x="4296122" y="1679428"/>
                </a:lnTo>
                <a:lnTo>
                  <a:pt x="4329858" y="1648767"/>
                </a:lnTo>
                <a:lnTo>
                  <a:pt x="4360520" y="1615033"/>
                </a:lnTo>
                <a:lnTo>
                  <a:pt x="4387868" y="1578462"/>
                </a:lnTo>
                <a:lnTo>
                  <a:pt x="4411664" y="1539295"/>
                </a:lnTo>
                <a:lnTo>
                  <a:pt x="4431669" y="1497769"/>
                </a:lnTo>
                <a:lnTo>
                  <a:pt x="4447644" y="1454124"/>
                </a:lnTo>
                <a:lnTo>
                  <a:pt x="4459351" y="1408599"/>
                </a:lnTo>
                <a:lnTo>
                  <a:pt x="4466550" y="1361432"/>
                </a:lnTo>
                <a:lnTo>
                  <a:pt x="4469003" y="1312862"/>
                </a:lnTo>
                <a:lnTo>
                  <a:pt x="4469003" y="475056"/>
                </a:lnTo>
                <a:lnTo>
                  <a:pt x="4466550" y="426483"/>
                </a:lnTo>
                <a:lnTo>
                  <a:pt x="4459351" y="379314"/>
                </a:lnTo>
                <a:lnTo>
                  <a:pt x="4447644" y="333787"/>
                </a:lnTo>
                <a:lnTo>
                  <a:pt x="4431669" y="290141"/>
                </a:lnTo>
                <a:lnTo>
                  <a:pt x="4411664" y="248614"/>
                </a:lnTo>
                <a:lnTo>
                  <a:pt x="4387868" y="209446"/>
                </a:lnTo>
                <a:lnTo>
                  <a:pt x="4360520" y="172875"/>
                </a:lnTo>
                <a:lnTo>
                  <a:pt x="4329858" y="139139"/>
                </a:lnTo>
                <a:lnTo>
                  <a:pt x="4296122" y="108478"/>
                </a:lnTo>
                <a:lnTo>
                  <a:pt x="4259550" y="81131"/>
                </a:lnTo>
                <a:lnTo>
                  <a:pt x="4220382" y="57336"/>
                </a:lnTo>
                <a:lnTo>
                  <a:pt x="4178856" y="37331"/>
                </a:lnTo>
                <a:lnTo>
                  <a:pt x="4135210" y="21357"/>
                </a:lnTo>
                <a:lnTo>
                  <a:pt x="4089684" y="9651"/>
                </a:lnTo>
                <a:lnTo>
                  <a:pt x="4042516" y="2452"/>
                </a:lnTo>
                <a:lnTo>
                  <a:pt x="3993946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89238" y="2104017"/>
            <a:ext cx="2831166" cy="180334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941" b="1" kern="0" spc="-9" dirty="0">
                <a:solidFill>
                  <a:srgbClr val="012C5E"/>
                </a:solidFill>
                <a:latin typeface="Arial"/>
                <a:cs typeface="Arial"/>
              </a:rPr>
              <a:t>Permanencia:</a:t>
            </a:r>
            <a:endParaRPr sz="1941" kern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1206" defTabSz="806867"/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Continuidad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483" defTabSz="806867"/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al</a:t>
            </a:r>
            <a:r>
              <a:rPr sz="1941" kern="0" spc="-7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Programa</a:t>
            </a:r>
            <a:r>
              <a:rPr sz="1941" kern="0" spc="-6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22" dirty="0">
                <a:solidFill>
                  <a:srgbClr val="012C5E"/>
                </a:solidFill>
                <a:latin typeface="Arial MT"/>
                <a:cs typeface="Arial MT"/>
              </a:rPr>
              <a:t>de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Acompañamiento</a:t>
            </a:r>
            <a:r>
              <a:rPr sz="1941" kern="0" spc="-88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Integral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1941" kern="0" spc="-3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apoyo</a:t>
            </a:r>
            <a:r>
              <a:rPr sz="1941" kern="0" spc="-2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a</a:t>
            </a:r>
            <a:r>
              <a:rPr sz="1941" kern="0" spc="-2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estudiantes rurales.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48478" y="794720"/>
            <a:ext cx="5561704" cy="130705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029222" y="763244"/>
            <a:ext cx="5244913" cy="96189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pc="-247" dirty="0">
                <a:solidFill>
                  <a:srgbClr val="012C5E"/>
                </a:solidFill>
              </a:rPr>
              <a:t>ESTUDIANTES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4426993" y="2319520"/>
            <a:ext cx="521634" cy="526116"/>
            <a:chOff x="3137658" y="2628789"/>
            <a:chExt cx="591185" cy="596265"/>
          </a:xfrm>
        </p:grpSpPr>
        <p:sp>
          <p:nvSpPr>
            <p:cNvPr id="12" name="object 12"/>
            <p:cNvSpPr/>
            <p:nvPr/>
          </p:nvSpPr>
          <p:spPr>
            <a:xfrm>
              <a:off x="3137658" y="2628789"/>
              <a:ext cx="591185" cy="596265"/>
            </a:xfrm>
            <a:custGeom>
              <a:avLst/>
              <a:gdLst/>
              <a:ahLst/>
              <a:cxnLst/>
              <a:rect l="l" t="t" r="r" b="b"/>
              <a:pathLst>
                <a:path w="591185" h="596264">
                  <a:moveTo>
                    <a:pt x="41689" y="0"/>
                  </a:moveTo>
                  <a:lnTo>
                    <a:pt x="6023" y="20983"/>
                  </a:lnTo>
                  <a:lnTo>
                    <a:pt x="90" y="40433"/>
                  </a:lnTo>
                  <a:lnTo>
                    <a:pt x="0" y="40955"/>
                  </a:lnTo>
                  <a:lnTo>
                    <a:pt x="401" y="46363"/>
                  </a:lnTo>
                  <a:lnTo>
                    <a:pt x="432" y="46783"/>
                  </a:lnTo>
                  <a:lnTo>
                    <a:pt x="538" y="48218"/>
                  </a:lnTo>
                  <a:lnTo>
                    <a:pt x="956" y="52320"/>
                  </a:lnTo>
                  <a:lnTo>
                    <a:pt x="1565" y="55177"/>
                  </a:lnTo>
                  <a:lnTo>
                    <a:pt x="2441" y="57882"/>
                  </a:lnTo>
                  <a:lnTo>
                    <a:pt x="3610" y="60537"/>
                  </a:lnTo>
                  <a:lnTo>
                    <a:pt x="71898" y="265451"/>
                  </a:lnTo>
                  <a:lnTo>
                    <a:pt x="72634" y="266785"/>
                  </a:lnTo>
                  <a:lnTo>
                    <a:pt x="73574" y="267915"/>
                  </a:lnTo>
                  <a:lnTo>
                    <a:pt x="76025" y="272741"/>
                  </a:lnTo>
                  <a:lnTo>
                    <a:pt x="78972" y="276868"/>
                  </a:lnTo>
                  <a:lnTo>
                    <a:pt x="227511" y="425408"/>
                  </a:lnTo>
                  <a:lnTo>
                    <a:pt x="209061" y="541829"/>
                  </a:lnTo>
                  <a:lnTo>
                    <a:pt x="208969" y="542413"/>
                  </a:lnTo>
                  <a:lnTo>
                    <a:pt x="208880" y="543924"/>
                  </a:lnTo>
                  <a:lnTo>
                    <a:pt x="207325" y="553512"/>
                  </a:lnTo>
                  <a:lnTo>
                    <a:pt x="207241" y="554033"/>
                  </a:lnTo>
                  <a:lnTo>
                    <a:pt x="207178" y="555011"/>
                  </a:lnTo>
                  <a:lnTo>
                    <a:pt x="208299" y="565295"/>
                  </a:lnTo>
                  <a:lnTo>
                    <a:pt x="239402" y="594982"/>
                  </a:lnTo>
                  <a:lnTo>
                    <a:pt x="247209" y="595753"/>
                  </a:lnTo>
                  <a:lnTo>
                    <a:pt x="255137" y="594982"/>
                  </a:lnTo>
                  <a:lnTo>
                    <a:pt x="276901" y="582545"/>
                  </a:lnTo>
                  <a:lnTo>
                    <a:pt x="277409" y="582227"/>
                  </a:lnTo>
                  <a:lnTo>
                    <a:pt x="277904" y="581846"/>
                  </a:lnTo>
                  <a:lnTo>
                    <a:pt x="278336" y="581389"/>
                  </a:lnTo>
                  <a:lnTo>
                    <a:pt x="280584" y="579141"/>
                  </a:lnTo>
                  <a:lnTo>
                    <a:pt x="240935" y="579141"/>
                  </a:lnTo>
                  <a:lnTo>
                    <a:pt x="235073" y="576703"/>
                  </a:lnTo>
                  <a:lnTo>
                    <a:pt x="230597" y="572245"/>
                  </a:lnTo>
                  <a:lnTo>
                    <a:pt x="226475" y="566683"/>
                  </a:lnTo>
                  <a:lnTo>
                    <a:pt x="224188" y="560299"/>
                  </a:lnTo>
                  <a:lnTo>
                    <a:pt x="223904" y="555011"/>
                  </a:lnTo>
                  <a:lnTo>
                    <a:pt x="223823" y="553512"/>
                  </a:lnTo>
                  <a:lnTo>
                    <a:pt x="225466" y="546743"/>
                  </a:lnTo>
                  <a:lnTo>
                    <a:pt x="226114" y="545169"/>
                  </a:lnTo>
                  <a:lnTo>
                    <a:pt x="226241" y="543454"/>
                  </a:lnTo>
                  <a:lnTo>
                    <a:pt x="225885" y="541829"/>
                  </a:lnTo>
                  <a:lnTo>
                    <a:pt x="241760" y="441613"/>
                  </a:lnTo>
                  <a:lnTo>
                    <a:pt x="278955" y="441613"/>
                  </a:lnTo>
                  <a:lnTo>
                    <a:pt x="98072" y="260739"/>
                  </a:lnTo>
                  <a:lnTo>
                    <a:pt x="96345" y="258111"/>
                  </a:lnTo>
                  <a:lnTo>
                    <a:pt x="94721" y="254385"/>
                  </a:lnTo>
                  <a:lnTo>
                    <a:pt x="94656" y="254237"/>
                  </a:lnTo>
                  <a:lnTo>
                    <a:pt x="94072" y="253221"/>
                  </a:lnTo>
                  <a:lnTo>
                    <a:pt x="26889" y="51659"/>
                  </a:lnTo>
                  <a:lnTo>
                    <a:pt x="26546" y="50834"/>
                  </a:lnTo>
                  <a:lnTo>
                    <a:pt x="25962" y="49538"/>
                  </a:lnTo>
                  <a:lnTo>
                    <a:pt x="25530" y="48218"/>
                  </a:lnTo>
                  <a:lnTo>
                    <a:pt x="25238" y="46783"/>
                  </a:lnTo>
                  <a:lnTo>
                    <a:pt x="25136" y="46363"/>
                  </a:lnTo>
                  <a:lnTo>
                    <a:pt x="24187" y="40955"/>
                  </a:lnTo>
                  <a:lnTo>
                    <a:pt x="24095" y="40433"/>
                  </a:lnTo>
                  <a:lnTo>
                    <a:pt x="25962" y="34413"/>
                  </a:lnTo>
                  <a:lnTo>
                    <a:pt x="34597" y="25789"/>
                  </a:lnTo>
                  <a:lnTo>
                    <a:pt x="34368" y="25789"/>
                  </a:lnTo>
                  <a:lnTo>
                    <a:pt x="41100" y="23910"/>
                  </a:lnTo>
                  <a:lnTo>
                    <a:pt x="122294" y="23910"/>
                  </a:lnTo>
                  <a:lnTo>
                    <a:pt x="59426" y="3196"/>
                  </a:lnTo>
                  <a:lnTo>
                    <a:pt x="57725" y="2498"/>
                  </a:lnTo>
                  <a:lnTo>
                    <a:pt x="55947" y="1901"/>
                  </a:lnTo>
                  <a:lnTo>
                    <a:pt x="54016" y="1367"/>
                  </a:lnTo>
                  <a:lnTo>
                    <a:pt x="55587" y="1367"/>
                  </a:lnTo>
                  <a:lnTo>
                    <a:pt x="41689" y="0"/>
                  </a:lnTo>
                  <a:close/>
                </a:path>
                <a:path w="591185" h="596264">
                  <a:moveTo>
                    <a:pt x="278955" y="441613"/>
                  </a:moveTo>
                  <a:lnTo>
                    <a:pt x="241760" y="441613"/>
                  </a:lnTo>
                  <a:lnTo>
                    <a:pt x="318202" y="518054"/>
                  </a:lnTo>
                  <a:lnTo>
                    <a:pt x="268672" y="567584"/>
                  </a:lnTo>
                  <a:lnTo>
                    <a:pt x="267478" y="568130"/>
                  </a:lnTo>
                  <a:lnTo>
                    <a:pt x="266411" y="568956"/>
                  </a:lnTo>
                  <a:lnTo>
                    <a:pt x="264684" y="571191"/>
                  </a:lnTo>
                  <a:lnTo>
                    <a:pt x="264150" y="571966"/>
                  </a:lnTo>
                  <a:lnTo>
                    <a:pt x="259413" y="576703"/>
                  </a:lnTo>
                  <a:lnTo>
                    <a:pt x="253520" y="579141"/>
                  </a:lnTo>
                  <a:lnTo>
                    <a:pt x="280584" y="579141"/>
                  </a:lnTo>
                  <a:lnTo>
                    <a:pt x="330914" y="528798"/>
                  </a:lnTo>
                  <a:lnTo>
                    <a:pt x="368099" y="528798"/>
                  </a:lnTo>
                  <a:lnTo>
                    <a:pt x="364722" y="527401"/>
                  </a:lnTo>
                  <a:lnTo>
                    <a:pt x="278955" y="441613"/>
                  </a:lnTo>
                  <a:close/>
                </a:path>
                <a:path w="591185" h="596264">
                  <a:moveTo>
                    <a:pt x="368099" y="528798"/>
                  </a:moveTo>
                  <a:lnTo>
                    <a:pt x="330914" y="528798"/>
                  </a:lnTo>
                  <a:lnTo>
                    <a:pt x="342192" y="540076"/>
                  </a:lnTo>
                  <a:lnTo>
                    <a:pt x="349968" y="546476"/>
                  </a:lnTo>
                  <a:lnTo>
                    <a:pt x="358710" y="551158"/>
                  </a:lnTo>
                  <a:lnTo>
                    <a:pt x="368197" y="554033"/>
                  </a:lnTo>
                  <a:lnTo>
                    <a:pt x="378209" y="555011"/>
                  </a:lnTo>
                  <a:lnTo>
                    <a:pt x="388187" y="554033"/>
                  </a:lnTo>
                  <a:lnTo>
                    <a:pt x="397683" y="551158"/>
                  </a:lnTo>
                  <a:lnTo>
                    <a:pt x="406441" y="546476"/>
                  </a:lnTo>
                  <a:lnTo>
                    <a:pt x="414239" y="540076"/>
                  </a:lnTo>
                  <a:lnTo>
                    <a:pt x="424208" y="530106"/>
                  </a:lnTo>
                  <a:lnTo>
                    <a:pt x="371262" y="530106"/>
                  </a:lnTo>
                  <a:lnTo>
                    <a:pt x="368099" y="528798"/>
                  </a:lnTo>
                  <a:close/>
                </a:path>
                <a:path w="591185" h="596264">
                  <a:moveTo>
                    <a:pt x="431320" y="494851"/>
                  </a:moveTo>
                  <a:lnTo>
                    <a:pt x="426177" y="494851"/>
                  </a:lnTo>
                  <a:lnTo>
                    <a:pt x="422977" y="496109"/>
                  </a:lnTo>
                  <a:lnTo>
                    <a:pt x="396562" y="522512"/>
                  </a:lnTo>
                  <a:lnTo>
                    <a:pt x="395405" y="523706"/>
                  </a:lnTo>
                  <a:lnTo>
                    <a:pt x="394071" y="524785"/>
                  </a:lnTo>
                  <a:lnTo>
                    <a:pt x="390528" y="527147"/>
                  </a:lnTo>
                  <a:lnTo>
                    <a:pt x="388229" y="528240"/>
                  </a:lnTo>
                  <a:lnTo>
                    <a:pt x="383365" y="529713"/>
                  </a:lnTo>
                  <a:lnTo>
                    <a:pt x="380813" y="530106"/>
                  </a:lnTo>
                  <a:lnTo>
                    <a:pt x="424208" y="530106"/>
                  </a:lnTo>
                  <a:lnTo>
                    <a:pt x="431803" y="522512"/>
                  </a:lnTo>
                  <a:lnTo>
                    <a:pt x="449122" y="522512"/>
                  </a:lnTo>
                  <a:lnTo>
                    <a:pt x="473688" y="497950"/>
                  </a:lnTo>
                  <a:lnTo>
                    <a:pt x="438458" y="497950"/>
                  </a:lnTo>
                  <a:lnTo>
                    <a:pt x="433264" y="495308"/>
                  </a:lnTo>
                  <a:lnTo>
                    <a:pt x="431320" y="494851"/>
                  </a:lnTo>
                  <a:close/>
                </a:path>
                <a:path w="591185" h="596264">
                  <a:moveTo>
                    <a:pt x="449122" y="522512"/>
                  </a:moveTo>
                  <a:lnTo>
                    <a:pt x="431803" y="522512"/>
                  </a:lnTo>
                  <a:lnTo>
                    <a:pt x="440020" y="526703"/>
                  </a:lnTo>
                  <a:lnTo>
                    <a:pt x="445849" y="525763"/>
                  </a:lnTo>
                  <a:lnTo>
                    <a:pt x="449122" y="522512"/>
                  </a:lnTo>
                  <a:close/>
                </a:path>
                <a:path w="591185" h="596264">
                  <a:moveTo>
                    <a:pt x="122294" y="23910"/>
                  </a:moveTo>
                  <a:lnTo>
                    <a:pt x="41100" y="23910"/>
                  </a:lnTo>
                  <a:lnTo>
                    <a:pt x="48034" y="25561"/>
                  </a:lnTo>
                  <a:lnTo>
                    <a:pt x="48796" y="25789"/>
                  </a:lnTo>
                  <a:lnTo>
                    <a:pt x="49533" y="26043"/>
                  </a:lnTo>
                  <a:lnTo>
                    <a:pt x="50295" y="26348"/>
                  </a:lnTo>
                  <a:lnTo>
                    <a:pt x="50587" y="26488"/>
                  </a:lnTo>
                  <a:lnTo>
                    <a:pt x="250422" y="92350"/>
                  </a:lnTo>
                  <a:lnTo>
                    <a:pt x="523776" y="358529"/>
                  </a:lnTo>
                  <a:lnTo>
                    <a:pt x="531362" y="376943"/>
                  </a:lnTo>
                  <a:lnTo>
                    <a:pt x="529445" y="386760"/>
                  </a:lnTo>
                  <a:lnTo>
                    <a:pt x="523726" y="395385"/>
                  </a:lnTo>
                  <a:lnTo>
                    <a:pt x="496598" y="422499"/>
                  </a:lnTo>
                  <a:lnTo>
                    <a:pt x="495671" y="428341"/>
                  </a:lnTo>
                  <a:lnTo>
                    <a:pt x="499862" y="436546"/>
                  </a:lnTo>
                  <a:lnTo>
                    <a:pt x="438458" y="497950"/>
                  </a:lnTo>
                  <a:lnTo>
                    <a:pt x="473688" y="497950"/>
                  </a:lnTo>
                  <a:lnTo>
                    <a:pt x="527713" y="443924"/>
                  </a:lnTo>
                  <a:lnTo>
                    <a:pt x="528641" y="438070"/>
                  </a:lnTo>
                  <a:lnTo>
                    <a:pt x="524437" y="429878"/>
                  </a:lnTo>
                  <a:lnTo>
                    <a:pt x="541328" y="412987"/>
                  </a:lnTo>
                  <a:lnTo>
                    <a:pt x="552518" y="396129"/>
                  </a:lnTo>
                  <a:lnTo>
                    <a:pt x="556255" y="376943"/>
                  </a:lnTo>
                  <a:lnTo>
                    <a:pt x="552542" y="357759"/>
                  </a:lnTo>
                  <a:lnTo>
                    <a:pt x="541379" y="340915"/>
                  </a:lnTo>
                  <a:lnTo>
                    <a:pt x="527142" y="326678"/>
                  </a:lnTo>
                  <a:lnTo>
                    <a:pt x="538889" y="314930"/>
                  </a:lnTo>
                  <a:lnTo>
                    <a:pt x="515394" y="314930"/>
                  </a:lnTo>
                  <a:lnTo>
                    <a:pt x="439956" y="239505"/>
                  </a:lnTo>
                  <a:lnTo>
                    <a:pt x="531116" y="225002"/>
                  </a:lnTo>
                  <a:lnTo>
                    <a:pt x="425453" y="225002"/>
                  </a:lnTo>
                  <a:lnTo>
                    <a:pt x="281727" y="81263"/>
                  </a:lnTo>
                  <a:lnTo>
                    <a:pt x="257242" y="68373"/>
                  </a:lnTo>
                  <a:lnTo>
                    <a:pt x="122294" y="23910"/>
                  </a:lnTo>
                  <a:close/>
                </a:path>
                <a:path w="591185" h="596264">
                  <a:moveTo>
                    <a:pt x="581783" y="221281"/>
                  </a:moveTo>
                  <a:lnTo>
                    <a:pt x="553748" y="221281"/>
                  </a:lnTo>
                  <a:lnTo>
                    <a:pt x="561876" y="223617"/>
                  </a:lnTo>
                  <a:lnTo>
                    <a:pt x="567591" y="229332"/>
                  </a:lnTo>
                  <a:lnTo>
                    <a:pt x="572694" y="236972"/>
                  </a:lnTo>
                  <a:lnTo>
                    <a:pt x="574447" y="245522"/>
                  </a:lnTo>
                  <a:lnTo>
                    <a:pt x="574476" y="245665"/>
                  </a:lnTo>
                  <a:lnTo>
                    <a:pt x="572963" y="254237"/>
                  </a:lnTo>
                  <a:lnTo>
                    <a:pt x="572937" y="254385"/>
                  </a:lnTo>
                  <a:lnTo>
                    <a:pt x="568074" y="262111"/>
                  </a:lnTo>
                  <a:lnTo>
                    <a:pt x="566055" y="264270"/>
                  </a:lnTo>
                  <a:lnTo>
                    <a:pt x="515394" y="314930"/>
                  </a:lnTo>
                  <a:lnTo>
                    <a:pt x="538889" y="314930"/>
                  </a:lnTo>
                  <a:lnTo>
                    <a:pt x="579428" y="274392"/>
                  </a:lnTo>
                  <a:lnTo>
                    <a:pt x="579974" y="273693"/>
                  </a:lnTo>
                  <a:lnTo>
                    <a:pt x="588367" y="260453"/>
                  </a:lnTo>
                  <a:lnTo>
                    <a:pt x="591026" y="245665"/>
                  </a:lnTo>
                  <a:lnTo>
                    <a:pt x="591052" y="245522"/>
                  </a:lnTo>
                  <a:lnTo>
                    <a:pt x="588036" y="230652"/>
                  </a:lnTo>
                  <a:lnTo>
                    <a:pt x="581783" y="221281"/>
                  </a:lnTo>
                  <a:close/>
                </a:path>
                <a:path w="591185" h="596264">
                  <a:moveTo>
                    <a:pt x="554520" y="206019"/>
                  </a:moveTo>
                  <a:lnTo>
                    <a:pt x="545176" y="206333"/>
                  </a:lnTo>
                  <a:lnTo>
                    <a:pt x="542899" y="206333"/>
                  </a:lnTo>
                  <a:lnTo>
                    <a:pt x="425453" y="225002"/>
                  </a:lnTo>
                  <a:lnTo>
                    <a:pt x="531116" y="225002"/>
                  </a:lnTo>
                  <a:lnTo>
                    <a:pt x="542611" y="223173"/>
                  </a:lnTo>
                  <a:lnTo>
                    <a:pt x="545513" y="223173"/>
                  </a:lnTo>
                  <a:lnTo>
                    <a:pt x="553748" y="221281"/>
                  </a:lnTo>
                  <a:lnTo>
                    <a:pt x="581783" y="221281"/>
                  </a:lnTo>
                  <a:lnTo>
                    <a:pt x="579326" y="217598"/>
                  </a:lnTo>
                  <a:lnTo>
                    <a:pt x="571926" y="211746"/>
                  </a:lnTo>
                  <a:lnTo>
                    <a:pt x="563547" y="207855"/>
                  </a:lnTo>
                  <a:lnTo>
                    <a:pt x="554520" y="206019"/>
                  </a:lnTo>
                  <a:close/>
                </a:path>
                <a:path w="591185" h="596264">
                  <a:moveTo>
                    <a:pt x="545536" y="223173"/>
                  </a:moveTo>
                  <a:lnTo>
                    <a:pt x="542611" y="223173"/>
                  </a:lnTo>
                  <a:lnTo>
                    <a:pt x="543690" y="223363"/>
                  </a:lnTo>
                  <a:lnTo>
                    <a:pt x="544756" y="223363"/>
                  </a:lnTo>
                  <a:lnTo>
                    <a:pt x="545536" y="223173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1828" y="2781668"/>
              <a:ext cx="307251" cy="307276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9208241" y="3069805"/>
            <a:ext cx="536201" cy="553571"/>
            <a:chOff x="7866316" y="3369436"/>
            <a:chExt cx="607695" cy="627380"/>
          </a:xfrm>
        </p:grpSpPr>
        <p:sp>
          <p:nvSpPr>
            <p:cNvPr id="15" name="object 15"/>
            <p:cNvSpPr/>
            <p:nvPr/>
          </p:nvSpPr>
          <p:spPr>
            <a:xfrm>
              <a:off x="7866316" y="3369436"/>
              <a:ext cx="607695" cy="627380"/>
            </a:xfrm>
            <a:custGeom>
              <a:avLst/>
              <a:gdLst/>
              <a:ahLst/>
              <a:cxnLst/>
              <a:rect l="l" t="t" r="r" b="b"/>
              <a:pathLst>
                <a:path w="607695" h="627379">
                  <a:moveTo>
                    <a:pt x="91402" y="129539"/>
                  </a:moveTo>
                  <a:lnTo>
                    <a:pt x="84874" y="129539"/>
                  </a:lnTo>
                  <a:lnTo>
                    <a:pt x="66443" y="133350"/>
                  </a:lnTo>
                  <a:lnTo>
                    <a:pt x="36525" y="180339"/>
                  </a:lnTo>
                  <a:lnTo>
                    <a:pt x="33486" y="246379"/>
                  </a:lnTo>
                  <a:lnTo>
                    <a:pt x="33431" y="247649"/>
                  </a:lnTo>
                  <a:lnTo>
                    <a:pt x="33321" y="250189"/>
                  </a:lnTo>
                  <a:lnTo>
                    <a:pt x="32174" y="284479"/>
                  </a:lnTo>
                  <a:lnTo>
                    <a:pt x="31731" y="306069"/>
                  </a:lnTo>
                  <a:lnTo>
                    <a:pt x="31612" y="345439"/>
                  </a:lnTo>
                  <a:lnTo>
                    <a:pt x="33240" y="369569"/>
                  </a:lnTo>
                  <a:lnTo>
                    <a:pt x="33326" y="370839"/>
                  </a:lnTo>
                  <a:lnTo>
                    <a:pt x="37576" y="396239"/>
                  </a:lnTo>
                  <a:lnTo>
                    <a:pt x="45326" y="420369"/>
                  </a:lnTo>
                  <a:lnTo>
                    <a:pt x="0" y="496569"/>
                  </a:lnTo>
                  <a:lnTo>
                    <a:pt x="219100" y="627379"/>
                  </a:lnTo>
                  <a:lnTo>
                    <a:pt x="232904" y="604519"/>
                  </a:lnTo>
                  <a:lnTo>
                    <a:pt x="207441" y="604519"/>
                  </a:lnTo>
                  <a:lnTo>
                    <a:pt x="26339" y="495299"/>
                  </a:lnTo>
                  <a:lnTo>
                    <a:pt x="72148" y="419100"/>
                  </a:lnTo>
                  <a:lnTo>
                    <a:pt x="70205" y="415289"/>
                  </a:lnTo>
                  <a:lnTo>
                    <a:pt x="68491" y="410209"/>
                  </a:lnTo>
                  <a:lnTo>
                    <a:pt x="65392" y="401319"/>
                  </a:lnTo>
                  <a:lnTo>
                    <a:pt x="64008" y="396239"/>
                  </a:lnTo>
                  <a:lnTo>
                    <a:pt x="62941" y="391159"/>
                  </a:lnTo>
                  <a:lnTo>
                    <a:pt x="61545" y="384809"/>
                  </a:lnTo>
                  <a:lnTo>
                    <a:pt x="60509" y="377189"/>
                  </a:lnTo>
                  <a:lnTo>
                    <a:pt x="59955" y="370839"/>
                  </a:lnTo>
                  <a:lnTo>
                    <a:pt x="59844" y="369569"/>
                  </a:lnTo>
                  <a:lnTo>
                    <a:pt x="59643" y="363219"/>
                  </a:lnTo>
                  <a:lnTo>
                    <a:pt x="59715" y="299719"/>
                  </a:lnTo>
                  <a:lnTo>
                    <a:pt x="59830" y="290829"/>
                  </a:lnTo>
                  <a:lnTo>
                    <a:pt x="59912" y="284479"/>
                  </a:lnTo>
                  <a:lnTo>
                    <a:pt x="60010" y="276859"/>
                  </a:lnTo>
                  <a:lnTo>
                    <a:pt x="60981" y="229869"/>
                  </a:lnTo>
                  <a:lnTo>
                    <a:pt x="62141" y="182879"/>
                  </a:lnTo>
                  <a:lnTo>
                    <a:pt x="85496" y="156209"/>
                  </a:lnTo>
                  <a:lnTo>
                    <a:pt x="149317" y="156209"/>
                  </a:lnTo>
                  <a:lnTo>
                    <a:pt x="139293" y="139700"/>
                  </a:lnTo>
                  <a:lnTo>
                    <a:pt x="136917" y="134619"/>
                  </a:lnTo>
                  <a:lnTo>
                    <a:pt x="109613" y="134619"/>
                  </a:lnTo>
                  <a:lnTo>
                    <a:pt x="103821" y="132079"/>
                  </a:lnTo>
                  <a:lnTo>
                    <a:pt x="91402" y="129539"/>
                  </a:lnTo>
                  <a:close/>
                </a:path>
                <a:path w="607695" h="627379">
                  <a:moveTo>
                    <a:pt x="356755" y="530860"/>
                  </a:moveTo>
                  <a:lnTo>
                    <a:pt x="301942" y="530860"/>
                  </a:lnTo>
                  <a:lnTo>
                    <a:pt x="321171" y="541019"/>
                  </a:lnTo>
                  <a:lnTo>
                    <a:pt x="340829" y="546099"/>
                  </a:lnTo>
                  <a:lnTo>
                    <a:pt x="393877" y="627379"/>
                  </a:lnTo>
                  <a:lnTo>
                    <a:pt x="430807" y="603249"/>
                  </a:lnTo>
                  <a:lnTo>
                    <a:pt x="404609" y="603249"/>
                  </a:lnTo>
                  <a:lnTo>
                    <a:pt x="369519" y="549910"/>
                  </a:lnTo>
                  <a:lnTo>
                    <a:pt x="356755" y="530860"/>
                  </a:lnTo>
                  <a:close/>
                </a:path>
                <a:path w="607695" h="627379">
                  <a:moveTo>
                    <a:pt x="149317" y="156209"/>
                  </a:moveTo>
                  <a:lnTo>
                    <a:pt x="93467" y="156209"/>
                  </a:lnTo>
                  <a:lnTo>
                    <a:pt x="100403" y="160019"/>
                  </a:lnTo>
                  <a:lnTo>
                    <a:pt x="106066" y="165099"/>
                  </a:lnTo>
                  <a:lnTo>
                    <a:pt x="110223" y="171449"/>
                  </a:lnTo>
                  <a:lnTo>
                    <a:pt x="106984" y="173989"/>
                  </a:lnTo>
                  <a:lnTo>
                    <a:pt x="103860" y="176529"/>
                  </a:lnTo>
                  <a:lnTo>
                    <a:pt x="100101" y="180339"/>
                  </a:lnTo>
                  <a:lnTo>
                    <a:pt x="89385" y="196849"/>
                  </a:lnTo>
                  <a:lnTo>
                    <a:pt x="84847" y="217169"/>
                  </a:lnTo>
                  <a:lnTo>
                    <a:pt x="86526" y="236219"/>
                  </a:lnTo>
                  <a:lnTo>
                    <a:pt x="120380" y="295909"/>
                  </a:lnTo>
                  <a:lnTo>
                    <a:pt x="146490" y="336549"/>
                  </a:lnTo>
                  <a:lnTo>
                    <a:pt x="172799" y="377189"/>
                  </a:lnTo>
                  <a:lnTo>
                    <a:pt x="199311" y="417829"/>
                  </a:lnTo>
                  <a:lnTo>
                    <a:pt x="232758" y="468629"/>
                  </a:lnTo>
                  <a:lnTo>
                    <a:pt x="260720" y="500379"/>
                  </a:lnTo>
                  <a:lnTo>
                    <a:pt x="276644" y="514349"/>
                  </a:lnTo>
                  <a:lnTo>
                    <a:pt x="275602" y="514349"/>
                  </a:lnTo>
                  <a:lnTo>
                    <a:pt x="274612" y="515619"/>
                  </a:lnTo>
                  <a:lnTo>
                    <a:pt x="273570" y="515619"/>
                  </a:lnTo>
                  <a:lnTo>
                    <a:pt x="268566" y="516889"/>
                  </a:lnTo>
                  <a:lnTo>
                    <a:pt x="263385" y="519429"/>
                  </a:lnTo>
                  <a:lnTo>
                    <a:pt x="257987" y="520699"/>
                  </a:lnTo>
                  <a:lnTo>
                    <a:pt x="207441" y="604519"/>
                  </a:lnTo>
                  <a:lnTo>
                    <a:pt x="232904" y="604519"/>
                  </a:lnTo>
                  <a:lnTo>
                    <a:pt x="268947" y="544829"/>
                  </a:lnTo>
                  <a:lnTo>
                    <a:pt x="285649" y="539749"/>
                  </a:lnTo>
                  <a:lnTo>
                    <a:pt x="293849" y="535940"/>
                  </a:lnTo>
                  <a:lnTo>
                    <a:pt x="301942" y="530860"/>
                  </a:lnTo>
                  <a:lnTo>
                    <a:pt x="356755" y="530860"/>
                  </a:lnTo>
                  <a:lnTo>
                    <a:pt x="350799" y="521969"/>
                  </a:lnTo>
                  <a:lnTo>
                    <a:pt x="340131" y="519429"/>
                  </a:lnTo>
                  <a:lnTo>
                    <a:pt x="328866" y="515619"/>
                  </a:lnTo>
                  <a:lnTo>
                    <a:pt x="282354" y="486409"/>
                  </a:lnTo>
                  <a:lnTo>
                    <a:pt x="253720" y="453389"/>
                  </a:lnTo>
                  <a:lnTo>
                    <a:pt x="219457" y="401319"/>
                  </a:lnTo>
                  <a:lnTo>
                    <a:pt x="202676" y="375919"/>
                  </a:lnTo>
                  <a:lnTo>
                    <a:pt x="185851" y="349249"/>
                  </a:lnTo>
                  <a:lnTo>
                    <a:pt x="150296" y="295909"/>
                  </a:lnTo>
                  <a:lnTo>
                    <a:pt x="132575" y="267969"/>
                  </a:lnTo>
                  <a:lnTo>
                    <a:pt x="108315" y="229869"/>
                  </a:lnTo>
                  <a:lnTo>
                    <a:pt x="105920" y="219709"/>
                  </a:lnTo>
                  <a:lnTo>
                    <a:pt x="105823" y="217169"/>
                  </a:lnTo>
                  <a:lnTo>
                    <a:pt x="105727" y="214629"/>
                  </a:lnTo>
                  <a:lnTo>
                    <a:pt x="106743" y="207009"/>
                  </a:lnTo>
                  <a:lnTo>
                    <a:pt x="110883" y="201929"/>
                  </a:lnTo>
                  <a:lnTo>
                    <a:pt x="116852" y="198119"/>
                  </a:lnTo>
                  <a:lnTo>
                    <a:pt x="122250" y="194309"/>
                  </a:lnTo>
                  <a:lnTo>
                    <a:pt x="173497" y="194309"/>
                  </a:lnTo>
                  <a:lnTo>
                    <a:pt x="157027" y="168909"/>
                  </a:lnTo>
                  <a:lnTo>
                    <a:pt x="149317" y="156209"/>
                  </a:lnTo>
                  <a:close/>
                </a:path>
                <a:path w="607695" h="627379">
                  <a:moveTo>
                    <a:pt x="551737" y="151129"/>
                  </a:moveTo>
                  <a:lnTo>
                    <a:pt x="508939" y="151129"/>
                  </a:lnTo>
                  <a:lnTo>
                    <a:pt x="517940" y="152399"/>
                  </a:lnTo>
                  <a:lnTo>
                    <a:pt x="525497" y="157479"/>
                  </a:lnTo>
                  <a:lnTo>
                    <a:pt x="536106" y="219709"/>
                  </a:lnTo>
                  <a:lnTo>
                    <a:pt x="538498" y="259079"/>
                  </a:lnTo>
                  <a:lnTo>
                    <a:pt x="541193" y="309879"/>
                  </a:lnTo>
                  <a:lnTo>
                    <a:pt x="542874" y="354329"/>
                  </a:lnTo>
                  <a:lnTo>
                    <a:pt x="542897" y="363219"/>
                  </a:lnTo>
                  <a:lnTo>
                    <a:pt x="542594" y="369569"/>
                  </a:lnTo>
                  <a:lnTo>
                    <a:pt x="542534" y="370839"/>
                  </a:lnTo>
                  <a:lnTo>
                    <a:pt x="542041" y="375919"/>
                  </a:lnTo>
                  <a:lnTo>
                    <a:pt x="541918" y="377189"/>
                  </a:lnTo>
                  <a:lnTo>
                    <a:pt x="534339" y="408939"/>
                  </a:lnTo>
                  <a:lnTo>
                    <a:pt x="532574" y="414019"/>
                  </a:lnTo>
                  <a:lnTo>
                    <a:pt x="581317" y="487679"/>
                  </a:lnTo>
                  <a:lnTo>
                    <a:pt x="404609" y="603249"/>
                  </a:lnTo>
                  <a:lnTo>
                    <a:pt x="430807" y="603249"/>
                  </a:lnTo>
                  <a:lnTo>
                    <a:pt x="607682" y="487679"/>
                  </a:lnTo>
                  <a:lnTo>
                    <a:pt x="559447" y="414019"/>
                  </a:lnTo>
                  <a:lnTo>
                    <a:pt x="566215" y="388619"/>
                  </a:lnTo>
                  <a:lnTo>
                    <a:pt x="569468" y="363219"/>
                  </a:lnTo>
                  <a:lnTo>
                    <a:pt x="570177" y="337819"/>
                  </a:lnTo>
                  <a:lnTo>
                    <a:pt x="569531" y="318769"/>
                  </a:lnTo>
                  <a:lnTo>
                    <a:pt x="569444" y="316229"/>
                  </a:lnTo>
                  <a:lnTo>
                    <a:pt x="569358" y="313689"/>
                  </a:lnTo>
                  <a:lnTo>
                    <a:pt x="564765" y="242569"/>
                  </a:lnTo>
                  <a:lnTo>
                    <a:pt x="559090" y="176529"/>
                  </a:lnTo>
                  <a:lnTo>
                    <a:pt x="558977" y="175259"/>
                  </a:lnTo>
                  <a:lnTo>
                    <a:pt x="558863" y="173989"/>
                  </a:lnTo>
                  <a:lnTo>
                    <a:pt x="553571" y="153669"/>
                  </a:lnTo>
                  <a:lnTo>
                    <a:pt x="551737" y="151129"/>
                  </a:lnTo>
                  <a:close/>
                </a:path>
                <a:path w="607695" h="627379">
                  <a:moveTo>
                    <a:pt x="173497" y="194309"/>
                  </a:moveTo>
                  <a:lnTo>
                    <a:pt x="122250" y="194309"/>
                  </a:lnTo>
                  <a:lnTo>
                    <a:pt x="133654" y="195579"/>
                  </a:lnTo>
                  <a:lnTo>
                    <a:pt x="147332" y="201929"/>
                  </a:lnTo>
                  <a:lnTo>
                    <a:pt x="152730" y="209549"/>
                  </a:lnTo>
                  <a:lnTo>
                    <a:pt x="157480" y="217169"/>
                  </a:lnTo>
                  <a:lnTo>
                    <a:pt x="165769" y="229869"/>
                  </a:lnTo>
                  <a:lnTo>
                    <a:pt x="173980" y="242569"/>
                  </a:lnTo>
                  <a:lnTo>
                    <a:pt x="190347" y="266699"/>
                  </a:lnTo>
                  <a:lnTo>
                    <a:pt x="198372" y="279399"/>
                  </a:lnTo>
                  <a:lnTo>
                    <a:pt x="202422" y="285749"/>
                  </a:lnTo>
                  <a:lnTo>
                    <a:pt x="206502" y="290829"/>
                  </a:lnTo>
                  <a:lnTo>
                    <a:pt x="211782" y="299719"/>
                  </a:lnTo>
                  <a:lnTo>
                    <a:pt x="218744" y="309879"/>
                  </a:lnTo>
                  <a:lnTo>
                    <a:pt x="227097" y="316229"/>
                  </a:lnTo>
                  <a:lnTo>
                    <a:pt x="236550" y="313689"/>
                  </a:lnTo>
                  <a:lnTo>
                    <a:pt x="240984" y="306069"/>
                  </a:lnTo>
                  <a:lnTo>
                    <a:pt x="238547" y="295909"/>
                  </a:lnTo>
                  <a:lnTo>
                    <a:pt x="232885" y="287019"/>
                  </a:lnTo>
                  <a:lnTo>
                    <a:pt x="227647" y="279399"/>
                  </a:lnTo>
                  <a:lnTo>
                    <a:pt x="219649" y="266699"/>
                  </a:lnTo>
                  <a:lnTo>
                    <a:pt x="215685" y="260349"/>
                  </a:lnTo>
                  <a:lnTo>
                    <a:pt x="175144" y="196849"/>
                  </a:lnTo>
                  <a:lnTo>
                    <a:pt x="173497" y="194309"/>
                  </a:lnTo>
                  <a:close/>
                </a:path>
                <a:path w="607695" h="627379">
                  <a:moveTo>
                    <a:pt x="377926" y="5079"/>
                  </a:moveTo>
                  <a:lnTo>
                    <a:pt x="362873" y="10159"/>
                  </a:lnTo>
                  <a:lnTo>
                    <a:pt x="348386" y="24129"/>
                  </a:lnTo>
                  <a:lnTo>
                    <a:pt x="343204" y="30479"/>
                  </a:lnTo>
                  <a:lnTo>
                    <a:pt x="294613" y="30479"/>
                  </a:lnTo>
                  <a:lnTo>
                    <a:pt x="301977" y="33019"/>
                  </a:lnTo>
                  <a:lnTo>
                    <a:pt x="307898" y="39369"/>
                  </a:lnTo>
                  <a:lnTo>
                    <a:pt x="313029" y="45719"/>
                  </a:lnTo>
                  <a:lnTo>
                    <a:pt x="339708" y="87629"/>
                  </a:lnTo>
                  <a:lnTo>
                    <a:pt x="446989" y="250189"/>
                  </a:lnTo>
                  <a:lnTo>
                    <a:pt x="451154" y="256539"/>
                  </a:lnTo>
                  <a:lnTo>
                    <a:pt x="459867" y="264159"/>
                  </a:lnTo>
                  <a:lnTo>
                    <a:pt x="466280" y="264159"/>
                  </a:lnTo>
                  <a:lnTo>
                    <a:pt x="473000" y="261619"/>
                  </a:lnTo>
                  <a:lnTo>
                    <a:pt x="476189" y="256539"/>
                  </a:lnTo>
                  <a:lnTo>
                    <a:pt x="477278" y="248919"/>
                  </a:lnTo>
                  <a:lnTo>
                    <a:pt x="477697" y="242569"/>
                  </a:lnTo>
                  <a:lnTo>
                    <a:pt x="478858" y="227329"/>
                  </a:lnTo>
                  <a:lnTo>
                    <a:pt x="479983" y="210819"/>
                  </a:lnTo>
                  <a:lnTo>
                    <a:pt x="480069" y="209549"/>
                  </a:lnTo>
                  <a:lnTo>
                    <a:pt x="452450" y="209549"/>
                  </a:lnTo>
                  <a:lnTo>
                    <a:pt x="449453" y="205739"/>
                  </a:lnTo>
                  <a:lnTo>
                    <a:pt x="447192" y="201929"/>
                  </a:lnTo>
                  <a:lnTo>
                    <a:pt x="445236" y="199389"/>
                  </a:lnTo>
                  <a:lnTo>
                    <a:pt x="448030" y="195579"/>
                  </a:lnTo>
                  <a:lnTo>
                    <a:pt x="451167" y="191769"/>
                  </a:lnTo>
                  <a:lnTo>
                    <a:pt x="454825" y="189229"/>
                  </a:lnTo>
                  <a:lnTo>
                    <a:pt x="481594" y="189229"/>
                  </a:lnTo>
                  <a:lnTo>
                    <a:pt x="482727" y="176529"/>
                  </a:lnTo>
                  <a:lnTo>
                    <a:pt x="483043" y="175259"/>
                  </a:lnTo>
                  <a:lnTo>
                    <a:pt x="429196" y="175259"/>
                  </a:lnTo>
                  <a:lnTo>
                    <a:pt x="399643" y="129539"/>
                  </a:lnTo>
                  <a:lnTo>
                    <a:pt x="407797" y="116839"/>
                  </a:lnTo>
                  <a:lnTo>
                    <a:pt x="411886" y="109219"/>
                  </a:lnTo>
                  <a:lnTo>
                    <a:pt x="414820" y="105409"/>
                  </a:lnTo>
                  <a:lnTo>
                    <a:pt x="383578" y="105409"/>
                  </a:lnTo>
                  <a:lnTo>
                    <a:pt x="353860" y="59689"/>
                  </a:lnTo>
                  <a:lnTo>
                    <a:pt x="360197" y="49529"/>
                  </a:lnTo>
                  <a:lnTo>
                    <a:pt x="367457" y="40639"/>
                  </a:lnTo>
                  <a:lnTo>
                    <a:pt x="375338" y="34289"/>
                  </a:lnTo>
                  <a:lnTo>
                    <a:pt x="383768" y="33019"/>
                  </a:lnTo>
                  <a:lnTo>
                    <a:pt x="429372" y="33019"/>
                  </a:lnTo>
                  <a:lnTo>
                    <a:pt x="422205" y="22859"/>
                  </a:lnTo>
                  <a:lnTo>
                    <a:pt x="409257" y="12700"/>
                  </a:lnTo>
                  <a:lnTo>
                    <a:pt x="393427" y="6350"/>
                  </a:lnTo>
                  <a:lnTo>
                    <a:pt x="377926" y="5079"/>
                  </a:lnTo>
                  <a:close/>
                </a:path>
                <a:path w="607695" h="627379">
                  <a:moveTo>
                    <a:pt x="201184" y="100329"/>
                  </a:moveTo>
                  <a:lnTo>
                    <a:pt x="155536" y="100329"/>
                  </a:lnTo>
                  <a:lnTo>
                    <a:pt x="164360" y="101600"/>
                  </a:lnTo>
                  <a:lnTo>
                    <a:pt x="172769" y="106679"/>
                  </a:lnTo>
                  <a:lnTo>
                    <a:pt x="181000" y="116839"/>
                  </a:lnTo>
                  <a:lnTo>
                    <a:pt x="266255" y="247649"/>
                  </a:lnTo>
                  <a:lnTo>
                    <a:pt x="270256" y="253999"/>
                  </a:lnTo>
                  <a:lnTo>
                    <a:pt x="272630" y="259079"/>
                  </a:lnTo>
                  <a:lnTo>
                    <a:pt x="285686" y="262889"/>
                  </a:lnTo>
                  <a:lnTo>
                    <a:pt x="291160" y="261619"/>
                  </a:lnTo>
                  <a:lnTo>
                    <a:pt x="296799" y="246379"/>
                  </a:lnTo>
                  <a:lnTo>
                    <a:pt x="293928" y="241299"/>
                  </a:lnTo>
                  <a:lnTo>
                    <a:pt x="201184" y="100329"/>
                  </a:lnTo>
                  <a:close/>
                </a:path>
                <a:path w="607695" h="627379">
                  <a:moveTo>
                    <a:pt x="270172" y="39369"/>
                  </a:moveTo>
                  <a:lnTo>
                    <a:pt x="206080" y="39369"/>
                  </a:lnTo>
                  <a:lnTo>
                    <a:pt x="214579" y="40639"/>
                  </a:lnTo>
                  <a:lnTo>
                    <a:pt x="222677" y="45719"/>
                  </a:lnTo>
                  <a:lnTo>
                    <a:pt x="230301" y="55879"/>
                  </a:lnTo>
                  <a:lnTo>
                    <a:pt x="255847" y="93979"/>
                  </a:lnTo>
                  <a:lnTo>
                    <a:pt x="281351" y="133350"/>
                  </a:lnTo>
                  <a:lnTo>
                    <a:pt x="306809" y="171449"/>
                  </a:lnTo>
                  <a:lnTo>
                    <a:pt x="332219" y="210819"/>
                  </a:lnTo>
                  <a:lnTo>
                    <a:pt x="336610" y="217169"/>
                  </a:lnTo>
                  <a:lnTo>
                    <a:pt x="341625" y="220979"/>
                  </a:lnTo>
                  <a:lnTo>
                    <a:pt x="347451" y="222249"/>
                  </a:lnTo>
                  <a:lnTo>
                    <a:pt x="354279" y="219709"/>
                  </a:lnTo>
                  <a:lnTo>
                    <a:pt x="358808" y="214629"/>
                  </a:lnTo>
                  <a:lnTo>
                    <a:pt x="359057" y="210819"/>
                  </a:lnTo>
                  <a:lnTo>
                    <a:pt x="359141" y="209549"/>
                  </a:lnTo>
                  <a:lnTo>
                    <a:pt x="359224" y="208279"/>
                  </a:lnTo>
                  <a:lnTo>
                    <a:pt x="356942" y="203199"/>
                  </a:lnTo>
                  <a:lnTo>
                    <a:pt x="353377" y="196849"/>
                  </a:lnTo>
                  <a:lnTo>
                    <a:pt x="333694" y="167639"/>
                  </a:lnTo>
                  <a:lnTo>
                    <a:pt x="294429" y="106679"/>
                  </a:lnTo>
                  <a:lnTo>
                    <a:pt x="271373" y="71119"/>
                  </a:lnTo>
                  <a:lnTo>
                    <a:pt x="267868" y="66039"/>
                  </a:lnTo>
                  <a:lnTo>
                    <a:pt x="266026" y="59689"/>
                  </a:lnTo>
                  <a:lnTo>
                    <a:pt x="265298" y="49529"/>
                  </a:lnTo>
                  <a:lnTo>
                    <a:pt x="268793" y="40639"/>
                  </a:lnTo>
                  <a:lnTo>
                    <a:pt x="270172" y="39369"/>
                  </a:lnTo>
                  <a:close/>
                </a:path>
                <a:path w="607695" h="627379">
                  <a:moveTo>
                    <a:pt x="481594" y="189229"/>
                  </a:moveTo>
                  <a:lnTo>
                    <a:pt x="454825" y="189229"/>
                  </a:lnTo>
                  <a:lnTo>
                    <a:pt x="453961" y="201929"/>
                  </a:lnTo>
                  <a:lnTo>
                    <a:pt x="453650" y="205739"/>
                  </a:lnTo>
                  <a:lnTo>
                    <a:pt x="453546" y="207009"/>
                  </a:lnTo>
                  <a:lnTo>
                    <a:pt x="453442" y="208279"/>
                  </a:lnTo>
                  <a:lnTo>
                    <a:pt x="453339" y="209549"/>
                  </a:lnTo>
                  <a:lnTo>
                    <a:pt x="480069" y="209549"/>
                  </a:lnTo>
                  <a:lnTo>
                    <a:pt x="480799" y="199389"/>
                  </a:lnTo>
                  <a:lnTo>
                    <a:pt x="480890" y="198119"/>
                  </a:lnTo>
                  <a:lnTo>
                    <a:pt x="480981" y="196849"/>
                  </a:lnTo>
                  <a:lnTo>
                    <a:pt x="481072" y="195579"/>
                  </a:lnTo>
                  <a:lnTo>
                    <a:pt x="481164" y="194309"/>
                  </a:lnTo>
                  <a:lnTo>
                    <a:pt x="481255" y="193039"/>
                  </a:lnTo>
                  <a:lnTo>
                    <a:pt x="481594" y="189229"/>
                  </a:lnTo>
                  <a:close/>
                </a:path>
                <a:path w="607695" h="627379">
                  <a:moveTo>
                    <a:pt x="478648" y="91439"/>
                  </a:moveTo>
                  <a:lnTo>
                    <a:pt x="436662" y="91439"/>
                  </a:lnTo>
                  <a:lnTo>
                    <a:pt x="446252" y="93979"/>
                  </a:lnTo>
                  <a:lnTo>
                    <a:pt x="454897" y="100329"/>
                  </a:lnTo>
                  <a:lnTo>
                    <a:pt x="459360" y="107950"/>
                  </a:lnTo>
                  <a:lnTo>
                    <a:pt x="459320" y="118109"/>
                  </a:lnTo>
                  <a:lnTo>
                    <a:pt x="454456" y="130809"/>
                  </a:lnTo>
                  <a:lnTo>
                    <a:pt x="448245" y="142239"/>
                  </a:lnTo>
                  <a:lnTo>
                    <a:pt x="441950" y="152399"/>
                  </a:lnTo>
                  <a:lnTo>
                    <a:pt x="435593" y="163829"/>
                  </a:lnTo>
                  <a:lnTo>
                    <a:pt x="429196" y="175259"/>
                  </a:lnTo>
                  <a:lnTo>
                    <a:pt x="483043" y="175259"/>
                  </a:lnTo>
                  <a:lnTo>
                    <a:pt x="485577" y="165099"/>
                  </a:lnTo>
                  <a:lnTo>
                    <a:pt x="491218" y="157479"/>
                  </a:lnTo>
                  <a:lnTo>
                    <a:pt x="499166" y="152399"/>
                  </a:lnTo>
                  <a:lnTo>
                    <a:pt x="508939" y="151129"/>
                  </a:lnTo>
                  <a:lnTo>
                    <a:pt x="551737" y="151129"/>
                  </a:lnTo>
                  <a:lnTo>
                    <a:pt x="542566" y="138429"/>
                  </a:lnTo>
                  <a:lnTo>
                    <a:pt x="532916" y="132079"/>
                  </a:lnTo>
                  <a:lnTo>
                    <a:pt x="482193" y="132079"/>
                  </a:lnTo>
                  <a:lnTo>
                    <a:pt x="484923" y="110489"/>
                  </a:lnTo>
                  <a:lnTo>
                    <a:pt x="478648" y="91439"/>
                  </a:lnTo>
                  <a:close/>
                </a:path>
                <a:path w="607695" h="627379">
                  <a:moveTo>
                    <a:pt x="210840" y="11429"/>
                  </a:moveTo>
                  <a:lnTo>
                    <a:pt x="167297" y="30479"/>
                  </a:lnTo>
                  <a:lnTo>
                    <a:pt x="156133" y="72389"/>
                  </a:lnTo>
                  <a:lnTo>
                    <a:pt x="155803" y="72389"/>
                  </a:lnTo>
                  <a:lnTo>
                    <a:pt x="130832" y="85089"/>
                  </a:lnTo>
                  <a:lnTo>
                    <a:pt x="115292" y="99059"/>
                  </a:lnTo>
                  <a:lnTo>
                    <a:pt x="108460" y="115569"/>
                  </a:lnTo>
                  <a:lnTo>
                    <a:pt x="109152" y="127000"/>
                  </a:lnTo>
                  <a:lnTo>
                    <a:pt x="109229" y="128269"/>
                  </a:lnTo>
                  <a:lnTo>
                    <a:pt x="109306" y="129539"/>
                  </a:lnTo>
                  <a:lnTo>
                    <a:pt x="109382" y="130809"/>
                  </a:lnTo>
                  <a:lnTo>
                    <a:pt x="109459" y="132079"/>
                  </a:lnTo>
                  <a:lnTo>
                    <a:pt x="109536" y="133350"/>
                  </a:lnTo>
                  <a:lnTo>
                    <a:pt x="109613" y="134619"/>
                  </a:lnTo>
                  <a:lnTo>
                    <a:pt x="136917" y="134619"/>
                  </a:lnTo>
                  <a:lnTo>
                    <a:pt x="133946" y="128269"/>
                  </a:lnTo>
                  <a:lnTo>
                    <a:pt x="133569" y="119379"/>
                  </a:lnTo>
                  <a:lnTo>
                    <a:pt x="133515" y="118109"/>
                  </a:lnTo>
                  <a:lnTo>
                    <a:pt x="137664" y="110489"/>
                  </a:lnTo>
                  <a:lnTo>
                    <a:pt x="146062" y="102869"/>
                  </a:lnTo>
                  <a:lnTo>
                    <a:pt x="155536" y="100329"/>
                  </a:lnTo>
                  <a:lnTo>
                    <a:pt x="201184" y="100329"/>
                  </a:lnTo>
                  <a:lnTo>
                    <a:pt x="188671" y="81279"/>
                  </a:lnTo>
                  <a:lnTo>
                    <a:pt x="183165" y="68579"/>
                  </a:lnTo>
                  <a:lnTo>
                    <a:pt x="183041" y="63500"/>
                  </a:lnTo>
                  <a:lnTo>
                    <a:pt x="182948" y="59689"/>
                  </a:lnTo>
                  <a:lnTo>
                    <a:pt x="182886" y="57150"/>
                  </a:lnTo>
                  <a:lnTo>
                    <a:pt x="187646" y="48259"/>
                  </a:lnTo>
                  <a:lnTo>
                    <a:pt x="197256" y="40639"/>
                  </a:lnTo>
                  <a:lnTo>
                    <a:pt x="206080" y="39369"/>
                  </a:lnTo>
                  <a:lnTo>
                    <a:pt x="270172" y="39369"/>
                  </a:lnTo>
                  <a:lnTo>
                    <a:pt x="274308" y="35559"/>
                  </a:lnTo>
                  <a:lnTo>
                    <a:pt x="246481" y="35559"/>
                  </a:lnTo>
                  <a:lnTo>
                    <a:pt x="241096" y="29209"/>
                  </a:lnTo>
                  <a:lnTo>
                    <a:pt x="226088" y="16509"/>
                  </a:lnTo>
                  <a:lnTo>
                    <a:pt x="210840" y="11429"/>
                  </a:lnTo>
                  <a:close/>
                </a:path>
                <a:path w="607695" h="627379">
                  <a:moveTo>
                    <a:pt x="508533" y="124459"/>
                  </a:moveTo>
                  <a:lnTo>
                    <a:pt x="501471" y="124459"/>
                  </a:lnTo>
                  <a:lnTo>
                    <a:pt x="494687" y="127000"/>
                  </a:lnTo>
                  <a:lnTo>
                    <a:pt x="488241" y="128269"/>
                  </a:lnTo>
                  <a:lnTo>
                    <a:pt x="482193" y="132079"/>
                  </a:lnTo>
                  <a:lnTo>
                    <a:pt x="532916" y="132079"/>
                  </a:lnTo>
                  <a:lnTo>
                    <a:pt x="527127" y="128269"/>
                  </a:lnTo>
                  <a:lnTo>
                    <a:pt x="508533" y="124459"/>
                  </a:lnTo>
                  <a:close/>
                </a:path>
                <a:path w="607695" h="627379">
                  <a:moveTo>
                    <a:pt x="429372" y="33019"/>
                  </a:moveTo>
                  <a:lnTo>
                    <a:pt x="383768" y="33019"/>
                  </a:lnTo>
                  <a:lnTo>
                    <a:pt x="392671" y="34289"/>
                  </a:lnTo>
                  <a:lnTo>
                    <a:pt x="402541" y="40639"/>
                  </a:lnTo>
                  <a:lnTo>
                    <a:pt x="407660" y="49529"/>
                  </a:lnTo>
                  <a:lnTo>
                    <a:pt x="407744" y="55879"/>
                  </a:lnTo>
                  <a:lnTo>
                    <a:pt x="407812" y="60959"/>
                  </a:lnTo>
                  <a:lnTo>
                    <a:pt x="402780" y="73659"/>
                  </a:lnTo>
                  <a:lnTo>
                    <a:pt x="383578" y="105409"/>
                  </a:lnTo>
                  <a:lnTo>
                    <a:pt x="414820" y="105409"/>
                  </a:lnTo>
                  <a:lnTo>
                    <a:pt x="419711" y="99059"/>
                  </a:lnTo>
                  <a:lnTo>
                    <a:pt x="427893" y="92709"/>
                  </a:lnTo>
                  <a:lnTo>
                    <a:pt x="436662" y="91439"/>
                  </a:lnTo>
                  <a:lnTo>
                    <a:pt x="478648" y="91439"/>
                  </a:lnTo>
                  <a:lnTo>
                    <a:pt x="462417" y="76200"/>
                  </a:lnTo>
                  <a:lnTo>
                    <a:pt x="435279" y="63500"/>
                  </a:lnTo>
                  <a:lnTo>
                    <a:pt x="434962" y="63500"/>
                  </a:lnTo>
                  <a:lnTo>
                    <a:pt x="434361" y="49529"/>
                  </a:lnTo>
                  <a:lnTo>
                    <a:pt x="434251" y="46989"/>
                  </a:lnTo>
                  <a:lnTo>
                    <a:pt x="430268" y="34289"/>
                  </a:lnTo>
                  <a:lnTo>
                    <a:pt x="429372" y="33019"/>
                  </a:lnTo>
                  <a:close/>
                </a:path>
                <a:path w="607695" h="627379">
                  <a:moveTo>
                    <a:pt x="299146" y="0"/>
                  </a:moveTo>
                  <a:lnTo>
                    <a:pt x="289208" y="1269"/>
                  </a:lnTo>
                  <a:lnTo>
                    <a:pt x="279806" y="5079"/>
                  </a:lnTo>
                  <a:lnTo>
                    <a:pt x="275996" y="5079"/>
                  </a:lnTo>
                  <a:lnTo>
                    <a:pt x="272122" y="6350"/>
                  </a:lnTo>
                  <a:lnTo>
                    <a:pt x="268173" y="8889"/>
                  </a:lnTo>
                  <a:lnTo>
                    <a:pt x="261448" y="12700"/>
                  </a:lnTo>
                  <a:lnTo>
                    <a:pt x="254960" y="19050"/>
                  </a:lnTo>
                  <a:lnTo>
                    <a:pt x="249665" y="25400"/>
                  </a:lnTo>
                  <a:lnTo>
                    <a:pt x="246481" y="35559"/>
                  </a:lnTo>
                  <a:lnTo>
                    <a:pt x="274308" y="35559"/>
                  </a:lnTo>
                  <a:lnTo>
                    <a:pt x="275687" y="34289"/>
                  </a:lnTo>
                  <a:lnTo>
                    <a:pt x="285153" y="30479"/>
                  </a:lnTo>
                  <a:lnTo>
                    <a:pt x="343204" y="30479"/>
                  </a:lnTo>
                  <a:lnTo>
                    <a:pt x="339698" y="21589"/>
                  </a:lnTo>
                  <a:lnTo>
                    <a:pt x="334117" y="13969"/>
                  </a:lnTo>
                  <a:lnTo>
                    <a:pt x="327413" y="8889"/>
                  </a:lnTo>
                  <a:lnTo>
                    <a:pt x="320535" y="5079"/>
                  </a:lnTo>
                  <a:lnTo>
                    <a:pt x="309597" y="1269"/>
                  </a:lnTo>
                  <a:lnTo>
                    <a:pt x="299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34058" y="3646284"/>
              <a:ext cx="206870" cy="193687"/>
            </a:xfrm>
            <a:prstGeom prst="rect">
              <a:avLst/>
            </a:prstGeom>
          </p:spPr>
        </p:pic>
      </p:grpSp>
      <p:sp>
        <p:nvSpPr>
          <p:cNvPr id="17" name="object 17"/>
          <p:cNvSpPr txBox="1">
            <a:spLocks noGrp="1"/>
          </p:cNvSpPr>
          <p:nvPr>
            <p:ph sz="half" idx="3"/>
          </p:nvPr>
        </p:nvSpPr>
        <p:spPr>
          <a:xfrm>
            <a:off x="6360669" y="2339084"/>
            <a:ext cx="3707883" cy="359537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154089">
              <a:spcBef>
                <a:spcPts val="88"/>
              </a:spcBef>
            </a:pPr>
            <a:r>
              <a:rPr b="1" dirty="0">
                <a:latin typeface="Arial"/>
                <a:cs typeface="Arial"/>
              </a:rPr>
              <a:t>Inclusión:</a:t>
            </a:r>
            <a:r>
              <a:rPr b="1" spc="-101" dirty="0">
                <a:latin typeface="Arial"/>
                <a:cs typeface="Arial"/>
              </a:rPr>
              <a:t> </a:t>
            </a:r>
            <a:r>
              <a:rPr dirty="0"/>
              <a:t>Refuerzo</a:t>
            </a:r>
            <a:r>
              <a:rPr spc="-101" dirty="0"/>
              <a:t> </a:t>
            </a:r>
            <a:r>
              <a:rPr spc="-22" dirty="0"/>
              <a:t>de </a:t>
            </a:r>
            <a:r>
              <a:rPr dirty="0"/>
              <a:t>rutas</a:t>
            </a:r>
            <a:r>
              <a:rPr spc="-53" dirty="0"/>
              <a:t> </a:t>
            </a:r>
            <a:r>
              <a:rPr dirty="0"/>
              <a:t>de</a:t>
            </a:r>
            <a:r>
              <a:rPr spc="-49" dirty="0"/>
              <a:t> </a:t>
            </a:r>
            <a:r>
              <a:rPr dirty="0"/>
              <a:t>derechos</a:t>
            </a:r>
            <a:r>
              <a:rPr spc="-49" dirty="0"/>
              <a:t> </a:t>
            </a:r>
            <a:r>
              <a:rPr spc="-9" dirty="0"/>
              <a:t>humanos, </a:t>
            </a:r>
            <a:r>
              <a:rPr dirty="0"/>
              <a:t>puntos</a:t>
            </a:r>
            <a:r>
              <a:rPr spc="-71" dirty="0"/>
              <a:t> </a:t>
            </a:r>
            <a:r>
              <a:rPr dirty="0"/>
              <a:t>violeta</a:t>
            </a:r>
            <a:r>
              <a:rPr spc="-71" dirty="0"/>
              <a:t> </a:t>
            </a:r>
            <a:r>
              <a:rPr spc="-44" dirty="0"/>
              <a:t>e </a:t>
            </a:r>
            <a:r>
              <a:rPr spc="-9" dirty="0"/>
              <a:t>infraestructura</a:t>
            </a:r>
          </a:p>
          <a:p>
            <a:pPr marL="11206"/>
            <a:r>
              <a:rPr spc="-9" dirty="0"/>
              <a:t>intercultural.</a:t>
            </a:r>
          </a:p>
          <a:p>
            <a:pPr marL="764842" marR="5043" indent="1122889" algn="r">
              <a:spcBef>
                <a:spcPts val="4"/>
              </a:spcBef>
            </a:pPr>
            <a:endParaRPr lang="es-ES" spc="-9" dirty="0">
              <a:cs typeface="Arial"/>
            </a:endParaRPr>
          </a:p>
          <a:p>
            <a:pPr marL="764842" marR="5043" indent="1122889" algn="r">
              <a:spcBef>
                <a:spcPts val="4"/>
              </a:spcBef>
            </a:pPr>
            <a:endParaRPr lang="es-ES" b="1" spc="-9" dirty="0">
              <a:solidFill>
                <a:srgbClr val="FFFFFF"/>
              </a:solidFill>
              <a:latin typeface="Arial"/>
              <a:cs typeface="Arial"/>
            </a:endParaRPr>
          </a:p>
          <a:p>
            <a:pPr marL="764842" marR="5043" indent="1122889" algn="l">
              <a:spcBef>
                <a:spcPts val="4"/>
              </a:spcBef>
            </a:pPr>
            <a:r>
              <a:rPr b="1" dirty="0">
                <a:solidFill>
                  <a:srgbClr val="FFFFFF"/>
                </a:solidFill>
                <a:latin typeface="Arial"/>
                <a:cs typeface="Arial"/>
              </a:rPr>
              <a:t>Derechos</a:t>
            </a:r>
            <a:r>
              <a:rPr b="1" spc="-12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b="1" spc="-44" dirty="0">
                <a:solidFill>
                  <a:srgbClr val="FFFFFF"/>
                </a:solidFill>
                <a:latin typeface="Arial"/>
                <a:cs typeface="Arial"/>
              </a:rPr>
              <a:t>e </a:t>
            </a:r>
            <a:r>
              <a:rPr b="1" spc="-9" dirty="0">
                <a:solidFill>
                  <a:srgbClr val="FFFFFF"/>
                </a:solidFill>
                <a:latin typeface="Arial"/>
                <a:cs typeface="Arial"/>
              </a:rPr>
              <a:t>internacionalización:</a:t>
            </a:r>
          </a:p>
          <a:p>
            <a:pPr marL="243181" marR="5043" indent="1205817" algn="just"/>
            <a:r>
              <a:rPr dirty="0">
                <a:solidFill>
                  <a:srgbClr val="FFFFFF"/>
                </a:solidFill>
              </a:rPr>
              <a:t>Garantías</a:t>
            </a:r>
            <a:r>
              <a:rPr spc="-88" dirty="0">
                <a:solidFill>
                  <a:srgbClr val="FFFFFF"/>
                </a:solidFill>
              </a:rPr>
              <a:t> </a:t>
            </a:r>
            <a:r>
              <a:rPr spc="-9" dirty="0">
                <a:solidFill>
                  <a:srgbClr val="FFFFFF"/>
                </a:solidFill>
              </a:rPr>
              <a:t>contra </a:t>
            </a:r>
            <a:r>
              <a:rPr dirty="0">
                <a:solidFill>
                  <a:srgbClr val="FFFFFF"/>
                </a:solidFill>
              </a:rPr>
              <a:t>violencias</a:t>
            </a:r>
            <a:r>
              <a:rPr spc="-44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y</a:t>
            </a:r>
            <a:r>
              <a:rPr spc="-44" dirty="0">
                <a:solidFill>
                  <a:srgbClr val="FFFFFF"/>
                </a:solidFill>
              </a:rPr>
              <a:t> </a:t>
            </a:r>
            <a:r>
              <a:rPr spc="-9" dirty="0">
                <a:solidFill>
                  <a:srgbClr val="FFFFFF"/>
                </a:solidFill>
              </a:rPr>
              <a:t>fortalecimiento </a:t>
            </a:r>
            <a:r>
              <a:rPr dirty="0">
                <a:solidFill>
                  <a:srgbClr val="FFFFFF"/>
                </a:solidFill>
              </a:rPr>
              <a:t>de</a:t>
            </a:r>
            <a:r>
              <a:rPr spc="-49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programas</a:t>
            </a:r>
            <a:r>
              <a:rPr spc="-49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de</a:t>
            </a:r>
            <a:r>
              <a:rPr spc="-49" dirty="0">
                <a:solidFill>
                  <a:srgbClr val="FFFFFF"/>
                </a:solidFill>
              </a:rPr>
              <a:t> </a:t>
            </a:r>
            <a:r>
              <a:rPr spc="-9" dirty="0">
                <a:solidFill>
                  <a:srgbClr val="FFFFFF"/>
                </a:solidFill>
              </a:rPr>
              <a:t>movilidad</a:t>
            </a:r>
          </a:p>
          <a:p>
            <a:pPr marL="1380638" algn="just"/>
            <a:r>
              <a:rPr dirty="0">
                <a:solidFill>
                  <a:srgbClr val="FFFFFF"/>
                </a:solidFill>
              </a:rPr>
              <a:t>y</a:t>
            </a:r>
            <a:r>
              <a:rPr spc="-3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doble</a:t>
            </a:r>
            <a:r>
              <a:rPr spc="-31" dirty="0">
                <a:solidFill>
                  <a:srgbClr val="FFFFFF"/>
                </a:solidFill>
              </a:rPr>
              <a:t> </a:t>
            </a:r>
            <a:r>
              <a:rPr spc="-9" dirty="0">
                <a:solidFill>
                  <a:srgbClr val="FFFFFF"/>
                </a:solidFill>
              </a:rPr>
              <a:t>titulación.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2417319" y="4343668"/>
            <a:ext cx="3283884" cy="12060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941" b="1" kern="0" dirty="0">
                <a:solidFill>
                  <a:srgbClr val="FFFFFF"/>
                </a:solidFill>
                <a:latin typeface="Arial"/>
                <a:cs typeface="Arial"/>
              </a:rPr>
              <a:t>Laboratorios:</a:t>
            </a:r>
            <a:r>
              <a:rPr sz="1941" b="1" kern="0" spc="-12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41" kern="0" spc="-9" dirty="0">
                <a:solidFill>
                  <a:srgbClr val="FFFFFF"/>
                </a:solidFill>
                <a:latin typeface="Arial MT"/>
                <a:cs typeface="Arial MT"/>
              </a:rPr>
              <a:t>Modernización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777908" marR="4483" indent="-275119" algn="r" defTabSz="806867"/>
            <a:r>
              <a:rPr sz="1941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941" kern="0" spc="-4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FFFFFF"/>
                </a:solidFill>
                <a:latin typeface="Arial MT"/>
                <a:cs typeface="Arial MT"/>
              </a:rPr>
              <a:t>equipos</a:t>
            </a:r>
            <a:r>
              <a:rPr sz="1941" kern="0" spc="-4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941" kern="0" spc="-18" dirty="0">
                <a:solidFill>
                  <a:srgbClr val="FFFFFF"/>
                </a:solidFill>
                <a:latin typeface="Arial MT"/>
                <a:cs typeface="Arial MT"/>
              </a:rPr>
              <a:t>para </a:t>
            </a:r>
            <a:r>
              <a:rPr sz="1941" kern="0" dirty="0">
                <a:solidFill>
                  <a:srgbClr val="FFFFFF"/>
                </a:solidFill>
                <a:latin typeface="Arial MT"/>
                <a:cs typeface="Arial MT"/>
              </a:rPr>
              <a:t>docencia</a:t>
            </a:r>
            <a:r>
              <a:rPr sz="1941" kern="0" spc="-1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941" kern="0" spc="-44" dirty="0">
                <a:solidFill>
                  <a:srgbClr val="FFFFFF"/>
                </a:solidFill>
                <a:latin typeface="Arial MT"/>
                <a:cs typeface="Arial MT"/>
              </a:rPr>
              <a:t>e </a:t>
            </a:r>
            <a:r>
              <a:rPr sz="1941" kern="0" spc="-9" dirty="0">
                <a:solidFill>
                  <a:srgbClr val="FFFFFF"/>
                </a:solidFill>
                <a:latin typeface="Arial MT"/>
                <a:cs typeface="Arial MT"/>
              </a:rPr>
              <a:t>investigación.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922359" y="4924986"/>
            <a:ext cx="557493" cy="401731"/>
            <a:chOff x="1432407" y="5581650"/>
            <a:chExt cx="631825" cy="455295"/>
          </a:xfrm>
        </p:grpSpPr>
        <p:sp>
          <p:nvSpPr>
            <p:cNvPr id="20" name="object 20"/>
            <p:cNvSpPr/>
            <p:nvPr/>
          </p:nvSpPr>
          <p:spPr>
            <a:xfrm>
              <a:off x="1432407" y="5598159"/>
              <a:ext cx="631825" cy="438784"/>
            </a:xfrm>
            <a:custGeom>
              <a:avLst/>
              <a:gdLst/>
              <a:ahLst/>
              <a:cxnLst/>
              <a:rect l="l" t="t" r="r" b="b"/>
              <a:pathLst>
                <a:path w="631825" h="438785">
                  <a:moveTo>
                    <a:pt x="540435" y="415290"/>
                  </a:moveTo>
                  <a:lnTo>
                    <a:pt x="140068" y="415290"/>
                  </a:lnTo>
                  <a:lnTo>
                    <a:pt x="140068" y="0"/>
                  </a:lnTo>
                  <a:lnTo>
                    <a:pt x="123698" y="0"/>
                  </a:lnTo>
                  <a:lnTo>
                    <a:pt x="123698" y="415290"/>
                  </a:lnTo>
                  <a:lnTo>
                    <a:pt x="123698" y="421640"/>
                  </a:lnTo>
                  <a:lnTo>
                    <a:pt x="540435" y="421640"/>
                  </a:lnTo>
                  <a:lnTo>
                    <a:pt x="540435" y="415290"/>
                  </a:lnTo>
                  <a:close/>
                </a:path>
                <a:path w="631825" h="438785">
                  <a:moveTo>
                    <a:pt x="631774" y="422109"/>
                  </a:moveTo>
                  <a:lnTo>
                    <a:pt x="0" y="422109"/>
                  </a:lnTo>
                  <a:lnTo>
                    <a:pt x="0" y="438492"/>
                  </a:lnTo>
                  <a:lnTo>
                    <a:pt x="631774" y="438492"/>
                  </a:lnTo>
                  <a:lnTo>
                    <a:pt x="631774" y="4221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6105" y="5581650"/>
              <a:ext cx="416737" cy="431800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6392170" y="4274327"/>
            <a:ext cx="444874" cy="574862"/>
          </a:xfrm>
          <a:custGeom>
            <a:avLst/>
            <a:gdLst/>
            <a:ahLst/>
            <a:cxnLst/>
            <a:rect l="l" t="t" r="r" b="b"/>
            <a:pathLst>
              <a:path w="504189" h="651510">
                <a:moveTo>
                  <a:pt x="438365" y="602373"/>
                </a:moveTo>
                <a:lnTo>
                  <a:pt x="434594" y="583501"/>
                </a:lnTo>
                <a:lnTo>
                  <a:pt x="424345" y="568058"/>
                </a:lnTo>
                <a:lnTo>
                  <a:pt x="415429" y="561962"/>
                </a:lnTo>
                <a:lnTo>
                  <a:pt x="415429" y="602373"/>
                </a:lnTo>
                <a:lnTo>
                  <a:pt x="413461" y="612203"/>
                </a:lnTo>
                <a:lnTo>
                  <a:pt x="408127" y="620229"/>
                </a:lnTo>
                <a:lnTo>
                  <a:pt x="400215" y="625652"/>
                </a:lnTo>
                <a:lnTo>
                  <a:pt x="390550" y="627634"/>
                </a:lnTo>
                <a:lnTo>
                  <a:pt x="172478" y="627634"/>
                </a:lnTo>
                <a:lnTo>
                  <a:pt x="162801" y="625652"/>
                </a:lnTo>
                <a:lnTo>
                  <a:pt x="154901" y="620229"/>
                </a:lnTo>
                <a:lnTo>
                  <a:pt x="149567" y="612203"/>
                </a:lnTo>
                <a:lnTo>
                  <a:pt x="147612" y="602373"/>
                </a:lnTo>
                <a:lnTo>
                  <a:pt x="149567" y="592556"/>
                </a:lnTo>
                <a:lnTo>
                  <a:pt x="154901" y="584530"/>
                </a:lnTo>
                <a:lnTo>
                  <a:pt x="162801" y="579107"/>
                </a:lnTo>
                <a:lnTo>
                  <a:pt x="172478" y="577113"/>
                </a:lnTo>
                <a:lnTo>
                  <a:pt x="256349" y="577113"/>
                </a:lnTo>
                <a:lnTo>
                  <a:pt x="261480" y="571906"/>
                </a:lnTo>
                <a:lnTo>
                  <a:pt x="261543" y="536651"/>
                </a:lnTo>
                <a:lnTo>
                  <a:pt x="263944" y="531571"/>
                </a:lnTo>
                <a:lnTo>
                  <a:pt x="267652" y="528027"/>
                </a:lnTo>
                <a:lnTo>
                  <a:pt x="284721" y="528027"/>
                </a:lnTo>
                <a:lnTo>
                  <a:pt x="294665" y="527405"/>
                </a:lnTo>
                <a:lnTo>
                  <a:pt x="298856" y="531139"/>
                </a:lnTo>
                <a:lnTo>
                  <a:pt x="301421" y="536282"/>
                </a:lnTo>
                <a:lnTo>
                  <a:pt x="301548" y="571906"/>
                </a:lnTo>
                <a:lnTo>
                  <a:pt x="306679" y="577113"/>
                </a:lnTo>
                <a:lnTo>
                  <a:pt x="390550" y="577113"/>
                </a:lnTo>
                <a:lnTo>
                  <a:pt x="400215" y="579107"/>
                </a:lnTo>
                <a:lnTo>
                  <a:pt x="408127" y="584530"/>
                </a:lnTo>
                <a:lnTo>
                  <a:pt x="413461" y="592556"/>
                </a:lnTo>
                <a:lnTo>
                  <a:pt x="415429" y="602373"/>
                </a:lnTo>
                <a:lnTo>
                  <a:pt x="415429" y="561962"/>
                </a:lnTo>
                <a:lnTo>
                  <a:pt x="409143" y="557644"/>
                </a:lnTo>
                <a:lnTo>
                  <a:pt x="390550" y="553821"/>
                </a:lnTo>
                <a:lnTo>
                  <a:pt x="324472" y="553821"/>
                </a:lnTo>
                <a:lnTo>
                  <a:pt x="324472" y="536282"/>
                </a:lnTo>
                <a:lnTo>
                  <a:pt x="323100" y="530263"/>
                </a:lnTo>
                <a:lnTo>
                  <a:pt x="321830" y="527405"/>
                </a:lnTo>
                <a:lnTo>
                  <a:pt x="320687" y="524814"/>
                </a:lnTo>
                <a:lnTo>
                  <a:pt x="359181" y="517245"/>
                </a:lnTo>
                <a:lnTo>
                  <a:pt x="398957" y="505206"/>
                </a:lnTo>
                <a:lnTo>
                  <a:pt x="408266" y="498703"/>
                </a:lnTo>
                <a:lnTo>
                  <a:pt x="410387" y="494258"/>
                </a:lnTo>
                <a:lnTo>
                  <a:pt x="405180" y="479082"/>
                </a:lnTo>
                <a:lnTo>
                  <a:pt x="397027" y="475068"/>
                </a:lnTo>
                <a:lnTo>
                  <a:pt x="389547" y="477710"/>
                </a:lnTo>
                <a:lnTo>
                  <a:pt x="354241" y="488492"/>
                </a:lnTo>
                <a:lnTo>
                  <a:pt x="320154" y="495503"/>
                </a:lnTo>
                <a:lnTo>
                  <a:pt x="287413" y="498703"/>
                </a:lnTo>
                <a:lnTo>
                  <a:pt x="256120" y="498094"/>
                </a:lnTo>
                <a:lnTo>
                  <a:pt x="211061" y="489369"/>
                </a:lnTo>
                <a:lnTo>
                  <a:pt x="168757" y="471551"/>
                </a:lnTo>
                <a:lnTo>
                  <a:pt x="130213" y="445808"/>
                </a:lnTo>
                <a:lnTo>
                  <a:pt x="96418" y="413258"/>
                </a:lnTo>
                <a:lnTo>
                  <a:pt x="68376" y="375043"/>
                </a:lnTo>
                <a:lnTo>
                  <a:pt x="47066" y="332320"/>
                </a:lnTo>
                <a:lnTo>
                  <a:pt x="33489" y="286219"/>
                </a:lnTo>
                <a:lnTo>
                  <a:pt x="28663" y="237972"/>
                </a:lnTo>
                <a:lnTo>
                  <a:pt x="29044" y="221996"/>
                </a:lnTo>
                <a:lnTo>
                  <a:pt x="35433" y="176822"/>
                </a:lnTo>
                <a:lnTo>
                  <a:pt x="51803" y="131025"/>
                </a:lnTo>
                <a:lnTo>
                  <a:pt x="77470" y="90284"/>
                </a:lnTo>
                <a:lnTo>
                  <a:pt x="113017" y="54610"/>
                </a:lnTo>
                <a:lnTo>
                  <a:pt x="152895" y="29870"/>
                </a:lnTo>
                <a:lnTo>
                  <a:pt x="160134" y="26619"/>
                </a:lnTo>
                <a:lnTo>
                  <a:pt x="163423" y="18034"/>
                </a:lnTo>
                <a:lnTo>
                  <a:pt x="157022" y="3327"/>
                </a:lnTo>
                <a:lnTo>
                  <a:pt x="148564" y="0"/>
                </a:lnTo>
                <a:lnTo>
                  <a:pt x="141147" y="3327"/>
                </a:lnTo>
                <a:lnTo>
                  <a:pt x="95592" y="31407"/>
                </a:lnTo>
                <a:lnTo>
                  <a:pt x="55219" y="71920"/>
                </a:lnTo>
                <a:lnTo>
                  <a:pt x="26111" y="118110"/>
                </a:lnTo>
                <a:lnTo>
                  <a:pt x="7569" y="169976"/>
                </a:lnTo>
                <a:lnTo>
                  <a:pt x="431" y="220345"/>
                </a:lnTo>
                <a:lnTo>
                  <a:pt x="0" y="237972"/>
                </a:lnTo>
                <a:lnTo>
                  <a:pt x="4051" y="284429"/>
                </a:lnTo>
                <a:lnTo>
                  <a:pt x="15481" y="329171"/>
                </a:lnTo>
                <a:lnTo>
                  <a:pt x="33566" y="371373"/>
                </a:lnTo>
                <a:lnTo>
                  <a:pt x="57594" y="410222"/>
                </a:lnTo>
                <a:lnTo>
                  <a:pt x="86855" y="444919"/>
                </a:lnTo>
                <a:lnTo>
                  <a:pt x="120624" y="474637"/>
                </a:lnTo>
                <a:lnTo>
                  <a:pt x="158203" y="498563"/>
                </a:lnTo>
                <a:lnTo>
                  <a:pt x="198856" y="515886"/>
                </a:lnTo>
                <a:lnTo>
                  <a:pt x="241896" y="525780"/>
                </a:lnTo>
                <a:lnTo>
                  <a:pt x="239750" y="530974"/>
                </a:lnTo>
                <a:lnTo>
                  <a:pt x="238633" y="536282"/>
                </a:lnTo>
                <a:lnTo>
                  <a:pt x="238556" y="553821"/>
                </a:lnTo>
                <a:lnTo>
                  <a:pt x="172478" y="553821"/>
                </a:lnTo>
                <a:lnTo>
                  <a:pt x="153885" y="557644"/>
                </a:lnTo>
                <a:lnTo>
                  <a:pt x="138684" y="568058"/>
                </a:lnTo>
                <a:lnTo>
                  <a:pt x="128435" y="583501"/>
                </a:lnTo>
                <a:lnTo>
                  <a:pt x="124675" y="602373"/>
                </a:lnTo>
                <a:lnTo>
                  <a:pt x="128435" y="621258"/>
                </a:lnTo>
                <a:lnTo>
                  <a:pt x="138684" y="636689"/>
                </a:lnTo>
                <a:lnTo>
                  <a:pt x="153885" y="647103"/>
                </a:lnTo>
                <a:lnTo>
                  <a:pt x="172478" y="650913"/>
                </a:lnTo>
                <a:lnTo>
                  <a:pt x="390550" y="650913"/>
                </a:lnTo>
                <a:lnTo>
                  <a:pt x="409143" y="647103"/>
                </a:lnTo>
                <a:lnTo>
                  <a:pt x="424345" y="636689"/>
                </a:lnTo>
                <a:lnTo>
                  <a:pt x="430352" y="627634"/>
                </a:lnTo>
                <a:lnTo>
                  <a:pt x="434594" y="621258"/>
                </a:lnTo>
                <a:lnTo>
                  <a:pt x="438365" y="602373"/>
                </a:lnTo>
                <a:close/>
              </a:path>
              <a:path w="504189" h="651510">
                <a:moveTo>
                  <a:pt x="503770" y="245910"/>
                </a:moveTo>
                <a:lnTo>
                  <a:pt x="500456" y="207225"/>
                </a:lnTo>
                <a:lnTo>
                  <a:pt x="490740" y="169875"/>
                </a:lnTo>
                <a:lnTo>
                  <a:pt x="480847" y="147929"/>
                </a:lnTo>
                <a:lnTo>
                  <a:pt x="480847" y="245910"/>
                </a:lnTo>
                <a:lnTo>
                  <a:pt x="480783" y="248754"/>
                </a:lnTo>
                <a:lnTo>
                  <a:pt x="480695" y="253631"/>
                </a:lnTo>
                <a:lnTo>
                  <a:pt x="480377" y="259372"/>
                </a:lnTo>
                <a:lnTo>
                  <a:pt x="480352" y="259765"/>
                </a:lnTo>
                <a:lnTo>
                  <a:pt x="480237" y="261569"/>
                </a:lnTo>
                <a:lnTo>
                  <a:pt x="479564" y="268859"/>
                </a:lnTo>
                <a:lnTo>
                  <a:pt x="478586" y="276339"/>
                </a:lnTo>
                <a:lnTo>
                  <a:pt x="475449" y="278371"/>
                </a:lnTo>
                <a:lnTo>
                  <a:pt x="475449" y="292506"/>
                </a:lnTo>
                <a:lnTo>
                  <a:pt x="458508" y="338810"/>
                </a:lnTo>
                <a:lnTo>
                  <a:pt x="431507" y="378968"/>
                </a:lnTo>
                <a:lnTo>
                  <a:pt x="396024" y="411416"/>
                </a:lnTo>
                <a:lnTo>
                  <a:pt x="353606" y="434530"/>
                </a:lnTo>
                <a:lnTo>
                  <a:pt x="305866" y="446722"/>
                </a:lnTo>
                <a:lnTo>
                  <a:pt x="329552" y="421906"/>
                </a:lnTo>
                <a:lnTo>
                  <a:pt x="349046" y="395503"/>
                </a:lnTo>
                <a:lnTo>
                  <a:pt x="364312" y="367576"/>
                </a:lnTo>
                <a:lnTo>
                  <a:pt x="374180" y="341287"/>
                </a:lnTo>
                <a:lnTo>
                  <a:pt x="375373" y="338137"/>
                </a:lnTo>
                <a:lnTo>
                  <a:pt x="381254" y="336321"/>
                </a:lnTo>
                <a:lnTo>
                  <a:pt x="399618" y="330631"/>
                </a:lnTo>
                <a:lnTo>
                  <a:pt x="412280" y="325526"/>
                </a:lnTo>
                <a:lnTo>
                  <a:pt x="424421" y="320649"/>
                </a:lnTo>
                <a:lnTo>
                  <a:pt x="449719" y="308013"/>
                </a:lnTo>
                <a:lnTo>
                  <a:pt x="475449" y="292506"/>
                </a:lnTo>
                <a:lnTo>
                  <a:pt x="475449" y="278371"/>
                </a:lnTo>
                <a:lnTo>
                  <a:pt x="453910" y="292277"/>
                </a:lnTo>
                <a:lnTo>
                  <a:pt x="429031" y="305803"/>
                </a:lnTo>
                <a:lnTo>
                  <a:pt x="404977" y="316433"/>
                </a:lnTo>
                <a:lnTo>
                  <a:pt x="403669" y="316979"/>
                </a:lnTo>
                <a:lnTo>
                  <a:pt x="378701" y="325526"/>
                </a:lnTo>
                <a:lnTo>
                  <a:pt x="380288" y="318198"/>
                </a:lnTo>
                <a:lnTo>
                  <a:pt x="381431" y="311988"/>
                </a:lnTo>
                <a:lnTo>
                  <a:pt x="381533" y="311391"/>
                </a:lnTo>
                <a:lnTo>
                  <a:pt x="381647" y="310781"/>
                </a:lnTo>
                <a:lnTo>
                  <a:pt x="382778" y="303326"/>
                </a:lnTo>
                <a:lnTo>
                  <a:pt x="383654" y="295694"/>
                </a:lnTo>
                <a:lnTo>
                  <a:pt x="384365" y="268859"/>
                </a:lnTo>
                <a:lnTo>
                  <a:pt x="384467" y="264807"/>
                </a:lnTo>
                <a:lnTo>
                  <a:pt x="384517" y="261073"/>
                </a:lnTo>
                <a:lnTo>
                  <a:pt x="381279" y="229260"/>
                </a:lnTo>
                <a:lnTo>
                  <a:pt x="381165" y="228104"/>
                </a:lnTo>
                <a:lnTo>
                  <a:pt x="374269" y="195999"/>
                </a:lnTo>
                <a:lnTo>
                  <a:pt x="372859" y="191528"/>
                </a:lnTo>
                <a:lnTo>
                  <a:pt x="372859" y="268859"/>
                </a:lnTo>
                <a:lnTo>
                  <a:pt x="372313" y="291338"/>
                </a:lnTo>
                <a:lnTo>
                  <a:pt x="372224" y="294614"/>
                </a:lnTo>
                <a:lnTo>
                  <a:pt x="371208" y="303326"/>
                </a:lnTo>
                <a:lnTo>
                  <a:pt x="370268" y="309283"/>
                </a:lnTo>
                <a:lnTo>
                  <a:pt x="370154" y="309981"/>
                </a:lnTo>
                <a:lnTo>
                  <a:pt x="370039" y="310781"/>
                </a:lnTo>
                <a:lnTo>
                  <a:pt x="369938" y="311391"/>
                </a:lnTo>
                <a:lnTo>
                  <a:pt x="369849" y="311988"/>
                </a:lnTo>
                <a:lnTo>
                  <a:pt x="368109" y="320649"/>
                </a:lnTo>
                <a:lnTo>
                  <a:pt x="366090" y="328955"/>
                </a:lnTo>
                <a:lnTo>
                  <a:pt x="362369" y="329577"/>
                </a:lnTo>
                <a:lnTo>
                  <a:pt x="362369" y="341287"/>
                </a:lnTo>
                <a:lnTo>
                  <a:pt x="350177" y="370395"/>
                </a:lnTo>
                <a:lnTo>
                  <a:pt x="333502" y="397929"/>
                </a:lnTo>
                <a:lnTo>
                  <a:pt x="312356" y="423875"/>
                </a:lnTo>
                <a:lnTo>
                  <a:pt x="286626" y="448297"/>
                </a:lnTo>
                <a:lnTo>
                  <a:pt x="276402" y="448297"/>
                </a:lnTo>
                <a:lnTo>
                  <a:pt x="274764" y="446722"/>
                </a:lnTo>
                <a:lnTo>
                  <a:pt x="257162" y="429844"/>
                </a:lnTo>
                <a:lnTo>
                  <a:pt x="257162" y="446722"/>
                </a:lnTo>
                <a:lnTo>
                  <a:pt x="212788" y="435838"/>
                </a:lnTo>
                <a:lnTo>
                  <a:pt x="172897" y="415480"/>
                </a:lnTo>
                <a:lnTo>
                  <a:pt x="138734" y="386930"/>
                </a:lnTo>
                <a:lnTo>
                  <a:pt x="111544" y="351459"/>
                </a:lnTo>
                <a:lnTo>
                  <a:pt x="92570" y="310337"/>
                </a:lnTo>
                <a:lnTo>
                  <a:pt x="83096" y="264807"/>
                </a:lnTo>
                <a:lnTo>
                  <a:pt x="100368" y="278320"/>
                </a:lnTo>
                <a:lnTo>
                  <a:pt x="123253" y="293890"/>
                </a:lnTo>
                <a:lnTo>
                  <a:pt x="151333" y="309981"/>
                </a:lnTo>
                <a:lnTo>
                  <a:pt x="184226" y="325069"/>
                </a:lnTo>
                <a:lnTo>
                  <a:pt x="194678" y="358267"/>
                </a:lnTo>
                <a:lnTo>
                  <a:pt x="210337" y="389648"/>
                </a:lnTo>
                <a:lnTo>
                  <a:pt x="231165" y="419150"/>
                </a:lnTo>
                <a:lnTo>
                  <a:pt x="257162" y="446722"/>
                </a:lnTo>
                <a:lnTo>
                  <a:pt x="257162" y="429844"/>
                </a:lnTo>
                <a:lnTo>
                  <a:pt x="248500" y="421525"/>
                </a:lnTo>
                <a:lnTo>
                  <a:pt x="226060" y="392912"/>
                </a:lnTo>
                <a:lnTo>
                  <a:pt x="208965" y="362394"/>
                </a:lnTo>
                <a:lnTo>
                  <a:pt x="197256" y="330022"/>
                </a:lnTo>
                <a:lnTo>
                  <a:pt x="219951" y="337159"/>
                </a:lnTo>
                <a:lnTo>
                  <a:pt x="244729" y="342900"/>
                </a:lnTo>
                <a:lnTo>
                  <a:pt x="271449" y="346722"/>
                </a:lnTo>
                <a:lnTo>
                  <a:pt x="299948" y="348107"/>
                </a:lnTo>
                <a:lnTo>
                  <a:pt x="314998" y="347713"/>
                </a:lnTo>
                <a:lnTo>
                  <a:pt x="330428" y="346481"/>
                </a:lnTo>
                <a:lnTo>
                  <a:pt x="346227" y="344360"/>
                </a:lnTo>
                <a:lnTo>
                  <a:pt x="362369" y="341287"/>
                </a:lnTo>
                <a:lnTo>
                  <a:pt x="362369" y="329577"/>
                </a:lnTo>
                <a:lnTo>
                  <a:pt x="324675" y="335826"/>
                </a:lnTo>
                <a:lnTo>
                  <a:pt x="282879" y="336321"/>
                </a:lnTo>
                <a:lnTo>
                  <a:pt x="240715" y="330403"/>
                </a:lnTo>
                <a:lnTo>
                  <a:pt x="239407" y="330022"/>
                </a:lnTo>
                <a:lnTo>
                  <a:pt x="198602" y="318198"/>
                </a:lnTo>
                <a:lnTo>
                  <a:pt x="196824" y="317563"/>
                </a:lnTo>
                <a:lnTo>
                  <a:pt x="195465" y="316979"/>
                </a:lnTo>
                <a:lnTo>
                  <a:pt x="194056" y="316433"/>
                </a:lnTo>
                <a:lnTo>
                  <a:pt x="193154" y="311988"/>
                </a:lnTo>
                <a:lnTo>
                  <a:pt x="193027" y="311391"/>
                </a:lnTo>
                <a:lnTo>
                  <a:pt x="192608" y="309283"/>
                </a:lnTo>
                <a:lnTo>
                  <a:pt x="190258" y="268859"/>
                </a:lnTo>
                <a:lnTo>
                  <a:pt x="190119" y="259372"/>
                </a:lnTo>
                <a:lnTo>
                  <a:pt x="194081" y="225691"/>
                </a:lnTo>
                <a:lnTo>
                  <a:pt x="201841" y="192874"/>
                </a:lnTo>
                <a:lnTo>
                  <a:pt x="212293" y="162153"/>
                </a:lnTo>
                <a:lnTo>
                  <a:pt x="212407" y="161810"/>
                </a:lnTo>
                <a:lnTo>
                  <a:pt x="231635" y="166852"/>
                </a:lnTo>
                <a:lnTo>
                  <a:pt x="252120" y="170815"/>
                </a:lnTo>
                <a:lnTo>
                  <a:pt x="273748" y="173405"/>
                </a:lnTo>
                <a:lnTo>
                  <a:pt x="296405" y="174320"/>
                </a:lnTo>
                <a:lnTo>
                  <a:pt x="310159" y="173977"/>
                </a:lnTo>
                <a:lnTo>
                  <a:pt x="324218" y="172897"/>
                </a:lnTo>
                <a:lnTo>
                  <a:pt x="338543" y="171030"/>
                </a:lnTo>
                <a:lnTo>
                  <a:pt x="353110" y="168300"/>
                </a:lnTo>
                <a:lnTo>
                  <a:pt x="362661" y="198031"/>
                </a:lnTo>
                <a:lnTo>
                  <a:pt x="369570" y="229260"/>
                </a:lnTo>
                <a:lnTo>
                  <a:pt x="372795" y="259372"/>
                </a:lnTo>
                <a:lnTo>
                  <a:pt x="372859" y="268859"/>
                </a:lnTo>
                <a:lnTo>
                  <a:pt x="372859" y="191528"/>
                </a:lnTo>
                <a:lnTo>
                  <a:pt x="365544" y="168300"/>
                </a:lnTo>
                <a:lnTo>
                  <a:pt x="364667" y="165506"/>
                </a:lnTo>
                <a:lnTo>
                  <a:pt x="375729" y="162153"/>
                </a:lnTo>
                <a:lnTo>
                  <a:pt x="384378" y="159524"/>
                </a:lnTo>
                <a:lnTo>
                  <a:pt x="397217" y="154520"/>
                </a:lnTo>
                <a:lnTo>
                  <a:pt x="404393" y="151739"/>
                </a:lnTo>
                <a:lnTo>
                  <a:pt x="424624" y="142024"/>
                </a:lnTo>
                <a:lnTo>
                  <a:pt x="460400" y="156756"/>
                </a:lnTo>
                <a:lnTo>
                  <a:pt x="478510" y="215138"/>
                </a:lnTo>
                <a:lnTo>
                  <a:pt x="480847" y="245910"/>
                </a:lnTo>
                <a:lnTo>
                  <a:pt x="480847" y="147929"/>
                </a:lnTo>
                <a:lnTo>
                  <a:pt x="474916" y="134759"/>
                </a:lnTo>
                <a:lnTo>
                  <a:pt x="471868" y="130251"/>
                </a:lnTo>
                <a:lnTo>
                  <a:pt x="453301" y="102755"/>
                </a:lnTo>
                <a:lnTo>
                  <a:pt x="438162" y="87782"/>
                </a:lnTo>
                <a:lnTo>
                  <a:pt x="438162" y="120865"/>
                </a:lnTo>
                <a:lnTo>
                  <a:pt x="418426" y="132156"/>
                </a:lnTo>
                <a:lnTo>
                  <a:pt x="398881" y="141439"/>
                </a:lnTo>
                <a:lnTo>
                  <a:pt x="379552" y="148856"/>
                </a:lnTo>
                <a:lnTo>
                  <a:pt x="360514" y="154520"/>
                </a:lnTo>
                <a:lnTo>
                  <a:pt x="348856" y="128473"/>
                </a:lnTo>
                <a:lnTo>
                  <a:pt x="348856" y="157264"/>
                </a:lnTo>
                <a:lnTo>
                  <a:pt x="312572" y="162153"/>
                </a:lnTo>
                <a:lnTo>
                  <a:pt x="279006" y="162153"/>
                </a:lnTo>
                <a:lnTo>
                  <a:pt x="276364" y="161810"/>
                </a:lnTo>
                <a:lnTo>
                  <a:pt x="246113" y="157988"/>
                </a:lnTo>
                <a:lnTo>
                  <a:pt x="216776" y="151015"/>
                </a:lnTo>
                <a:lnTo>
                  <a:pt x="218452" y="147459"/>
                </a:lnTo>
                <a:lnTo>
                  <a:pt x="233946" y="114846"/>
                </a:lnTo>
                <a:lnTo>
                  <a:pt x="251574" y="84112"/>
                </a:lnTo>
                <a:lnTo>
                  <a:pt x="267487" y="59982"/>
                </a:lnTo>
                <a:lnTo>
                  <a:pt x="278955" y="44373"/>
                </a:lnTo>
                <a:lnTo>
                  <a:pt x="279527" y="43599"/>
                </a:lnTo>
                <a:lnTo>
                  <a:pt x="283502" y="43599"/>
                </a:lnTo>
                <a:lnTo>
                  <a:pt x="296125" y="60807"/>
                </a:lnTo>
                <a:lnTo>
                  <a:pt x="312851" y="86334"/>
                </a:lnTo>
                <a:lnTo>
                  <a:pt x="331241" y="118922"/>
                </a:lnTo>
                <a:lnTo>
                  <a:pt x="348856" y="157264"/>
                </a:lnTo>
                <a:lnTo>
                  <a:pt x="348856" y="128473"/>
                </a:lnTo>
                <a:lnTo>
                  <a:pt x="344805" y="119418"/>
                </a:lnTo>
                <a:lnTo>
                  <a:pt x="328155" y="88836"/>
                </a:lnTo>
                <a:lnTo>
                  <a:pt x="312191" y="63512"/>
                </a:lnTo>
                <a:lnTo>
                  <a:pt x="298678" y="44373"/>
                </a:lnTo>
                <a:lnTo>
                  <a:pt x="337718" y="51790"/>
                </a:lnTo>
                <a:lnTo>
                  <a:pt x="374218" y="66763"/>
                </a:lnTo>
                <a:lnTo>
                  <a:pt x="407174" y="88836"/>
                </a:lnTo>
                <a:lnTo>
                  <a:pt x="435584" y="117538"/>
                </a:lnTo>
                <a:lnTo>
                  <a:pt x="437375" y="119862"/>
                </a:lnTo>
                <a:lnTo>
                  <a:pt x="438162" y="120865"/>
                </a:lnTo>
                <a:lnTo>
                  <a:pt x="438162" y="87782"/>
                </a:lnTo>
                <a:lnTo>
                  <a:pt x="417931" y="67754"/>
                </a:lnTo>
                <a:lnTo>
                  <a:pt x="380542" y="44373"/>
                </a:lnTo>
                <a:lnTo>
                  <a:pt x="379298" y="43599"/>
                </a:lnTo>
                <a:lnTo>
                  <a:pt x="376504" y="41859"/>
                </a:lnTo>
                <a:lnTo>
                  <a:pt x="330530" y="25793"/>
                </a:lnTo>
                <a:lnTo>
                  <a:pt x="281508" y="20269"/>
                </a:lnTo>
                <a:lnTo>
                  <a:pt x="264363" y="22212"/>
                </a:lnTo>
                <a:lnTo>
                  <a:pt x="264363" y="44373"/>
                </a:lnTo>
                <a:lnTo>
                  <a:pt x="251548" y="62445"/>
                </a:lnTo>
                <a:lnTo>
                  <a:pt x="236486" y="86131"/>
                </a:lnTo>
                <a:lnTo>
                  <a:pt x="220611" y="114706"/>
                </a:lnTo>
                <a:lnTo>
                  <a:pt x="205397" y="147459"/>
                </a:lnTo>
                <a:lnTo>
                  <a:pt x="201079" y="145846"/>
                </a:lnTo>
                <a:lnTo>
                  <a:pt x="201079" y="158267"/>
                </a:lnTo>
                <a:lnTo>
                  <a:pt x="190360" y="190195"/>
                </a:lnTo>
                <a:lnTo>
                  <a:pt x="182549" y="224053"/>
                </a:lnTo>
                <a:lnTo>
                  <a:pt x="178562" y="259372"/>
                </a:lnTo>
                <a:lnTo>
                  <a:pt x="179285" y="291338"/>
                </a:lnTo>
                <a:lnTo>
                  <a:pt x="179387" y="295694"/>
                </a:lnTo>
                <a:lnTo>
                  <a:pt x="181317" y="310337"/>
                </a:lnTo>
                <a:lnTo>
                  <a:pt x="181381" y="310781"/>
                </a:lnTo>
                <a:lnTo>
                  <a:pt x="181495" y="311391"/>
                </a:lnTo>
                <a:lnTo>
                  <a:pt x="147383" y="294614"/>
                </a:lnTo>
                <a:lnTo>
                  <a:pt x="118872" y="277063"/>
                </a:lnTo>
                <a:lnTo>
                  <a:pt x="102108" y="264807"/>
                </a:lnTo>
                <a:lnTo>
                  <a:pt x="96989" y="261073"/>
                </a:lnTo>
                <a:lnTo>
                  <a:pt x="82257" y="248754"/>
                </a:lnTo>
                <a:lnTo>
                  <a:pt x="82194" y="245910"/>
                </a:lnTo>
                <a:lnTo>
                  <a:pt x="84963" y="212407"/>
                </a:lnTo>
                <a:lnTo>
                  <a:pt x="93103" y="179997"/>
                </a:lnTo>
                <a:lnTo>
                  <a:pt x="106362" y="149415"/>
                </a:lnTo>
                <a:lnTo>
                  <a:pt x="124498" y="121335"/>
                </a:lnTo>
                <a:lnTo>
                  <a:pt x="137033" y="129133"/>
                </a:lnTo>
                <a:lnTo>
                  <a:pt x="154254" y="138569"/>
                </a:lnTo>
                <a:lnTo>
                  <a:pt x="175742" y="148628"/>
                </a:lnTo>
                <a:lnTo>
                  <a:pt x="201079" y="158267"/>
                </a:lnTo>
                <a:lnTo>
                  <a:pt x="201079" y="145846"/>
                </a:lnTo>
                <a:lnTo>
                  <a:pt x="181254" y="138379"/>
                </a:lnTo>
                <a:lnTo>
                  <a:pt x="160705" y="128854"/>
                </a:lnTo>
                <a:lnTo>
                  <a:pt x="146824" y="121335"/>
                </a:lnTo>
                <a:lnTo>
                  <a:pt x="144106" y="119862"/>
                </a:lnTo>
                <a:lnTo>
                  <a:pt x="131876" y="112344"/>
                </a:lnTo>
                <a:lnTo>
                  <a:pt x="159778" y="85737"/>
                </a:lnTo>
                <a:lnTo>
                  <a:pt x="191744" y="65252"/>
                </a:lnTo>
                <a:lnTo>
                  <a:pt x="226898" y="51333"/>
                </a:lnTo>
                <a:lnTo>
                  <a:pt x="264363" y="44373"/>
                </a:lnTo>
                <a:lnTo>
                  <a:pt x="264363" y="22212"/>
                </a:lnTo>
                <a:lnTo>
                  <a:pt x="186486" y="41859"/>
                </a:lnTo>
                <a:lnTo>
                  <a:pt x="145072" y="67754"/>
                </a:lnTo>
                <a:lnTo>
                  <a:pt x="109728" y="102755"/>
                </a:lnTo>
                <a:lnTo>
                  <a:pt x="88099" y="134759"/>
                </a:lnTo>
                <a:lnTo>
                  <a:pt x="72275" y="169875"/>
                </a:lnTo>
                <a:lnTo>
                  <a:pt x="62560" y="207225"/>
                </a:lnTo>
                <a:lnTo>
                  <a:pt x="59258" y="245910"/>
                </a:lnTo>
                <a:lnTo>
                  <a:pt x="63779" y="291338"/>
                </a:lnTo>
                <a:lnTo>
                  <a:pt x="76746" y="333667"/>
                </a:lnTo>
                <a:lnTo>
                  <a:pt x="97256" y="371995"/>
                </a:lnTo>
                <a:lnTo>
                  <a:pt x="124421" y="405409"/>
                </a:lnTo>
                <a:lnTo>
                  <a:pt x="157327" y="432993"/>
                </a:lnTo>
                <a:lnTo>
                  <a:pt x="195072" y="453821"/>
                </a:lnTo>
                <a:lnTo>
                  <a:pt x="236766" y="466991"/>
                </a:lnTo>
                <a:lnTo>
                  <a:pt x="281508" y="471576"/>
                </a:lnTo>
                <a:lnTo>
                  <a:pt x="326237" y="466991"/>
                </a:lnTo>
                <a:lnTo>
                  <a:pt x="367931" y="453821"/>
                </a:lnTo>
                <a:lnTo>
                  <a:pt x="377926" y="448297"/>
                </a:lnTo>
                <a:lnTo>
                  <a:pt x="380784" y="446722"/>
                </a:lnTo>
                <a:lnTo>
                  <a:pt x="438594" y="405409"/>
                </a:lnTo>
                <a:lnTo>
                  <a:pt x="465759" y="371995"/>
                </a:lnTo>
                <a:lnTo>
                  <a:pt x="486270" y="333667"/>
                </a:lnTo>
                <a:lnTo>
                  <a:pt x="498881" y="292506"/>
                </a:lnTo>
                <a:lnTo>
                  <a:pt x="499237" y="291338"/>
                </a:lnTo>
                <a:lnTo>
                  <a:pt x="503770" y="2459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486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58471" y="0"/>
            <a:ext cx="8875059" cy="1568824"/>
            <a:chOff x="0" y="0"/>
            <a:chExt cx="10058400" cy="177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058400" cy="1606550"/>
            </a:xfrm>
            <a:custGeom>
              <a:avLst/>
              <a:gdLst/>
              <a:ahLst/>
              <a:cxnLst/>
              <a:rect l="l" t="t" r="r" b="b"/>
              <a:pathLst>
                <a:path w="10058400" h="1606550">
                  <a:moveTo>
                    <a:pt x="10058400" y="0"/>
                  </a:moveTo>
                  <a:lnTo>
                    <a:pt x="0" y="0"/>
                  </a:lnTo>
                  <a:lnTo>
                    <a:pt x="0" y="1606423"/>
                  </a:lnTo>
                  <a:lnTo>
                    <a:pt x="10058400" y="1606423"/>
                  </a:lnTo>
                  <a:lnTo>
                    <a:pt x="10058400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2148" y="296163"/>
              <a:ext cx="5044440" cy="148132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11006" y="229642"/>
            <a:ext cx="4134971" cy="96189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pc="-269" dirty="0">
                <a:solidFill>
                  <a:srgbClr val="FFFFFF"/>
                </a:solidFill>
              </a:rPr>
              <a:t>DOCENTES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740565" y="1686032"/>
            <a:ext cx="6890497" cy="348163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marR="4483" algn="just" defTabSz="806867">
              <a:lnSpc>
                <a:spcPct val="100699"/>
              </a:lnSpc>
              <a:spcBef>
                <a:spcPts val="84"/>
              </a:spcBef>
            </a:pP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Formación:</a:t>
            </a:r>
            <a:r>
              <a:rPr sz="2030" b="1" kern="0" spc="-115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Apoyo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del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100%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en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matrícula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para</a:t>
            </a:r>
            <a:r>
              <a:rPr sz="2030" kern="0" spc="-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transitorios,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descuentos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para catedráticos,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formación en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investigación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extensión.</a:t>
            </a:r>
            <a:endParaRPr sz="203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76764" algn="just" defTabSz="806867">
              <a:lnSpc>
                <a:spcPct val="100699"/>
              </a:lnSpc>
            </a:pP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Formalización</a:t>
            </a:r>
            <a:r>
              <a:rPr sz="2030" b="1" kern="0" spc="4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laboral:</a:t>
            </a:r>
            <a:r>
              <a:rPr sz="2030" b="1" kern="0" spc="9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50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nuevas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plantas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docentes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44" dirty="0">
                <a:solidFill>
                  <a:srgbClr val="012C5E"/>
                </a:solidFill>
                <a:latin typeface="Arial MT"/>
                <a:cs typeface="Arial MT"/>
              </a:rPr>
              <a:t>y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mayor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tiempo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para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catedráticos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en</a:t>
            </a:r>
            <a:r>
              <a:rPr sz="2030" kern="0" spc="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funciones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misionales. </a:t>
            </a: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Bienestar:</a:t>
            </a:r>
            <a:r>
              <a:rPr sz="2030" b="1" kern="0" spc="-13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Continuidad</a:t>
            </a:r>
            <a:r>
              <a:rPr sz="2030" kern="0" spc="-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del</a:t>
            </a:r>
            <a:r>
              <a:rPr sz="2030" kern="0" spc="-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Programa</a:t>
            </a:r>
            <a:r>
              <a:rPr sz="2030" kern="0" spc="-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</a:t>
            </a:r>
            <a:r>
              <a:rPr sz="2030" kern="0" spc="-11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Acompañamiento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Integral</a:t>
            </a:r>
            <a:r>
              <a:rPr sz="2030" kern="0" spc="3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Docente.</a:t>
            </a:r>
            <a:endParaRPr sz="203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364770" algn="just" defTabSz="806867">
              <a:lnSpc>
                <a:spcPct val="100699"/>
              </a:lnSpc>
            </a:pP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Investigación</a:t>
            </a:r>
            <a:r>
              <a:rPr sz="2030" b="1" kern="0" spc="40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y</a:t>
            </a:r>
            <a:r>
              <a:rPr sz="2030" b="1" kern="0" spc="35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extensión:</a:t>
            </a:r>
            <a:r>
              <a:rPr sz="2030" b="1" kern="0" spc="44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Mayor</a:t>
            </a:r>
            <a:r>
              <a:rPr sz="2030" kern="0" spc="40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fondo</a:t>
            </a:r>
            <a:r>
              <a:rPr sz="2030" kern="0" spc="3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</a:t>
            </a:r>
            <a:r>
              <a:rPr sz="2030" kern="0" spc="40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extensión</a:t>
            </a:r>
            <a:r>
              <a:rPr sz="2030" kern="0" spc="3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44" dirty="0">
                <a:solidFill>
                  <a:srgbClr val="012C5E"/>
                </a:solidFill>
                <a:latin typeface="Arial MT"/>
                <a:cs typeface="Arial MT"/>
              </a:rPr>
              <a:t>y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recursos</a:t>
            </a:r>
            <a:r>
              <a:rPr sz="2030" kern="0" spc="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para</a:t>
            </a:r>
            <a:r>
              <a:rPr sz="2030" kern="0" spc="9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convocatorias</a:t>
            </a:r>
            <a:r>
              <a:rPr sz="2030" kern="0" spc="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internas.</a:t>
            </a:r>
            <a:endParaRPr sz="203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5603" algn="just" defTabSz="806867">
              <a:lnSpc>
                <a:spcPct val="100699"/>
              </a:lnSpc>
            </a:pPr>
            <a:r>
              <a:rPr sz="2030" b="1" kern="0" dirty="0">
                <a:solidFill>
                  <a:srgbClr val="012C5E"/>
                </a:solidFill>
                <a:latin typeface="Arial"/>
                <a:cs typeface="Arial"/>
              </a:rPr>
              <a:t>Internacionalización:</a:t>
            </a:r>
            <a:r>
              <a:rPr sz="2030" b="1" kern="0" spc="22" dirty="0">
                <a:solidFill>
                  <a:srgbClr val="012C5E"/>
                </a:solidFill>
                <a:latin typeface="Arial"/>
                <a:cs typeface="Arial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Promoción</a:t>
            </a:r>
            <a:r>
              <a:rPr sz="2030" kern="0" spc="2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de</a:t>
            </a:r>
            <a:r>
              <a:rPr sz="2030" kern="0" spc="2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diplomacia</a:t>
            </a:r>
            <a:r>
              <a:rPr sz="2030" kern="0" spc="18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científica</a:t>
            </a:r>
            <a:r>
              <a:rPr sz="2030" kern="0" spc="22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44" dirty="0">
                <a:solidFill>
                  <a:srgbClr val="012C5E"/>
                </a:solidFill>
                <a:latin typeface="Arial MT"/>
                <a:cs typeface="Arial MT"/>
              </a:rPr>
              <a:t>y </a:t>
            </a:r>
            <a:r>
              <a:rPr sz="2030" kern="0" dirty="0">
                <a:solidFill>
                  <a:srgbClr val="012C5E"/>
                </a:solidFill>
                <a:latin typeface="Arial MT"/>
                <a:cs typeface="Arial MT"/>
              </a:rPr>
              <a:t>cooperación</a:t>
            </a:r>
            <a:r>
              <a:rPr sz="2030" kern="0" spc="-4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2030" kern="0" spc="-9" dirty="0">
                <a:solidFill>
                  <a:srgbClr val="012C5E"/>
                </a:solidFill>
                <a:latin typeface="Arial MT"/>
                <a:cs typeface="Arial MT"/>
              </a:rPr>
              <a:t>internacional.</a:t>
            </a:r>
            <a:endParaRPr sz="203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15739" y="1710387"/>
            <a:ext cx="244849" cy="457199"/>
          </a:xfrm>
          <a:custGeom>
            <a:avLst/>
            <a:gdLst/>
            <a:ahLst/>
            <a:cxnLst/>
            <a:rect l="l" t="t" r="r" b="b"/>
            <a:pathLst>
              <a:path w="277494" h="518160">
                <a:moveTo>
                  <a:pt x="210159" y="34010"/>
                </a:moveTo>
                <a:lnTo>
                  <a:pt x="203238" y="27101"/>
                </a:lnTo>
                <a:lnTo>
                  <a:pt x="199415" y="27101"/>
                </a:lnTo>
                <a:lnTo>
                  <a:pt x="199415" y="39941"/>
                </a:lnTo>
                <a:lnTo>
                  <a:pt x="199415" y="45097"/>
                </a:lnTo>
                <a:lnTo>
                  <a:pt x="197319" y="47193"/>
                </a:lnTo>
                <a:lnTo>
                  <a:pt x="192163" y="47193"/>
                </a:lnTo>
                <a:lnTo>
                  <a:pt x="190068" y="45097"/>
                </a:lnTo>
                <a:lnTo>
                  <a:pt x="190068" y="39941"/>
                </a:lnTo>
                <a:lnTo>
                  <a:pt x="192163" y="37846"/>
                </a:lnTo>
                <a:lnTo>
                  <a:pt x="197319" y="37846"/>
                </a:lnTo>
                <a:lnTo>
                  <a:pt x="199415" y="39941"/>
                </a:lnTo>
                <a:lnTo>
                  <a:pt x="199415" y="27101"/>
                </a:lnTo>
                <a:lnTo>
                  <a:pt x="186232" y="27101"/>
                </a:lnTo>
                <a:lnTo>
                  <a:pt x="179324" y="34010"/>
                </a:lnTo>
                <a:lnTo>
                  <a:pt x="179324" y="48895"/>
                </a:lnTo>
                <a:lnTo>
                  <a:pt x="183210" y="54394"/>
                </a:lnTo>
                <a:lnTo>
                  <a:pt x="190588" y="57505"/>
                </a:lnTo>
                <a:lnTo>
                  <a:pt x="192620" y="57950"/>
                </a:lnTo>
                <a:lnTo>
                  <a:pt x="203238" y="57950"/>
                </a:lnTo>
                <a:lnTo>
                  <a:pt x="210159" y="51028"/>
                </a:lnTo>
                <a:lnTo>
                  <a:pt x="210159" y="47193"/>
                </a:lnTo>
                <a:lnTo>
                  <a:pt x="210159" y="37846"/>
                </a:lnTo>
                <a:lnTo>
                  <a:pt x="210159" y="34010"/>
                </a:lnTo>
                <a:close/>
              </a:path>
              <a:path w="277494" h="518160">
                <a:moveTo>
                  <a:pt x="277482" y="291312"/>
                </a:moveTo>
                <a:lnTo>
                  <a:pt x="275564" y="283019"/>
                </a:lnTo>
                <a:lnTo>
                  <a:pt x="271932" y="278003"/>
                </a:lnTo>
                <a:lnTo>
                  <a:pt x="270103" y="275488"/>
                </a:lnTo>
                <a:lnTo>
                  <a:pt x="263486" y="270319"/>
                </a:lnTo>
                <a:lnTo>
                  <a:pt x="263486" y="287820"/>
                </a:lnTo>
                <a:lnTo>
                  <a:pt x="263486" y="294805"/>
                </a:lnTo>
                <a:lnTo>
                  <a:pt x="259829" y="299427"/>
                </a:lnTo>
                <a:lnTo>
                  <a:pt x="259499" y="299707"/>
                </a:lnTo>
                <a:lnTo>
                  <a:pt x="257263" y="300888"/>
                </a:lnTo>
                <a:lnTo>
                  <a:pt x="257263" y="316496"/>
                </a:lnTo>
                <a:lnTo>
                  <a:pt x="257187" y="472274"/>
                </a:lnTo>
                <a:lnTo>
                  <a:pt x="222262" y="493496"/>
                </a:lnTo>
                <a:lnTo>
                  <a:pt x="183045" y="501256"/>
                </a:lnTo>
                <a:lnTo>
                  <a:pt x="137642" y="503948"/>
                </a:lnTo>
                <a:lnTo>
                  <a:pt x="114414" y="503262"/>
                </a:lnTo>
                <a:lnTo>
                  <a:pt x="71589" y="497979"/>
                </a:lnTo>
                <a:lnTo>
                  <a:pt x="28194" y="483349"/>
                </a:lnTo>
                <a:lnTo>
                  <a:pt x="18021" y="315239"/>
                </a:lnTo>
                <a:lnTo>
                  <a:pt x="39801" y="324573"/>
                </a:lnTo>
                <a:lnTo>
                  <a:pt x="68453" y="331698"/>
                </a:lnTo>
                <a:lnTo>
                  <a:pt x="102920" y="336359"/>
                </a:lnTo>
                <a:lnTo>
                  <a:pt x="104736" y="336359"/>
                </a:lnTo>
                <a:lnTo>
                  <a:pt x="138734" y="337832"/>
                </a:lnTo>
                <a:lnTo>
                  <a:pt x="174485" y="336359"/>
                </a:lnTo>
                <a:lnTo>
                  <a:pt x="207213" y="332117"/>
                </a:lnTo>
                <a:lnTo>
                  <a:pt x="235331" y="325399"/>
                </a:lnTo>
                <a:lnTo>
                  <a:pt x="239191" y="323824"/>
                </a:lnTo>
                <a:lnTo>
                  <a:pt x="240538" y="323278"/>
                </a:lnTo>
                <a:lnTo>
                  <a:pt x="257263" y="316496"/>
                </a:lnTo>
                <a:lnTo>
                  <a:pt x="257263" y="300888"/>
                </a:lnTo>
                <a:lnTo>
                  <a:pt x="250164" y="304622"/>
                </a:lnTo>
                <a:lnTo>
                  <a:pt x="250164" y="278003"/>
                </a:lnTo>
                <a:lnTo>
                  <a:pt x="259676" y="283019"/>
                </a:lnTo>
                <a:lnTo>
                  <a:pt x="263486" y="287820"/>
                </a:lnTo>
                <a:lnTo>
                  <a:pt x="263486" y="270319"/>
                </a:lnTo>
                <a:lnTo>
                  <a:pt x="261505" y="268757"/>
                </a:lnTo>
                <a:lnTo>
                  <a:pt x="250164" y="262826"/>
                </a:lnTo>
                <a:lnTo>
                  <a:pt x="250164" y="18694"/>
                </a:lnTo>
                <a:lnTo>
                  <a:pt x="248691" y="11430"/>
                </a:lnTo>
                <a:lnTo>
                  <a:pt x="248221" y="10744"/>
                </a:lnTo>
                <a:lnTo>
                  <a:pt x="244678" y="5486"/>
                </a:lnTo>
                <a:lnTo>
                  <a:pt x="239420" y="1943"/>
                </a:lnTo>
                <a:lnTo>
                  <a:pt x="239420" y="14312"/>
                </a:lnTo>
                <a:lnTo>
                  <a:pt x="239420" y="73710"/>
                </a:lnTo>
                <a:lnTo>
                  <a:pt x="208407" y="73710"/>
                </a:lnTo>
                <a:lnTo>
                  <a:pt x="207238" y="74231"/>
                </a:lnTo>
                <a:lnTo>
                  <a:pt x="205676" y="76034"/>
                </a:lnTo>
                <a:lnTo>
                  <a:pt x="205282" y="77165"/>
                </a:lnTo>
                <a:lnTo>
                  <a:pt x="205282" y="80657"/>
                </a:lnTo>
                <a:lnTo>
                  <a:pt x="206832" y="83007"/>
                </a:lnTo>
                <a:lnTo>
                  <a:pt x="239420" y="83007"/>
                </a:lnTo>
                <a:lnTo>
                  <a:pt x="239420" y="101892"/>
                </a:lnTo>
                <a:lnTo>
                  <a:pt x="208407" y="101892"/>
                </a:lnTo>
                <a:lnTo>
                  <a:pt x="207238" y="102412"/>
                </a:lnTo>
                <a:lnTo>
                  <a:pt x="205676" y="104228"/>
                </a:lnTo>
                <a:lnTo>
                  <a:pt x="205282" y="105346"/>
                </a:lnTo>
                <a:lnTo>
                  <a:pt x="205282" y="108851"/>
                </a:lnTo>
                <a:lnTo>
                  <a:pt x="206832" y="111188"/>
                </a:lnTo>
                <a:lnTo>
                  <a:pt x="239420" y="111188"/>
                </a:lnTo>
                <a:lnTo>
                  <a:pt x="239420" y="130073"/>
                </a:lnTo>
                <a:lnTo>
                  <a:pt x="208407" y="130073"/>
                </a:lnTo>
                <a:lnTo>
                  <a:pt x="207238" y="130594"/>
                </a:lnTo>
                <a:lnTo>
                  <a:pt x="205676" y="132410"/>
                </a:lnTo>
                <a:lnTo>
                  <a:pt x="205282" y="133540"/>
                </a:lnTo>
                <a:lnTo>
                  <a:pt x="205282" y="137033"/>
                </a:lnTo>
                <a:lnTo>
                  <a:pt x="206832" y="139369"/>
                </a:lnTo>
                <a:lnTo>
                  <a:pt x="239420" y="139369"/>
                </a:lnTo>
                <a:lnTo>
                  <a:pt x="239420" y="158267"/>
                </a:lnTo>
                <a:lnTo>
                  <a:pt x="187032" y="158267"/>
                </a:lnTo>
                <a:lnTo>
                  <a:pt x="185851" y="158788"/>
                </a:lnTo>
                <a:lnTo>
                  <a:pt x="184302" y="160591"/>
                </a:lnTo>
                <a:lnTo>
                  <a:pt x="183896" y="161709"/>
                </a:lnTo>
                <a:lnTo>
                  <a:pt x="183896" y="165227"/>
                </a:lnTo>
                <a:lnTo>
                  <a:pt x="185445" y="167551"/>
                </a:lnTo>
                <a:lnTo>
                  <a:pt x="239420" y="167551"/>
                </a:lnTo>
                <a:lnTo>
                  <a:pt x="239420" y="186448"/>
                </a:lnTo>
                <a:lnTo>
                  <a:pt x="208407" y="186448"/>
                </a:lnTo>
                <a:lnTo>
                  <a:pt x="207238" y="186956"/>
                </a:lnTo>
                <a:lnTo>
                  <a:pt x="205676" y="188785"/>
                </a:lnTo>
                <a:lnTo>
                  <a:pt x="205282" y="189903"/>
                </a:lnTo>
                <a:lnTo>
                  <a:pt x="205282" y="193408"/>
                </a:lnTo>
                <a:lnTo>
                  <a:pt x="206832" y="195732"/>
                </a:lnTo>
                <a:lnTo>
                  <a:pt x="239420" y="195732"/>
                </a:lnTo>
                <a:lnTo>
                  <a:pt x="239420" y="214642"/>
                </a:lnTo>
                <a:lnTo>
                  <a:pt x="208407" y="214642"/>
                </a:lnTo>
                <a:lnTo>
                  <a:pt x="207238" y="215150"/>
                </a:lnTo>
                <a:lnTo>
                  <a:pt x="205676" y="216966"/>
                </a:lnTo>
                <a:lnTo>
                  <a:pt x="205282" y="218084"/>
                </a:lnTo>
                <a:lnTo>
                  <a:pt x="205282" y="221576"/>
                </a:lnTo>
                <a:lnTo>
                  <a:pt x="206832" y="223913"/>
                </a:lnTo>
                <a:lnTo>
                  <a:pt x="239420" y="223913"/>
                </a:lnTo>
                <a:lnTo>
                  <a:pt x="239420" y="242824"/>
                </a:lnTo>
                <a:lnTo>
                  <a:pt x="208407" y="242824"/>
                </a:lnTo>
                <a:lnTo>
                  <a:pt x="207238" y="243332"/>
                </a:lnTo>
                <a:lnTo>
                  <a:pt x="205663" y="245186"/>
                </a:lnTo>
                <a:lnTo>
                  <a:pt x="205282" y="246265"/>
                </a:lnTo>
                <a:lnTo>
                  <a:pt x="205282" y="249770"/>
                </a:lnTo>
                <a:lnTo>
                  <a:pt x="206832" y="252107"/>
                </a:lnTo>
                <a:lnTo>
                  <a:pt x="239420" y="252107"/>
                </a:lnTo>
                <a:lnTo>
                  <a:pt x="239420" y="271005"/>
                </a:lnTo>
                <a:lnTo>
                  <a:pt x="187032" y="271005"/>
                </a:lnTo>
                <a:lnTo>
                  <a:pt x="185851" y="271513"/>
                </a:lnTo>
                <a:lnTo>
                  <a:pt x="184302" y="273329"/>
                </a:lnTo>
                <a:lnTo>
                  <a:pt x="183896" y="274459"/>
                </a:lnTo>
                <a:lnTo>
                  <a:pt x="183921" y="278003"/>
                </a:lnTo>
                <a:lnTo>
                  <a:pt x="185445" y="280289"/>
                </a:lnTo>
                <a:lnTo>
                  <a:pt x="239420" y="280289"/>
                </a:lnTo>
                <a:lnTo>
                  <a:pt x="239420" y="299186"/>
                </a:lnTo>
                <a:lnTo>
                  <a:pt x="239420" y="308470"/>
                </a:lnTo>
                <a:lnTo>
                  <a:pt x="239420" y="309575"/>
                </a:lnTo>
                <a:lnTo>
                  <a:pt x="236855" y="310286"/>
                </a:lnTo>
                <a:lnTo>
                  <a:pt x="217982" y="316115"/>
                </a:lnTo>
                <a:lnTo>
                  <a:pt x="208597" y="317360"/>
                </a:lnTo>
                <a:lnTo>
                  <a:pt x="206667" y="317893"/>
                </a:lnTo>
                <a:lnTo>
                  <a:pt x="204965" y="318643"/>
                </a:lnTo>
                <a:lnTo>
                  <a:pt x="190982" y="320573"/>
                </a:lnTo>
                <a:lnTo>
                  <a:pt x="190766" y="320573"/>
                </a:lnTo>
                <a:lnTo>
                  <a:pt x="178092" y="321868"/>
                </a:lnTo>
                <a:lnTo>
                  <a:pt x="164274" y="322795"/>
                </a:lnTo>
                <a:lnTo>
                  <a:pt x="150063" y="323278"/>
                </a:lnTo>
                <a:lnTo>
                  <a:pt x="150063" y="306146"/>
                </a:lnTo>
                <a:lnTo>
                  <a:pt x="205282" y="306146"/>
                </a:lnTo>
                <a:lnTo>
                  <a:pt x="206832" y="308470"/>
                </a:lnTo>
                <a:lnTo>
                  <a:pt x="239420" y="308470"/>
                </a:lnTo>
                <a:lnTo>
                  <a:pt x="239420" y="299186"/>
                </a:lnTo>
                <a:lnTo>
                  <a:pt x="208407" y="299186"/>
                </a:lnTo>
                <a:lnTo>
                  <a:pt x="207238" y="299707"/>
                </a:lnTo>
                <a:lnTo>
                  <a:pt x="205676" y="301510"/>
                </a:lnTo>
                <a:lnTo>
                  <a:pt x="205282" y="302641"/>
                </a:lnTo>
                <a:lnTo>
                  <a:pt x="205282" y="306019"/>
                </a:lnTo>
                <a:lnTo>
                  <a:pt x="150063" y="306019"/>
                </a:lnTo>
                <a:lnTo>
                  <a:pt x="150063" y="258914"/>
                </a:lnTo>
                <a:lnTo>
                  <a:pt x="150063" y="245186"/>
                </a:lnTo>
                <a:lnTo>
                  <a:pt x="150063" y="14312"/>
                </a:lnTo>
                <a:lnTo>
                  <a:pt x="153631" y="10744"/>
                </a:lnTo>
                <a:lnTo>
                  <a:pt x="235851" y="10744"/>
                </a:lnTo>
                <a:lnTo>
                  <a:pt x="239420" y="14312"/>
                </a:lnTo>
                <a:lnTo>
                  <a:pt x="239420" y="1943"/>
                </a:lnTo>
                <a:lnTo>
                  <a:pt x="238734" y="1473"/>
                </a:lnTo>
                <a:lnTo>
                  <a:pt x="231457" y="0"/>
                </a:lnTo>
                <a:lnTo>
                  <a:pt x="158013" y="0"/>
                </a:lnTo>
                <a:lnTo>
                  <a:pt x="150736" y="1473"/>
                </a:lnTo>
                <a:lnTo>
                  <a:pt x="144792" y="5486"/>
                </a:lnTo>
                <a:lnTo>
                  <a:pt x="140792" y="11430"/>
                </a:lnTo>
                <a:lnTo>
                  <a:pt x="139319" y="18694"/>
                </a:lnTo>
                <a:lnTo>
                  <a:pt x="139319" y="244919"/>
                </a:lnTo>
                <a:lnTo>
                  <a:pt x="139319" y="258914"/>
                </a:lnTo>
                <a:lnTo>
                  <a:pt x="139319" y="306019"/>
                </a:lnTo>
                <a:lnTo>
                  <a:pt x="139319" y="306146"/>
                </a:lnTo>
                <a:lnTo>
                  <a:pt x="139319" y="323824"/>
                </a:lnTo>
                <a:lnTo>
                  <a:pt x="129438" y="323824"/>
                </a:lnTo>
                <a:lnTo>
                  <a:pt x="129324" y="322795"/>
                </a:lnTo>
                <a:lnTo>
                  <a:pt x="127444" y="306120"/>
                </a:lnTo>
                <a:lnTo>
                  <a:pt x="139319" y="306146"/>
                </a:lnTo>
                <a:lnTo>
                  <a:pt x="139319" y="306019"/>
                </a:lnTo>
                <a:lnTo>
                  <a:pt x="127431" y="306019"/>
                </a:lnTo>
                <a:lnTo>
                  <a:pt x="122250" y="259816"/>
                </a:lnTo>
                <a:lnTo>
                  <a:pt x="122174" y="259130"/>
                </a:lnTo>
                <a:lnTo>
                  <a:pt x="127635" y="258914"/>
                </a:lnTo>
                <a:lnTo>
                  <a:pt x="139319" y="258914"/>
                </a:lnTo>
                <a:lnTo>
                  <a:pt x="139319" y="244919"/>
                </a:lnTo>
                <a:lnTo>
                  <a:pt x="126657" y="244919"/>
                </a:lnTo>
                <a:lnTo>
                  <a:pt x="120611" y="245186"/>
                </a:lnTo>
                <a:lnTo>
                  <a:pt x="116192" y="205841"/>
                </a:lnTo>
                <a:lnTo>
                  <a:pt x="116192" y="322770"/>
                </a:lnTo>
                <a:lnTo>
                  <a:pt x="110426" y="322440"/>
                </a:lnTo>
                <a:lnTo>
                  <a:pt x="104305" y="322033"/>
                </a:lnTo>
                <a:lnTo>
                  <a:pt x="90639" y="320916"/>
                </a:lnTo>
                <a:lnTo>
                  <a:pt x="89204" y="320573"/>
                </a:lnTo>
                <a:lnTo>
                  <a:pt x="87147" y="320573"/>
                </a:lnTo>
                <a:lnTo>
                  <a:pt x="82499" y="320154"/>
                </a:lnTo>
                <a:lnTo>
                  <a:pt x="78778" y="320154"/>
                </a:lnTo>
                <a:lnTo>
                  <a:pt x="78600" y="318643"/>
                </a:lnTo>
                <a:lnTo>
                  <a:pt x="78524" y="317893"/>
                </a:lnTo>
                <a:lnTo>
                  <a:pt x="78422" y="316992"/>
                </a:lnTo>
                <a:lnTo>
                  <a:pt x="77266" y="306705"/>
                </a:lnTo>
                <a:lnTo>
                  <a:pt x="77203" y="306146"/>
                </a:lnTo>
                <a:lnTo>
                  <a:pt x="64084" y="306146"/>
                </a:lnTo>
                <a:lnTo>
                  <a:pt x="64973" y="314109"/>
                </a:lnTo>
                <a:lnTo>
                  <a:pt x="65100" y="315239"/>
                </a:lnTo>
                <a:lnTo>
                  <a:pt x="65201" y="316115"/>
                </a:lnTo>
                <a:lnTo>
                  <a:pt x="65303" y="316992"/>
                </a:lnTo>
                <a:lnTo>
                  <a:pt x="21348" y="301066"/>
                </a:lnTo>
                <a:lnTo>
                  <a:pt x="13982" y="291312"/>
                </a:lnTo>
                <a:lnTo>
                  <a:pt x="15709" y="286829"/>
                </a:lnTo>
                <a:lnTo>
                  <a:pt x="50939" y="269036"/>
                </a:lnTo>
                <a:lnTo>
                  <a:pt x="59690" y="266890"/>
                </a:lnTo>
                <a:lnTo>
                  <a:pt x="64071" y="306019"/>
                </a:lnTo>
                <a:lnTo>
                  <a:pt x="77190" y="306019"/>
                </a:lnTo>
                <a:lnTo>
                  <a:pt x="73037" y="269036"/>
                </a:lnTo>
                <a:lnTo>
                  <a:pt x="72910" y="267931"/>
                </a:lnTo>
                <a:lnTo>
                  <a:pt x="72796" y="266890"/>
                </a:lnTo>
                <a:lnTo>
                  <a:pt x="58788" y="142100"/>
                </a:lnTo>
                <a:lnTo>
                  <a:pt x="95465" y="137985"/>
                </a:lnTo>
                <a:lnTo>
                  <a:pt x="114325" y="306019"/>
                </a:lnTo>
                <a:lnTo>
                  <a:pt x="77190" y="306019"/>
                </a:lnTo>
                <a:lnTo>
                  <a:pt x="114338" y="306146"/>
                </a:lnTo>
                <a:lnTo>
                  <a:pt x="115912" y="320154"/>
                </a:lnTo>
                <a:lnTo>
                  <a:pt x="116001" y="320916"/>
                </a:lnTo>
                <a:lnTo>
                  <a:pt x="116103" y="321868"/>
                </a:lnTo>
                <a:lnTo>
                  <a:pt x="116192" y="322770"/>
                </a:lnTo>
                <a:lnTo>
                  <a:pt x="116192" y="205841"/>
                </a:lnTo>
                <a:lnTo>
                  <a:pt x="108572" y="137985"/>
                </a:lnTo>
                <a:lnTo>
                  <a:pt x="107238" y="126098"/>
                </a:lnTo>
                <a:lnTo>
                  <a:pt x="105638" y="123659"/>
                </a:lnTo>
                <a:lnTo>
                  <a:pt x="105346" y="123507"/>
                </a:lnTo>
                <a:lnTo>
                  <a:pt x="103428" y="122516"/>
                </a:lnTo>
                <a:lnTo>
                  <a:pt x="92633" y="98755"/>
                </a:lnTo>
                <a:lnTo>
                  <a:pt x="88036" y="88633"/>
                </a:lnTo>
                <a:lnTo>
                  <a:pt x="88036" y="120599"/>
                </a:lnTo>
                <a:lnTo>
                  <a:pt x="62191" y="123507"/>
                </a:lnTo>
                <a:lnTo>
                  <a:pt x="67017" y="99999"/>
                </a:lnTo>
                <a:lnTo>
                  <a:pt x="78117" y="98755"/>
                </a:lnTo>
                <a:lnTo>
                  <a:pt x="88036" y="120599"/>
                </a:lnTo>
                <a:lnTo>
                  <a:pt x="88036" y="88633"/>
                </a:lnTo>
                <a:lnTo>
                  <a:pt x="72796" y="55041"/>
                </a:lnTo>
                <a:lnTo>
                  <a:pt x="70180" y="53225"/>
                </a:lnTo>
                <a:lnTo>
                  <a:pt x="64668" y="53848"/>
                </a:lnTo>
                <a:lnTo>
                  <a:pt x="62509" y="56197"/>
                </a:lnTo>
                <a:lnTo>
                  <a:pt x="47625" y="128676"/>
                </a:lnTo>
                <a:lnTo>
                  <a:pt x="47155" y="129057"/>
                </a:lnTo>
                <a:lnTo>
                  <a:pt x="46710" y="129578"/>
                </a:lnTo>
                <a:lnTo>
                  <a:pt x="45135" y="131965"/>
                </a:lnTo>
                <a:lnTo>
                  <a:pt x="44805" y="133540"/>
                </a:lnTo>
                <a:lnTo>
                  <a:pt x="44754" y="133819"/>
                </a:lnTo>
                <a:lnTo>
                  <a:pt x="58026" y="252107"/>
                </a:lnTo>
                <a:lnTo>
                  <a:pt x="58140" y="253072"/>
                </a:lnTo>
                <a:lnTo>
                  <a:pt x="34823" y="259816"/>
                </a:lnTo>
                <a:lnTo>
                  <a:pt x="16421" y="268465"/>
                </a:lnTo>
                <a:lnTo>
                  <a:pt x="4343" y="278980"/>
                </a:lnTo>
                <a:lnTo>
                  <a:pt x="0" y="291312"/>
                </a:lnTo>
                <a:lnTo>
                  <a:pt x="0" y="295414"/>
                </a:lnTo>
                <a:lnTo>
                  <a:pt x="1270" y="299186"/>
                </a:lnTo>
                <a:lnTo>
                  <a:pt x="1358" y="299427"/>
                </a:lnTo>
                <a:lnTo>
                  <a:pt x="4025" y="303250"/>
                </a:lnTo>
                <a:lnTo>
                  <a:pt x="4140" y="477812"/>
                </a:lnTo>
                <a:lnTo>
                  <a:pt x="4203" y="480352"/>
                </a:lnTo>
                <a:lnTo>
                  <a:pt x="6121" y="480352"/>
                </a:lnTo>
                <a:lnTo>
                  <a:pt x="24168" y="497116"/>
                </a:lnTo>
                <a:lnTo>
                  <a:pt x="55943" y="508812"/>
                </a:lnTo>
                <a:lnTo>
                  <a:pt x="95681" y="515683"/>
                </a:lnTo>
                <a:lnTo>
                  <a:pt x="137642" y="517918"/>
                </a:lnTo>
                <a:lnTo>
                  <a:pt x="179603" y="515683"/>
                </a:lnTo>
                <a:lnTo>
                  <a:pt x="219341" y="508812"/>
                </a:lnTo>
                <a:lnTo>
                  <a:pt x="232537" y="503948"/>
                </a:lnTo>
                <a:lnTo>
                  <a:pt x="251104" y="497116"/>
                </a:lnTo>
                <a:lnTo>
                  <a:pt x="269163" y="480352"/>
                </a:lnTo>
                <a:lnTo>
                  <a:pt x="271259" y="480352"/>
                </a:lnTo>
                <a:lnTo>
                  <a:pt x="271259" y="316496"/>
                </a:lnTo>
                <a:lnTo>
                  <a:pt x="271259" y="306019"/>
                </a:lnTo>
                <a:lnTo>
                  <a:pt x="272503" y="304622"/>
                </a:lnTo>
                <a:lnTo>
                  <a:pt x="275297" y="301510"/>
                </a:lnTo>
                <a:lnTo>
                  <a:pt x="275539" y="301066"/>
                </a:lnTo>
                <a:lnTo>
                  <a:pt x="277482" y="296456"/>
                </a:lnTo>
                <a:lnTo>
                  <a:pt x="277482" y="291312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08608" y="2701480"/>
            <a:ext cx="439831" cy="328893"/>
          </a:xfrm>
          <a:custGeom>
            <a:avLst/>
            <a:gdLst/>
            <a:ahLst/>
            <a:cxnLst/>
            <a:rect l="l" t="t" r="r" b="b"/>
            <a:pathLst>
              <a:path w="498475" h="372745">
                <a:moveTo>
                  <a:pt x="333260" y="313524"/>
                </a:moveTo>
                <a:lnTo>
                  <a:pt x="167424" y="313524"/>
                </a:lnTo>
                <a:lnTo>
                  <a:pt x="156023" y="315831"/>
                </a:lnTo>
                <a:lnTo>
                  <a:pt x="146705" y="322118"/>
                </a:lnTo>
                <a:lnTo>
                  <a:pt x="140418" y="331436"/>
                </a:lnTo>
                <a:lnTo>
                  <a:pt x="138112" y="342836"/>
                </a:lnTo>
                <a:lnTo>
                  <a:pt x="140418" y="354231"/>
                </a:lnTo>
                <a:lnTo>
                  <a:pt x="146705" y="363550"/>
                </a:lnTo>
                <a:lnTo>
                  <a:pt x="156023" y="369839"/>
                </a:lnTo>
                <a:lnTo>
                  <a:pt x="167424" y="372148"/>
                </a:lnTo>
                <a:lnTo>
                  <a:pt x="333260" y="372148"/>
                </a:lnTo>
                <a:lnTo>
                  <a:pt x="344661" y="369839"/>
                </a:lnTo>
                <a:lnTo>
                  <a:pt x="353979" y="363550"/>
                </a:lnTo>
                <a:lnTo>
                  <a:pt x="358066" y="357492"/>
                </a:lnTo>
                <a:lnTo>
                  <a:pt x="159346" y="357492"/>
                </a:lnTo>
                <a:lnTo>
                  <a:pt x="152768" y="350926"/>
                </a:lnTo>
                <a:lnTo>
                  <a:pt x="152768" y="334759"/>
                </a:lnTo>
                <a:lnTo>
                  <a:pt x="159346" y="328180"/>
                </a:lnTo>
                <a:lnTo>
                  <a:pt x="358069" y="328180"/>
                </a:lnTo>
                <a:lnTo>
                  <a:pt x="353979" y="322118"/>
                </a:lnTo>
                <a:lnTo>
                  <a:pt x="344661" y="315831"/>
                </a:lnTo>
                <a:lnTo>
                  <a:pt x="333260" y="313524"/>
                </a:lnTo>
                <a:close/>
              </a:path>
              <a:path w="498475" h="372745">
                <a:moveTo>
                  <a:pt x="358069" y="328180"/>
                </a:moveTo>
                <a:lnTo>
                  <a:pt x="341350" y="328180"/>
                </a:lnTo>
                <a:lnTo>
                  <a:pt x="347929" y="334759"/>
                </a:lnTo>
                <a:lnTo>
                  <a:pt x="347929" y="350926"/>
                </a:lnTo>
                <a:lnTo>
                  <a:pt x="341350" y="357492"/>
                </a:lnTo>
                <a:lnTo>
                  <a:pt x="358066" y="357492"/>
                </a:lnTo>
                <a:lnTo>
                  <a:pt x="360265" y="354231"/>
                </a:lnTo>
                <a:lnTo>
                  <a:pt x="362572" y="342836"/>
                </a:lnTo>
                <a:lnTo>
                  <a:pt x="360265" y="331436"/>
                </a:lnTo>
                <a:lnTo>
                  <a:pt x="358069" y="328180"/>
                </a:lnTo>
                <a:close/>
              </a:path>
              <a:path w="498475" h="372745">
                <a:moveTo>
                  <a:pt x="235699" y="74688"/>
                </a:moveTo>
                <a:lnTo>
                  <a:pt x="221043" y="74688"/>
                </a:lnTo>
                <a:lnTo>
                  <a:pt x="221043" y="313524"/>
                </a:lnTo>
                <a:lnTo>
                  <a:pt x="235699" y="313524"/>
                </a:lnTo>
                <a:lnTo>
                  <a:pt x="235699" y="74688"/>
                </a:lnTo>
                <a:close/>
              </a:path>
              <a:path w="498475" h="372745">
                <a:moveTo>
                  <a:pt x="450095" y="14541"/>
                </a:moveTo>
                <a:lnTo>
                  <a:pt x="433044" y="14541"/>
                </a:lnTo>
                <a:lnTo>
                  <a:pt x="437197" y="18097"/>
                </a:lnTo>
                <a:lnTo>
                  <a:pt x="438002" y="24549"/>
                </a:lnTo>
                <a:lnTo>
                  <a:pt x="438083" y="25196"/>
                </a:lnTo>
                <a:lnTo>
                  <a:pt x="438137" y="25628"/>
                </a:lnTo>
                <a:lnTo>
                  <a:pt x="437413" y="28206"/>
                </a:lnTo>
                <a:lnTo>
                  <a:pt x="434174" y="32346"/>
                </a:lnTo>
                <a:lnTo>
                  <a:pt x="431863" y="33667"/>
                </a:lnTo>
                <a:lnTo>
                  <a:pt x="264998" y="54457"/>
                </a:lnTo>
                <a:lnTo>
                  <a:pt x="264998" y="313524"/>
                </a:lnTo>
                <a:lnTo>
                  <a:pt x="279654" y="313524"/>
                </a:lnTo>
                <a:lnTo>
                  <a:pt x="279654" y="67487"/>
                </a:lnTo>
                <a:lnTo>
                  <a:pt x="278939" y="67487"/>
                </a:lnTo>
                <a:lnTo>
                  <a:pt x="379336" y="54990"/>
                </a:lnTo>
                <a:lnTo>
                  <a:pt x="394698" y="54990"/>
                </a:lnTo>
                <a:lnTo>
                  <a:pt x="395376" y="52984"/>
                </a:lnTo>
                <a:lnTo>
                  <a:pt x="405549" y="51714"/>
                </a:lnTo>
                <a:lnTo>
                  <a:pt x="420911" y="51714"/>
                </a:lnTo>
                <a:lnTo>
                  <a:pt x="420293" y="49885"/>
                </a:lnTo>
                <a:lnTo>
                  <a:pt x="431101" y="48539"/>
                </a:lnTo>
                <a:lnTo>
                  <a:pt x="452340" y="21348"/>
                </a:lnTo>
                <a:lnTo>
                  <a:pt x="452203" y="20815"/>
                </a:lnTo>
                <a:lnTo>
                  <a:pt x="450095" y="14541"/>
                </a:lnTo>
                <a:close/>
              </a:path>
              <a:path w="498475" h="372745">
                <a:moveTo>
                  <a:pt x="196977" y="231609"/>
                </a:moveTo>
                <a:lnTo>
                  <a:pt x="0" y="231609"/>
                </a:lnTo>
                <a:lnTo>
                  <a:pt x="673" y="240487"/>
                </a:lnTo>
                <a:lnTo>
                  <a:pt x="6209" y="260734"/>
                </a:lnTo>
                <a:lnTo>
                  <a:pt x="18418" y="277094"/>
                </a:lnTo>
                <a:lnTo>
                  <a:pt x="35641" y="288035"/>
                </a:lnTo>
                <a:lnTo>
                  <a:pt x="56222" y="292023"/>
                </a:lnTo>
                <a:lnTo>
                  <a:pt x="140741" y="292023"/>
                </a:lnTo>
                <a:lnTo>
                  <a:pt x="161335" y="288035"/>
                </a:lnTo>
                <a:lnTo>
                  <a:pt x="178562" y="277094"/>
                </a:lnTo>
                <a:lnTo>
                  <a:pt x="179732" y="275526"/>
                </a:lnTo>
                <a:lnTo>
                  <a:pt x="56222" y="275526"/>
                </a:lnTo>
                <a:lnTo>
                  <a:pt x="43944" y="273501"/>
                </a:lnTo>
                <a:lnTo>
                  <a:pt x="33102" y="267842"/>
                </a:lnTo>
                <a:lnTo>
                  <a:pt x="24479" y="259174"/>
                </a:lnTo>
                <a:lnTo>
                  <a:pt x="18859" y="248119"/>
                </a:lnTo>
                <a:lnTo>
                  <a:pt x="194217" y="248119"/>
                </a:lnTo>
                <a:lnTo>
                  <a:pt x="196303" y="240487"/>
                </a:lnTo>
                <a:lnTo>
                  <a:pt x="196879" y="232899"/>
                </a:lnTo>
                <a:lnTo>
                  <a:pt x="196977" y="231609"/>
                </a:lnTo>
                <a:close/>
              </a:path>
              <a:path w="498475" h="372745">
                <a:moveTo>
                  <a:pt x="194217" y="248119"/>
                </a:moveTo>
                <a:lnTo>
                  <a:pt x="178104" y="248119"/>
                </a:lnTo>
                <a:lnTo>
                  <a:pt x="172491" y="259174"/>
                </a:lnTo>
                <a:lnTo>
                  <a:pt x="163871" y="267842"/>
                </a:lnTo>
                <a:lnTo>
                  <a:pt x="153026" y="273501"/>
                </a:lnTo>
                <a:lnTo>
                  <a:pt x="140741" y="275526"/>
                </a:lnTo>
                <a:lnTo>
                  <a:pt x="179732" y="275526"/>
                </a:lnTo>
                <a:lnTo>
                  <a:pt x="190769" y="260734"/>
                </a:lnTo>
                <a:lnTo>
                  <a:pt x="194217" y="248119"/>
                </a:lnTo>
                <a:close/>
              </a:path>
              <a:path w="498475" h="372745">
                <a:moveTo>
                  <a:pt x="498055" y="191007"/>
                </a:moveTo>
                <a:lnTo>
                  <a:pt x="301078" y="191007"/>
                </a:lnTo>
                <a:lnTo>
                  <a:pt x="301752" y="199897"/>
                </a:lnTo>
                <a:lnTo>
                  <a:pt x="307288" y="220144"/>
                </a:lnTo>
                <a:lnTo>
                  <a:pt x="319498" y="236505"/>
                </a:lnTo>
                <a:lnTo>
                  <a:pt x="336726" y="247446"/>
                </a:lnTo>
                <a:lnTo>
                  <a:pt x="357314" y="251434"/>
                </a:lnTo>
                <a:lnTo>
                  <a:pt x="441833" y="251434"/>
                </a:lnTo>
                <a:lnTo>
                  <a:pt x="462410" y="247446"/>
                </a:lnTo>
                <a:lnTo>
                  <a:pt x="479634" y="236505"/>
                </a:lnTo>
                <a:lnTo>
                  <a:pt x="480818" y="234924"/>
                </a:lnTo>
                <a:lnTo>
                  <a:pt x="357314" y="234924"/>
                </a:lnTo>
                <a:lnTo>
                  <a:pt x="345029" y="232899"/>
                </a:lnTo>
                <a:lnTo>
                  <a:pt x="334184" y="227241"/>
                </a:lnTo>
                <a:lnTo>
                  <a:pt x="325564" y="218572"/>
                </a:lnTo>
                <a:lnTo>
                  <a:pt x="319951" y="207517"/>
                </a:lnTo>
                <a:lnTo>
                  <a:pt x="495299" y="207517"/>
                </a:lnTo>
                <a:lnTo>
                  <a:pt x="497382" y="199897"/>
                </a:lnTo>
                <a:lnTo>
                  <a:pt x="498055" y="191007"/>
                </a:lnTo>
                <a:close/>
              </a:path>
              <a:path w="498475" h="372745">
                <a:moveTo>
                  <a:pt x="495299" y="207517"/>
                </a:moveTo>
                <a:lnTo>
                  <a:pt x="479196" y="207517"/>
                </a:lnTo>
                <a:lnTo>
                  <a:pt x="473583" y="218572"/>
                </a:lnTo>
                <a:lnTo>
                  <a:pt x="464962" y="227241"/>
                </a:lnTo>
                <a:lnTo>
                  <a:pt x="454118" y="232899"/>
                </a:lnTo>
                <a:lnTo>
                  <a:pt x="441833" y="234924"/>
                </a:lnTo>
                <a:lnTo>
                  <a:pt x="480818" y="234924"/>
                </a:lnTo>
                <a:lnTo>
                  <a:pt x="491844" y="220144"/>
                </a:lnTo>
                <a:lnTo>
                  <a:pt x="495299" y="207517"/>
                </a:lnTo>
                <a:close/>
              </a:path>
              <a:path w="498475" h="372745">
                <a:moveTo>
                  <a:pt x="94712" y="92341"/>
                </a:moveTo>
                <a:lnTo>
                  <a:pt x="32677" y="230568"/>
                </a:lnTo>
                <a:lnTo>
                  <a:pt x="32397" y="231609"/>
                </a:lnTo>
                <a:lnTo>
                  <a:pt x="47688" y="231609"/>
                </a:lnTo>
                <a:lnTo>
                  <a:pt x="94712" y="92341"/>
                </a:lnTo>
                <a:close/>
              </a:path>
              <a:path w="498475" h="372745">
                <a:moveTo>
                  <a:pt x="118816" y="89331"/>
                </a:moveTo>
                <a:lnTo>
                  <a:pt x="103466" y="89331"/>
                </a:lnTo>
                <a:lnTo>
                  <a:pt x="151134" y="230568"/>
                </a:lnTo>
                <a:lnTo>
                  <a:pt x="151254" y="230924"/>
                </a:lnTo>
                <a:lnTo>
                  <a:pt x="151369" y="231266"/>
                </a:lnTo>
                <a:lnTo>
                  <a:pt x="151485" y="231609"/>
                </a:lnTo>
                <a:lnTo>
                  <a:pt x="166776" y="231609"/>
                </a:lnTo>
                <a:lnTo>
                  <a:pt x="166700" y="231266"/>
                </a:lnTo>
                <a:lnTo>
                  <a:pt x="166611" y="230924"/>
                </a:lnTo>
                <a:lnTo>
                  <a:pt x="118816" y="89331"/>
                </a:lnTo>
                <a:close/>
              </a:path>
              <a:path w="498475" h="372745">
                <a:moveTo>
                  <a:pt x="394698" y="54990"/>
                </a:moveTo>
                <a:lnTo>
                  <a:pt x="379336" y="54990"/>
                </a:lnTo>
                <a:lnTo>
                  <a:pt x="333756" y="189979"/>
                </a:lnTo>
                <a:lnTo>
                  <a:pt x="333629" y="190322"/>
                </a:lnTo>
                <a:lnTo>
                  <a:pt x="333540" y="190665"/>
                </a:lnTo>
                <a:lnTo>
                  <a:pt x="333476" y="191007"/>
                </a:lnTo>
                <a:lnTo>
                  <a:pt x="348767" y="191007"/>
                </a:lnTo>
                <a:lnTo>
                  <a:pt x="394698" y="54990"/>
                </a:lnTo>
                <a:close/>
              </a:path>
              <a:path w="498475" h="372745">
                <a:moveTo>
                  <a:pt x="420911" y="51714"/>
                </a:moveTo>
                <a:lnTo>
                  <a:pt x="405549" y="51714"/>
                </a:lnTo>
                <a:lnTo>
                  <a:pt x="452229" y="189979"/>
                </a:lnTo>
                <a:lnTo>
                  <a:pt x="452345" y="190322"/>
                </a:lnTo>
                <a:lnTo>
                  <a:pt x="452461" y="190665"/>
                </a:lnTo>
                <a:lnTo>
                  <a:pt x="452577" y="191007"/>
                </a:lnTo>
                <a:lnTo>
                  <a:pt x="467855" y="191007"/>
                </a:lnTo>
                <a:lnTo>
                  <a:pt x="467791" y="190665"/>
                </a:lnTo>
                <a:lnTo>
                  <a:pt x="467702" y="190322"/>
                </a:lnTo>
                <a:lnTo>
                  <a:pt x="420911" y="51714"/>
                </a:lnTo>
                <a:close/>
              </a:path>
              <a:path w="498475" h="372745">
                <a:moveTo>
                  <a:pt x="250342" y="5867"/>
                </a:moveTo>
                <a:lnTo>
                  <a:pt x="241288" y="7303"/>
                </a:lnTo>
                <a:lnTo>
                  <a:pt x="233383" y="11307"/>
                </a:lnTo>
                <a:lnTo>
                  <a:pt x="227080" y="17424"/>
                </a:lnTo>
                <a:lnTo>
                  <a:pt x="222834" y="25196"/>
                </a:lnTo>
                <a:lnTo>
                  <a:pt x="66954" y="44589"/>
                </a:lnTo>
                <a:lnTo>
                  <a:pt x="57759" y="47673"/>
                </a:lnTo>
                <a:lnTo>
                  <a:pt x="50693" y="53840"/>
                </a:lnTo>
                <a:lnTo>
                  <a:pt x="46450" y="62204"/>
                </a:lnTo>
                <a:lnTo>
                  <a:pt x="45720" y="71881"/>
                </a:lnTo>
                <a:lnTo>
                  <a:pt x="48447" y="80444"/>
                </a:lnTo>
                <a:lnTo>
                  <a:pt x="53859" y="87234"/>
                </a:lnTo>
                <a:lnTo>
                  <a:pt x="61259" y="91707"/>
                </a:lnTo>
                <a:lnTo>
                  <a:pt x="69951" y="93319"/>
                </a:lnTo>
                <a:lnTo>
                  <a:pt x="71472" y="93319"/>
                </a:lnTo>
                <a:lnTo>
                  <a:pt x="79349" y="92341"/>
                </a:lnTo>
                <a:lnTo>
                  <a:pt x="94712" y="92341"/>
                </a:lnTo>
                <a:lnTo>
                  <a:pt x="95389" y="90335"/>
                </a:lnTo>
                <a:lnTo>
                  <a:pt x="103466" y="89331"/>
                </a:lnTo>
                <a:lnTo>
                  <a:pt x="118816" y="89331"/>
                </a:lnTo>
                <a:lnTo>
                  <a:pt x="118198" y="87502"/>
                </a:lnTo>
                <a:lnTo>
                  <a:pt x="187203" y="78905"/>
                </a:lnTo>
                <a:lnTo>
                  <a:pt x="68618" y="78905"/>
                </a:lnTo>
                <a:lnTo>
                  <a:pt x="66052" y="78193"/>
                </a:lnTo>
                <a:lnTo>
                  <a:pt x="61899" y="74955"/>
                </a:lnTo>
                <a:lnTo>
                  <a:pt x="60566" y="72643"/>
                </a:lnTo>
                <a:lnTo>
                  <a:pt x="59931" y="67487"/>
                </a:lnTo>
                <a:lnTo>
                  <a:pt x="60642" y="64935"/>
                </a:lnTo>
                <a:lnTo>
                  <a:pt x="63868" y="60782"/>
                </a:lnTo>
                <a:lnTo>
                  <a:pt x="66179" y="59448"/>
                </a:lnTo>
                <a:lnTo>
                  <a:pt x="235699" y="38341"/>
                </a:lnTo>
                <a:lnTo>
                  <a:pt x="235699" y="33667"/>
                </a:lnTo>
                <a:lnTo>
                  <a:pt x="247561" y="20523"/>
                </a:lnTo>
                <a:lnTo>
                  <a:pt x="378845" y="20523"/>
                </a:lnTo>
                <a:lnTo>
                  <a:pt x="393222" y="18732"/>
                </a:lnTo>
                <a:lnTo>
                  <a:pt x="274599" y="18732"/>
                </a:lnTo>
                <a:lnTo>
                  <a:pt x="269998" y="13454"/>
                </a:lnTo>
                <a:lnTo>
                  <a:pt x="264271" y="9394"/>
                </a:lnTo>
                <a:lnTo>
                  <a:pt x="257643" y="6788"/>
                </a:lnTo>
                <a:lnTo>
                  <a:pt x="250342" y="5867"/>
                </a:lnTo>
                <a:close/>
              </a:path>
              <a:path w="498475" h="372745">
                <a:moveTo>
                  <a:pt x="235699" y="58102"/>
                </a:moveTo>
                <a:lnTo>
                  <a:pt x="68618" y="78905"/>
                </a:lnTo>
                <a:lnTo>
                  <a:pt x="187203" y="78905"/>
                </a:lnTo>
                <a:lnTo>
                  <a:pt x="221043" y="74688"/>
                </a:lnTo>
                <a:lnTo>
                  <a:pt x="235699" y="74688"/>
                </a:lnTo>
                <a:lnTo>
                  <a:pt x="235699" y="58102"/>
                </a:lnTo>
                <a:close/>
              </a:path>
              <a:path w="498475" h="372745">
                <a:moveTo>
                  <a:pt x="378845" y="20523"/>
                </a:moveTo>
                <a:lnTo>
                  <a:pt x="251841" y="20523"/>
                </a:lnTo>
                <a:lnTo>
                  <a:pt x="253238" y="20815"/>
                </a:lnTo>
                <a:lnTo>
                  <a:pt x="258064" y="22288"/>
                </a:lnTo>
                <a:lnTo>
                  <a:pt x="260972" y="24549"/>
                </a:lnTo>
                <a:lnTo>
                  <a:pt x="264096" y="29679"/>
                </a:lnTo>
                <a:lnTo>
                  <a:pt x="264871" y="32092"/>
                </a:lnTo>
                <a:lnTo>
                  <a:pt x="264947" y="34709"/>
                </a:lnTo>
                <a:lnTo>
                  <a:pt x="378845" y="20523"/>
                </a:lnTo>
                <a:close/>
              </a:path>
              <a:path w="498475" h="372745">
                <a:moveTo>
                  <a:pt x="425056" y="0"/>
                </a:moveTo>
                <a:lnTo>
                  <a:pt x="274599" y="18732"/>
                </a:lnTo>
                <a:lnTo>
                  <a:pt x="393222" y="18732"/>
                </a:lnTo>
                <a:lnTo>
                  <a:pt x="426872" y="14541"/>
                </a:lnTo>
                <a:lnTo>
                  <a:pt x="450095" y="14541"/>
                </a:lnTo>
                <a:lnTo>
                  <a:pt x="449257" y="12047"/>
                </a:lnTo>
                <a:lnTo>
                  <a:pt x="443088" y="4975"/>
                </a:lnTo>
                <a:lnTo>
                  <a:pt x="434726" y="726"/>
                </a:lnTo>
                <a:lnTo>
                  <a:pt x="425056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92645" y="3915077"/>
            <a:ext cx="366065" cy="314538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2219389" y="4516060"/>
            <a:ext cx="318807" cy="318247"/>
          </a:xfrm>
          <a:custGeom>
            <a:avLst/>
            <a:gdLst/>
            <a:ahLst/>
            <a:cxnLst/>
            <a:rect l="l" t="t" r="r" b="b"/>
            <a:pathLst>
              <a:path w="361315" h="360679">
                <a:moveTo>
                  <a:pt x="188546" y="0"/>
                </a:moveTo>
                <a:lnTo>
                  <a:pt x="170903" y="0"/>
                </a:lnTo>
                <a:lnTo>
                  <a:pt x="124946" y="8445"/>
                </a:lnTo>
                <a:lnTo>
                  <a:pt x="83974" y="27635"/>
                </a:lnTo>
                <a:lnTo>
                  <a:pt x="49490" y="55994"/>
                </a:lnTo>
                <a:lnTo>
                  <a:pt x="22997" y="91943"/>
                </a:lnTo>
                <a:lnTo>
                  <a:pt x="5999" y="133905"/>
                </a:lnTo>
                <a:lnTo>
                  <a:pt x="0" y="180301"/>
                </a:lnTo>
                <a:lnTo>
                  <a:pt x="5937" y="226215"/>
                </a:lnTo>
                <a:lnTo>
                  <a:pt x="6000" y="226700"/>
                </a:lnTo>
                <a:lnTo>
                  <a:pt x="22911" y="268452"/>
                </a:lnTo>
                <a:lnTo>
                  <a:pt x="49491" y="304619"/>
                </a:lnTo>
                <a:lnTo>
                  <a:pt x="83978" y="332979"/>
                </a:lnTo>
                <a:lnTo>
                  <a:pt x="124953" y="352167"/>
                </a:lnTo>
                <a:lnTo>
                  <a:pt x="171193" y="360654"/>
                </a:lnTo>
                <a:lnTo>
                  <a:pt x="188264" y="360654"/>
                </a:lnTo>
                <a:lnTo>
                  <a:pt x="234751" y="352635"/>
                </a:lnTo>
                <a:lnTo>
                  <a:pt x="251023" y="345198"/>
                </a:lnTo>
                <a:lnTo>
                  <a:pt x="173596" y="345198"/>
                </a:lnTo>
                <a:lnTo>
                  <a:pt x="172262" y="344068"/>
                </a:lnTo>
                <a:lnTo>
                  <a:pt x="150215" y="344068"/>
                </a:lnTo>
                <a:lnTo>
                  <a:pt x="125716" y="337538"/>
                </a:lnTo>
                <a:lnTo>
                  <a:pt x="102535" y="327372"/>
                </a:lnTo>
                <a:lnTo>
                  <a:pt x="81108" y="313794"/>
                </a:lnTo>
                <a:lnTo>
                  <a:pt x="61874" y="297027"/>
                </a:lnTo>
                <a:lnTo>
                  <a:pt x="70638" y="291022"/>
                </a:lnTo>
                <a:lnTo>
                  <a:pt x="77841" y="286626"/>
                </a:lnTo>
                <a:lnTo>
                  <a:pt x="52463" y="286626"/>
                </a:lnTo>
                <a:lnTo>
                  <a:pt x="26144" y="242865"/>
                </a:lnTo>
                <a:lnTo>
                  <a:pt x="14503" y="193255"/>
                </a:lnTo>
                <a:lnTo>
                  <a:pt x="359458" y="193255"/>
                </a:lnTo>
                <a:lnTo>
                  <a:pt x="361137" y="180301"/>
                </a:lnTo>
                <a:lnTo>
                  <a:pt x="361007" y="179298"/>
                </a:lnTo>
                <a:lnTo>
                  <a:pt x="13970" y="179298"/>
                </a:lnTo>
                <a:lnTo>
                  <a:pt x="16166" y="153451"/>
                </a:lnTo>
                <a:lnTo>
                  <a:pt x="16223" y="152784"/>
                </a:lnTo>
                <a:lnTo>
                  <a:pt x="22483" y="127698"/>
                </a:lnTo>
                <a:lnTo>
                  <a:pt x="22585" y="127290"/>
                </a:lnTo>
                <a:lnTo>
                  <a:pt x="32945" y="103137"/>
                </a:lnTo>
                <a:lnTo>
                  <a:pt x="47193" y="80645"/>
                </a:lnTo>
                <a:lnTo>
                  <a:pt x="71269" y="80645"/>
                </a:lnTo>
                <a:lnTo>
                  <a:pt x="65204" y="76647"/>
                </a:lnTo>
                <a:lnTo>
                  <a:pt x="98796" y="35226"/>
                </a:lnTo>
                <a:lnTo>
                  <a:pt x="150241" y="16522"/>
                </a:lnTo>
                <a:lnTo>
                  <a:pt x="172278" y="16522"/>
                </a:lnTo>
                <a:lnTo>
                  <a:pt x="173596" y="15392"/>
                </a:lnTo>
                <a:lnTo>
                  <a:pt x="250979" y="15392"/>
                </a:lnTo>
                <a:lnTo>
                  <a:pt x="234744" y="7972"/>
                </a:lnTo>
                <a:lnTo>
                  <a:pt x="188546" y="0"/>
                </a:lnTo>
                <a:close/>
              </a:path>
              <a:path w="361315" h="360679">
                <a:moveTo>
                  <a:pt x="187553" y="258292"/>
                </a:moveTo>
                <a:lnTo>
                  <a:pt x="173596" y="258292"/>
                </a:lnTo>
                <a:lnTo>
                  <a:pt x="173596" y="345198"/>
                </a:lnTo>
                <a:lnTo>
                  <a:pt x="251023" y="345198"/>
                </a:lnTo>
                <a:lnTo>
                  <a:pt x="252524" y="344512"/>
                </a:lnTo>
                <a:lnTo>
                  <a:pt x="208546" y="344512"/>
                </a:lnTo>
                <a:lnTo>
                  <a:pt x="209323" y="343750"/>
                </a:lnTo>
                <a:lnTo>
                  <a:pt x="187553" y="343750"/>
                </a:lnTo>
                <a:lnTo>
                  <a:pt x="187553" y="258292"/>
                </a:lnTo>
                <a:close/>
              </a:path>
              <a:path w="361315" h="360679">
                <a:moveTo>
                  <a:pt x="293309" y="273291"/>
                </a:moveTo>
                <a:lnTo>
                  <a:pt x="261683" y="273291"/>
                </a:lnTo>
                <a:lnTo>
                  <a:pt x="272089" y="277855"/>
                </a:lnTo>
                <a:lnTo>
                  <a:pt x="282200" y="282982"/>
                </a:lnTo>
                <a:lnTo>
                  <a:pt x="291987" y="288655"/>
                </a:lnTo>
                <a:lnTo>
                  <a:pt x="301421" y="294855"/>
                </a:lnTo>
                <a:lnTo>
                  <a:pt x="281382" y="312837"/>
                </a:lnTo>
                <a:lnTo>
                  <a:pt x="258669" y="327372"/>
                </a:lnTo>
                <a:lnTo>
                  <a:pt x="234479" y="337904"/>
                </a:lnTo>
                <a:lnTo>
                  <a:pt x="208546" y="344512"/>
                </a:lnTo>
                <a:lnTo>
                  <a:pt x="252524" y="344512"/>
                </a:lnTo>
                <a:lnTo>
                  <a:pt x="276195" y="333694"/>
                </a:lnTo>
                <a:lnTo>
                  <a:pt x="311076" y="305411"/>
                </a:lnTo>
                <a:lnTo>
                  <a:pt x="326779" y="284289"/>
                </a:lnTo>
                <a:lnTo>
                  <a:pt x="310654" y="284289"/>
                </a:lnTo>
                <a:lnTo>
                  <a:pt x="300327" y="277403"/>
                </a:lnTo>
                <a:lnTo>
                  <a:pt x="293309" y="273291"/>
                </a:lnTo>
                <a:close/>
              </a:path>
              <a:path w="361315" h="360679">
                <a:moveTo>
                  <a:pt x="114740" y="275805"/>
                </a:moveTo>
                <a:lnTo>
                  <a:pt x="98806" y="275805"/>
                </a:lnTo>
                <a:lnTo>
                  <a:pt x="109017" y="294690"/>
                </a:lnTo>
                <a:lnTo>
                  <a:pt x="121015" y="312394"/>
                </a:lnTo>
                <a:lnTo>
                  <a:pt x="134760" y="328869"/>
                </a:lnTo>
                <a:lnTo>
                  <a:pt x="150215" y="344068"/>
                </a:lnTo>
                <a:lnTo>
                  <a:pt x="172262" y="344068"/>
                </a:lnTo>
                <a:lnTo>
                  <a:pt x="154778" y="329255"/>
                </a:lnTo>
                <a:lnTo>
                  <a:pt x="138077" y="311353"/>
                </a:lnTo>
                <a:lnTo>
                  <a:pt x="123686" y="291717"/>
                </a:lnTo>
                <a:lnTo>
                  <a:pt x="114740" y="275805"/>
                </a:lnTo>
                <a:close/>
              </a:path>
              <a:path w="361315" h="360679">
                <a:moveTo>
                  <a:pt x="267853" y="258114"/>
                </a:moveTo>
                <a:lnTo>
                  <a:pt x="187553" y="258114"/>
                </a:lnTo>
                <a:lnTo>
                  <a:pt x="203102" y="259001"/>
                </a:lnTo>
                <a:lnTo>
                  <a:pt x="218474" y="261026"/>
                </a:lnTo>
                <a:lnTo>
                  <a:pt x="233623" y="264179"/>
                </a:lnTo>
                <a:lnTo>
                  <a:pt x="248500" y="268452"/>
                </a:lnTo>
                <a:lnTo>
                  <a:pt x="236865" y="289708"/>
                </a:lnTo>
                <a:lnTo>
                  <a:pt x="222708" y="309492"/>
                </a:lnTo>
                <a:lnTo>
                  <a:pt x="206211" y="327581"/>
                </a:lnTo>
                <a:lnTo>
                  <a:pt x="187553" y="343750"/>
                </a:lnTo>
                <a:lnTo>
                  <a:pt x="209323" y="343750"/>
                </a:lnTo>
                <a:lnTo>
                  <a:pt x="224675" y="328692"/>
                </a:lnTo>
                <a:lnTo>
                  <a:pt x="238934" y="311516"/>
                </a:lnTo>
                <a:lnTo>
                  <a:pt x="251284" y="293033"/>
                </a:lnTo>
                <a:lnTo>
                  <a:pt x="261683" y="273291"/>
                </a:lnTo>
                <a:lnTo>
                  <a:pt x="293309" y="273291"/>
                </a:lnTo>
                <a:lnTo>
                  <a:pt x="289599" y="271118"/>
                </a:lnTo>
                <a:lnTo>
                  <a:pt x="278502" y="265449"/>
                </a:lnTo>
                <a:lnTo>
                  <a:pt x="267068" y="260413"/>
                </a:lnTo>
                <a:lnTo>
                  <a:pt x="267793" y="258292"/>
                </a:lnTo>
                <a:lnTo>
                  <a:pt x="267853" y="258114"/>
                </a:lnTo>
                <a:close/>
              </a:path>
              <a:path w="361315" h="360679">
                <a:moveTo>
                  <a:pt x="91748" y="193255"/>
                </a:moveTo>
                <a:lnTo>
                  <a:pt x="77764" y="193255"/>
                </a:lnTo>
                <a:lnTo>
                  <a:pt x="79302" y="209199"/>
                </a:lnTo>
                <a:lnTo>
                  <a:pt x="79422" y="210444"/>
                </a:lnTo>
                <a:lnTo>
                  <a:pt x="93205" y="263017"/>
                </a:lnTo>
                <a:lnTo>
                  <a:pt x="82513" y="268100"/>
                </a:lnTo>
                <a:lnTo>
                  <a:pt x="72139" y="273740"/>
                </a:lnTo>
                <a:lnTo>
                  <a:pt x="62112" y="279920"/>
                </a:lnTo>
                <a:lnTo>
                  <a:pt x="52463" y="286626"/>
                </a:lnTo>
                <a:lnTo>
                  <a:pt x="77841" y="286626"/>
                </a:lnTo>
                <a:lnTo>
                  <a:pt x="79730" y="285473"/>
                </a:lnTo>
                <a:lnTo>
                  <a:pt x="89127" y="280396"/>
                </a:lnTo>
                <a:lnTo>
                  <a:pt x="98806" y="275805"/>
                </a:lnTo>
                <a:lnTo>
                  <a:pt x="114740" y="275805"/>
                </a:lnTo>
                <a:lnTo>
                  <a:pt x="111798" y="270573"/>
                </a:lnTo>
                <a:lnTo>
                  <a:pt x="157766" y="259607"/>
                </a:lnTo>
                <a:lnTo>
                  <a:pt x="187553" y="258292"/>
                </a:lnTo>
                <a:lnTo>
                  <a:pt x="187553" y="258114"/>
                </a:lnTo>
                <a:lnTo>
                  <a:pt x="267853" y="258114"/>
                </a:lnTo>
                <a:lnTo>
                  <a:pt x="267966" y="257784"/>
                </a:lnTo>
                <a:lnTo>
                  <a:pt x="106146" y="257784"/>
                </a:lnTo>
                <a:lnTo>
                  <a:pt x="100611" y="242202"/>
                </a:lnTo>
                <a:lnTo>
                  <a:pt x="96359" y="226215"/>
                </a:lnTo>
                <a:lnTo>
                  <a:pt x="93504" y="210444"/>
                </a:lnTo>
                <a:lnTo>
                  <a:pt x="93400" y="209871"/>
                </a:lnTo>
                <a:lnTo>
                  <a:pt x="91748" y="193255"/>
                </a:lnTo>
                <a:close/>
              </a:path>
              <a:path w="361315" h="360679">
                <a:moveTo>
                  <a:pt x="359458" y="193255"/>
                </a:moveTo>
                <a:lnTo>
                  <a:pt x="346632" y="193255"/>
                </a:lnTo>
                <a:lnTo>
                  <a:pt x="342923" y="217768"/>
                </a:lnTo>
                <a:lnTo>
                  <a:pt x="335600" y="241393"/>
                </a:lnTo>
                <a:lnTo>
                  <a:pt x="324806" y="263663"/>
                </a:lnTo>
                <a:lnTo>
                  <a:pt x="310654" y="284289"/>
                </a:lnTo>
                <a:lnTo>
                  <a:pt x="326779" y="284289"/>
                </a:lnTo>
                <a:lnTo>
                  <a:pt x="337874" y="269365"/>
                </a:lnTo>
                <a:lnTo>
                  <a:pt x="355068" y="227135"/>
                </a:lnTo>
                <a:lnTo>
                  <a:pt x="359458" y="193255"/>
                </a:lnTo>
                <a:close/>
              </a:path>
              <a:path w="361315" h="360679">
                <a:moveTo>
                  <a:pt x="187553" y="193255"/>
                </a:moveTo>
                <a:lnTo>
                  <a:pt x="173596" y="193255"/>
                </a:lnTo>
                <a:lnTo>
                  <a:pt x="173596" y="244335"/>
                </a:lnTo>
                <a:lnTo>
                  <a:pt x="156304" y="245743"/>
                </a:lnTo>
                <a:lnTo>
                  <a:pt x="139266" y="248459"/>
                </a:lnTo>
                <a:lnTo>
                  <a:pt x="122530" y="252475"/>
                </a:lnTo>
                <a:lnTo>
                  <a:pt x="106146" y="257784"/>
                </a:lnTo>
                <a:lnTo>
                  <a:pt x="267966" y="257784"/>
                </a:lnTo>
                <a:lnTo>
                  <a:pt x="268721" y="255574"/>
                </a:lnTo>
                <a:lnTo>
                  <a:pt x="253961" y="255574"/>
                </a:lnTo>
                <a:lnTo>
                  <a:pt x="237763" y="250844"/>
                </a:lnTo>
                <a:lnTo>
                  <a:pt x="221262" y="247362"/>
                </a:lnTo>
                <a:lnTo>
                  <a:pt x="204509" y="245135"/>
                </a:lnTo>
                <a:lnTo>
                  <a:pt x="187553" y="244170"/>
                </a:lnTo>
                <a:lnTo>
                  <a:pt x="187553" y="193255"/>
                </a:lnTo>
                <a:close/>
              </a:path>
              <a:path w="361315" h="360679">
                <a:moveTo>
                  <a:pt x="281469" y="193255"/>
                </a:moveTo>
                <a:lnTo>
                  <a:pt x="267487" y="193255"/>
                </a:lnTo>
                <a:lnTo>
                  <a:pt x="265927" y="209199"/>
                </a:lnTo>
                <a:lnTo>
                  <a:pt x="263140" y="224994"/>
                </a:lnTo>
                <a:lnTo>
                  <a:pt x="259149" y="240468"/>
                </a:lnTo>
                <a:lnTo>
                  <a:pt x="253961" y="255574"/>
                </a:lnTo>
                <a:lnTo>
                  <a:pt x="268721" y="255574"/>
                </a:lnTo>
                <a:lnTo>
                  <a:pt x="272562" y="244335"/>
                </a:lnTo>
                <a:lnTo>
                  <a:pt x="272954" y="242865"/>
                </a:lnTo>
                <a:lnTo>
                  <a:pt x="276890" y="227474"/>
                </a:lnTo>
                <a:lnTo>
                  <a:pt x="279846" y="210444"/>
                </a:lnTo>
                <a:lnTo>
                  <a:pt x="281469" y="193255"/>
                </a:lnTo>
                <a:close/>
              </a:path>
              <a:path w="361315" h="360679">
                <a:moveTo>
                  <a:pt x="71269" y="80645"/>
                </a:moveTo>
                <a:lnTo>
                  <a:pt x="47193" y="80645"/>
                </a:lnTo>
                <a:lnTo>
                  <a:pt x="57270" y="88133"/>
                </a:lnTo>
                <a:lnTo>
                  <a:pt x="67727" y="95019"/>
                </a:lnTo>
                <a:lnTo>
                  <a:pt x="78534" y="101285"/>
                </a:lnTo>
                <a:lnTo>
                  <a:pt x="89662" y="106908"/>
                </a:lnTo>
                <a:lnTo>
                  <a:pt x="84459" y="124117"/>
                </a:lnTo>
                <a:lnTo>
                  <a:pt x="84349" y="124482"/>
                </a:lnTo>
                <a:lnTo>
                  <a:pt x="80514" y="142438"/>
                </a:lnTo>
                <a:lnTo>
                  <a:pt x="78171" y="160720"/>
                </a:lnTo>
                <a:lnTo>
                  <a:pt x="77329" y="179298"/>
                </a:lnTo>
                <a:lnTo>
                  <a:pt x="91299" y="179298"/>
                </a:lnTo>
                <a:lnTo>
                  <a:pt x="92039" y="162746"/>
                </a:lnTo>
                <a:lnTo>
                  <a:pt x="92159" y="161415"/>
                </a:lnTo>
                <a:lnTo>
                  <a:pt x="94200" y="145291"/>
                </a:lnTo>
                <a:lnTo>
                  <a:pt x="97695" y="128709"/>
                </a:lnTo>
                <a:lnTo>
                  <a:pt x="102470" y="112703"/>
                </a:lnTo>
                <a:lnTo>
                  <a:pt x="102539" y="112471"/>
                </a:lnTo>
                <a:lnTo>
                  <a:pt x="161250" y="112471"/>
                </a:lnTo>
                <a:lnTo>
                  <a:pt x="156649" y="112068"/>
                </a:lnTo>
                <a:lnTo>
                  <a:pt x="139961" y="109212"/>
                </a:lnTo>
                <a:lnTo>
                  <a:pt x="123581" y="104990"/>
                </a:lnTo>
                <a:lnTo>
                  <a:pt x="107556" y="99415"/>
                </a:lnTo>
                <a:lnTo>
                  <a:pt x="110362" y="93853"/>
                </a:lnTo>
                <a:lnTo>
                  <a:pt x="94742" y="93853"/>
                </a:lnTo>
                <a:lnTo>
                  <a:pt x="84592" y="88671"/>
                </a:lnTo>
                <a:lnTo>
                  <a:pt x="74737" y="82931"/>
                </a:lnTo>
                <a:lnTo>
                  <a:pt x="71269" y="80645"/>
                </a:lnTo>
                <a:close/>
              </a:path>
              <a:path w="361315" h="360679">
                <a:moveTo>
                  <a:pt x="161250" y="112471"/>
                </a:moveTo>
                <a:lnTo>
                  <a:pt x="102539" y="112471"/>
                </a:lnTo>
                <a:lnTo>
                  <a:pt x="119766" y="118440"/>
                </a:lnTo>
                <a:lnTo>
                  <a:pt x="137387" y="122948"/>
                </a:lnTo>
                <a:lnTo>
                  <a:pt x="155348" y="125980"/>
                </a:lnTo>
                <a:lnTo>
                  <a:pt x="173596" y="127520"/>
                </a:lnTo>
                <a:lnTo>
                  <a:pt x="173596" y="179298"/>
                </a:lnTo>
                <a:lnTo>
                  <a:pt x="187553" y="179298"/>
                </a:lnTo>
                <a:lnTo>
                  <a:pt x="187553" y="127698"/>
                </a:lnTo>
                <a:lnTo>
                  <a:pt x="205394" y="126625"/>
                </a:lnTo>
                <a:lnTo>
                  <a:pt x="223029" y="124117"/>
                </a:lnTo>
                <a:lnTo>
                  <a:pt x="240404" y="120179"/>
                </a:lnTo>
                <a:lnTo>
                  <a:pt x="257467" y="114820"/>
                </a:lnTo>
                <a:lnTo>
                  <a:pt x="271977" y="114820"/>
                </a:lnTo>
                <a:lnTo>
                  <a:pt x="271656" y="113715"/>
                </a:lnTo>
                <a:lnTo>
                  <a:pt x="187553" y="113715"/>
                </a:lnTo>
                <a:lnTo>
                  <a:pt x="187553" y="113550"/>
                </a:lnTo>
                <a:lnTo>
                  <a:pt x="173596" y="113550"/>
                </a:lnTo>
                <a:lnTo>
                  <a:pt x="161250" y="112471"/>
                </a:lnTo>
                <a:close/>
              </a:path>
              <a:path w="361315" h="360679">
                <a:moveTo>
                  <a:pt x="271977" y="114820"/>
                </a:moveTo>
                <a:lnTo>
                  <a:pt x="257467" y="114820"/>
                </a:lnTo>
                <a:lnTo>
                  <a:pt x="261970" y="130526"/>
                </a:lnTo>
                <a:lnTo>
                  <a:pt x="265225" y="146518"/>
                </a:lnTo>
                <a:lnTo>
                  <a:pt x="266971" y="160720"/>
                </a:lnTo>
                <a:lnTo>
                  <a:pt x="267056" y="161415"/>
                </a:lnTo>
                <a:lnTo>
                  <a:pt x="267148" y="162163"/>
                </a:lnTo>
                <a:lnTo>
                  <a:pt x="267220" y="162746"/>
                </a:lnTo>
                <a:lnTo>
                  <a:pt x="267950" y="179298"/>
                </a:lnTo>
                <a:lnTo>
                  <a:pt x="281920" y="179298"/>
                </a:lnTo>
                <a:lnTo>
                  <a:pt x="281184" y="162746"/>
                </a:lnTo>
                <a:lnTo>
                  <a:pt x="281125" y="161415"/>
                </a:lnTo>
                <a:lnTo>
                  <a:pt x="278952" y="143884"/>
                </a:lnTo>
                <a:lnTo>
                  <a:pt x="275404" y="126625"/>
                </a:lnTo>
                <a:lnTo>
                  <a:pt x="271977" y="114820"/>
                </a:lnTo>
                <a:close/>
              </a:path>
              <a:path w="361315" h="360679">
                <a:moveTo>
                  <a:pt x="331893" y="83197"/>
                </a:moveTo>
                <a:lnTo>
                  <a:pt x="315861" y="83197"/>
                </a:lnTo>
                <a:lnTo>
                  <a:pt x="329160" y="104990"/>
                </a:lnTo>
                <a:lnTo>
                  <a:pt x="329272" y="105174"/>
                </a:lnTo>
                <a:lnTo>
                  <a:pt x="339034" y="128709"/>
                </a:lnTo>
                <a:lnTo>
                  <a:pt x="345034" y="153451"/>
                </a:lnTo>
                <a:lnTo>
                  <a:pt x="347194" y="179298"/>
                </a:lnTo>
                <a:lnTo>
                  <a:pt x="361007" y="179298"/>
                </a:lnTo>
                <a:lnTo>
                  <a:pt x="355124" y="133905"/>
                </a:lnTo>
                <a:lnTo>
                  <a:pt x="355068" y="133469"/>
                </a:lnTo>
                <a:lnTo>
                  <a:pt x="337946" y="91418"/>
                </a:lnTo>
                <a:lnTo>
                  <a:pt x="337874" y="91241"/>
                </a:lnTo>
                <a:lnTo>
                  <a:pt x="331893" y="83197"/>
                </a:lnTo>
                <a:close/>
              </a:path>
              <a:path w="361315" h="360679">
                <a:moveTo>
                  <a:pt x="209311" y="16865"/>
                </a:moveTo>
                <a:lnTo>
                  <a:pt x="187553" y="16865"/>
                </a:lnTo>
                <a:lnTo>
                  <a:pt x="208091" y="34884"/>
                </a:lnTo>
                <a:lnTo>
                  <a:pt x="225925" y="55205"/>
                </a:lnTo>
                <a:lnTo>
                  <a:pt x="240851" y="77571"/>
                </a:lnTo>
                <a:lnTo>
                  <a:pt x="252666" y="101727"/>
                </a:lnTo>
                <a:lnTo>
                  <a:pt x="236793" y="106697"/>
                </a:lnTo>
                <a:lnTo>
                  <a:pt x="220619" y="110359"/>
                </a:lnTo>
                <a:lnTo>
                  <a:pt x="204190" y="112703"/>
                </a:lnTo>
                <a:lnTo>
                  <a:pt x="187553" y="113715"/>
                </a:lnTo>
                <a:lnTo>
                  <a:pt x="271656" y="113715"/>
                </a:lnTo>
                <a:lnTo>
                  <a:pt x="270484" y="109677"/>
                </a:lnTo>
                <a:lnTo>
                  <a:pt x="282387" y="104103"/>
                </a:lnTo>
                <a:lnTo>
                  <a:pt x="293939" y="97818"/>
                </a:lnTo>
                <a:lnTo>
                  <a:pt x="295937" y="96570"/>
                </a:lnTo>
                <a:lnTo>
                  <a:pt x="265645" y="96570"/>
                </a:lnTo>
                <a:lnTo>
                  <a:pt x="254986" y="74224"/>
                </a:lnTo>
                <a:lnTo>
                  <a:pt x="241838" y="53265"/>
                </a:lnTo>
                <a:lnTo>
                  <a:pt x="226265" y="33757"/>
                </a:lnTo>
                <a:lnTo>
                  <a:pt x="209311" y="16865"/>
                </a:lnTo>
                <a:close/>
              </a:path>
              <a:path w="361315" h="360679">
                <a:moveTo>
                  <a:pt x="250979" y="15392"/>
                </a:moveTo>
                <a:lnTo>
                  <a:pt x="173596" y="15392"/>
                </a:lnTo>
                <a:lnTo>
                  <a:pt x="173596" y="113550"/>
                </a:lnTo>
                <a:lnTo>
                  <a:pt x="187553" y="113550"/>
                </a:lnTo>
                <a:lnTo>
                  <a:pt x="187553" y="16865"/>
                </a:lnTo>
                <a:lnTo>
                  <a:pt x="209311" y="16865"/>
                </a:lnTo>
                <a:lnTo>
                  <a:pt x="208534" y="16090"/>
                </a:lnTo>
                <a:lnTo>
                  <a:pt x="252507" y="16090"/>
                </a:lnTo>
                <a:lnTo>
                  <a:pt x="250979" y="15392"/>
                </a:lnTo>
                <a:close/>
              </a:path>
              <a:path w="361315" h="360679">
                <a:moveTo>
                  <a:pt x="252507" y="16090"/>
                </a:moveTo>
                <a:lnTo>
                  <a:pt x="208534" y="16090"/>
                </a:lnTo>
                <a:lnTo>
                  <a:pt x="236581" y="23393"/>
                </a:lnTo>
                <a:lnTo>
                  <a:pt x="262721" y="35364"/>
                </a:lnTo>
                <a:lnTo>
                  <a:pt x="286447" y="51729"/>
                </a:lnTo>
                <a:lnTo>
                  <a:pt x="307251" y="72212"/>
                </a:lnTo>
                <a:lnTo>
                  <a:pt x="297376" y="79222"/>
                </a:lnTo>
                <a:lnTo>
                  <a:pt x="287129" y="85629"/>
                </a:lnTo>
                <a:lnTo>
                  <a:pt x="276541" y="91418"/>
                </a:lnTo>
                <a:lnTo>
                  <a:pt x="265645" y="96570"/>
                </a:lnTo>
                <a:lnTo>
                  <a:pt x="295937" y="96570"/>
                </a:lnTo>
                <a:lnTo>
                  <a:pt x="305108" y="90842"/>
                </a:lnTo>
                <a:lnTo>
                  <a:pt x="315861" y="83197"/>
                </a:lnTo>
                <a:lnTo>
                  <a:pt x="331893" y="83197"/>
                </a:lnTo>
                <a:lnTo>
                  <a:pt x="311081" y="55205"/>
                </a:lnTo>
                <a:lnTo>
                  <a:pt x="276192" y="26915"/>
                </a:lnTo>
                <a:lnTo>
                  <a:pt x="252507" y="16090"/>
                </a:lnTo>
                <a:close/>
              </a:path>
              <a:path w="361315" h="360679">
                <a:moveTo>
                  <a:pt x="172278" y="16522"/>
                </a:moveTo>
                <a:lnTo>
                  <a:pt x="150241" y="16522"/>
                </a:lnTo>
                <a:lnTo>
                  <a:pt x="133177" y="33563"/>
                </a:lnTo>
                <a:lnTo>
                  <a:pt x="118133" y="52273"/>
                </a:lnTo>
                <a:lnTo>
                  <a:pt x="105269" y="72440"/>
                </a:lnTo>
                <a:lnTo>
                  <a:pt x="94742" y="93853"/>
                </a:lnTo>
                <a:lnTo>
                  <a:pt x="110362" y="93853"/>
                </a:lnTo>
                <a:lnTo>
                  <a:pt x="119652" y="75437"/>
                </a:lnTo>
                <a:lnTo>
                  <a:pt x="134827" y="53265"/>
                </a:lnTo>
                <a:lnTo>
                  <a:pt x="152878" y="33162"/>
                </a:lnTo>
                <a:lnTo>
                  <a:pt x="172278" y="16522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131940" y="3332518"/>
            <a:ext cx="368674" cy="354666"/>
            <a:chOff x="536599" y="3776853"/>
            <a:chExt cx="417830" cy="40195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3832" y="3776853"/>
              <a:ext cx="186791" cy="17327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36599" y="3967830"/>
              <a:ext cx="417830" cy="211454"/>
            </a:xfrm>
            <a:custGeom>
              <a:avLst/>
              <a:gdLst/>
              <a:ahLst/>
              <a:cxnLst/>
              <a:rect l="l" t="t" r="r" b="b"/>
              <a:pathLst>
                <a:path w="417830" h="211454">
                  <a:moveTo>
                    <a:pt x="36533" y="30269"/>
                  </a:moveTo>
                  <a:lnTo>
                    <a:pt x="33498" y="30421"/>
                  </a:lnTo>
                  <a:lnTo>
                    <a:pt x="29679" y="31170"/>
                  </a:lnTo>
                  <a:lnTo>
                    <a:pt x="29844" y="31170"/>
                  </a:lnTo>
                  <a:lnTo>
                    <a:pt x="18147" y="34778"/>
                  </a:lnTo>
                  <a:lnTo>
                    <a:pt x="8582" y="42453"/>
                  </a:lnTo>
                  <a:lnTo>
                    <a:pt x="2248" y="53182"/>
                  </a:lnTo>
                  <a:lnTo>
                    <a:pt x="5" y="65778"/>
                  </a:lnTo>
                  <a:lnTo>
                    <a:pt x="0" y="66502"/>
                  </a:lnTo>
                  <a:lnTo>
                    <a:pt x="413" y="70959"/>
                  </a:lnTo>
                  <a:lnTo>
                    <a:pt x="526" y="72179"/>
                  </a:lnTo>
                  <a:lnTo>
                    <a:pt x="586" y="72821"/>
                  </a:lnTo>
                  <a:lnTo>
                    <a:pt x="2392" y="79113"/>
                  </a:lnTo>
                  <a:lnTo>
                    <a:pt x="2435" y="79262"/>
                  </a:lnTo>
                  <a:lnTo>
                    <a:pt x="17470" y="96893"/>
                  </a:lnTo>
                  <a:lnTo>
                    <a:pt x="160041" y="207116"/>
                  </a:lnTo>
                  <a:lnTo>
                    <a:pt x="160891" y="207561"/>
                  </a:lnTo>
                  <a:lnTo>
                    <a:pt x="161793" y="207853"/>
                  </a:lnTo>
                  <a:lnTo>
                    <a:pt x="163203" y="208437"/>
                  </a:lnTo>
                  <a:lnTo>
                    <a:pt x="167584" y="210062"/>
                  </a:lnTo>
                  <a:lnTo>
                    <a:pt x="171737" y="210837"/>
                  </a:lnTo>
                  <a:lnTo>
                    <a:pt x="178367" y="210837"/>
                  </a:lnTo>
                  <a:lnTo>
                    <a:pt x="180907" y="210570"/>
                  </a:lnTo>
                  <a:lnTo>
                    <a:pt x="183350" y="210062"/>
                  </a:lnTo>
                  <a:lnTo>
                    <a:pt x="242101" y="194162"/>
                  </a:lnTo>
                  <a:lnTo>
                    <a:pt x="176157" y="194162"/>
                  </a:lnTo>
                  <a:lnTo>
                    <a:pt x="172829" y="193870"/>
                  </a:lnTo>
                  <a:lnTo>
                    <a:pt x="168702" y="192333"/>
                  </a:lnTo>
                  <a:lnTo>
                    <a:pt x="27033" y="82808"/>
                  </a:lnTo>
                  <a:lnTo>
                    <a:pt x="26665" y="82554"/>
                  </a:lnTo>
                  <a:lnTo>
                    <a:pt x="16950" y="70959"/>
                  </a:lnTo>
                  <a:lnTo>
                    <a:pt x="16950" y="56545"/>
                  </a:lnTo>
                  <a:lnTo>
                    <a:pt x="23516" y="48772"/>
                  </a:lnTo>
                  <a:lnTo>
                    <a:pt x="32190" y="47960"/>
                  </a:lnTo>
                  <a:lnTo>
                    <a:pt x="32461" y="47960"/>
                  </a:lnTo>
                  <a:lnTo>
                    <a:pt x="34653" y="47490"/>
                  </a:lnTo>
                  <a:lnTo>
                    <a:pt x="68119" y="47490"/>
                  </a:lnTo>
                  <a:lnTo>
                    <a:pt x="53322" y="36072"/>
                  </a:lnTo>
                  <a:lnTo>
                    <a:pt x="52713" y="35704"/>
                  </a:lnTo>
                  <a:lnTo>
                    <a:pt x="51875" y="35145"/>
                  </a:lnTo>
                  <a:lnTo>
                    <a:pt x="42223" y="31170"/>
                  </a:lnTo>
                  <a:lnTo>
                    <a:pt x="36533" y="30269"/>
                  </a:lnTo>
                  <a:close/>
                </a:path>
                <a:path w="417830" h="211454">
                  <a:moveTo>
                    <a:pt x="337172" y="16992"/>
                  </a:moveTo>
                  <a:lnTo>
                    <a:pt x="285012" y="16992"/>
                  </a:lnTo>
                  <a:lnTo>
                    <a:pt x="299033" y="18439"/>
                  </a:lnTo>
                  <a:lnTo>
                    <a:pt x="312984" y="22915"/>
                  </a:lnTo>
                  <a:lnTo>
                    <a:pt x="324887" y="29138"/>
                  </a:lnTo>
                  <a:lnTo>
                    <a:pt x="335707" y="36555"/>
                  </a:lnTo>
                  <a:lnTo>
                    <a:pt x="339314" y="39247"/>
                  </a:lnTo>
                  <a:lnTo>
                    <a:pt x="346400" y="44850"/>
                  </a:lnTo>
                  <a:lnTo>
                    <a:pt x="358128" y="53899"/>
                  </a:lnTo>
                  <a:lnTo>
                    <a:pt x="370653" y="62179"/>
                  </a:lnTo>
                  <a:lnTo>
                    <a:pt x="384448" y="68659"/>
                  </a:lnTo>
                  <a:lnTo>
                    <a:pt x="400045" y="72356"/>
                  </a:lnTo>
                  <a:lnTo>
                    <a:pt x="400096" y="135526"/>
                  </a:lnTo>
                  <a:lnTo>
                    <a:pt x="366009" y="143311"/>
                  </a:lnTo>
                  <a:lnTo>
                    <a:pt x="179751" y="193451"/>
                  </a:lnTo>
                  <a:lnTo>
                    <a:pt x="176157" y="194162"/>
                  </a:lnTo>
                  <a:lnTo>
                    <a:pt x="242101" y="194162"/>
                  </a:lnTo>
                  <a:lnTo>
                    <a:pt x="370822" y="159618"/>
                  </a:lnTo>
                  <a:lnTo>
                    <a:pt x="374531" y="158221"/>
                  </a:lnTo>
                  <a:lnTo>
                    <a:pt x="385267" y="155537"/>
                  </a:lnTo>
                  <a:lnTo>
                    <a:pt x="394651" y="153570"/>
                  </a:lnTo>
                  <a:lnTo>
                    <a:pt x="402477" y="152360"/>
                  </a:lnTo>
                  <a:lnTo>
                    <a:pt x="408541" y="151947"/>
                  </a:lnTo>
                  <a:lnTo>
                    <a:pt x="413240" y="151947"/>
                  </a:lnTo>
                  <a:lnTo>
                    <a:pt x="417038" y="148150"/>
                  </a:lnTo>
                  <a:lnTo>
                    <a:pt x="417038" y="65778"/>
                  </a:lnTo>
                  <a:lnTo>
                    <a:pt x="417419" y="63543"/>
                  </a:lnTo>
                  <a:lnTo>
                    <a:pt x="416873" y="61218"/>
                  </a:lnTo>
                  <a:lnTo>
                    <a:pt x="413926" y="57167"/>
                  </a:lnTo>
                  <a:lnTo>
                    <a:pt x="411374" y="55872"/>
                  </a:lnTo>
                  <a:lnTo>
                    <a:pt x="408656" y="55872"/>
                  </a:lnTo>
                  <a:lnTo>
                    <a:pt x="394048" y="53899"/>
                  </a:lnTo>
                  <a:lnTo>
                    <a:pt x="380639" y="48384"/>
                  </a:lnTo>
                  <a:lnTo>
                    <a:pt x="380805" y="48384"/>
                  </a:lnTo>
                  <a:lnTo>
                    <a:pt x="368981" y="40790"/>
                  </a:lnTo>
                  <a:lnTo>
                    <a:pt x="356951" y="31513"/>
                  </a:lnTo>
                  <a:lnTo>
                    <a:pt x="349613" y="25709"/>
                  </a:lnTo>
                  <a:lnTo>
                    <a:pt x="345854" y="22915"/>
                  </a:lnTo>
                  <a:lnTo>
                    <a:pt x="337172" y="16992"/>
                  </a:lnTo>
                  <a:close/>
                </a:path>
                <a:path w="417830" h="211454">
                  <a:moveTo>
                    <a:pt x="160104" y="124401"/>
                  </a:moveTo>
                  <a:lnTo>
                    <a:pt x="152844" y="124401"/>
                  </a:lnTo>
                  <a:lnTo>
                    <a:pt x="155837" y="124630"/>
                  </a:lnTo>
                  <a:lnTo>
                    <a:pt x="160104" y="124401"/>
                  </a:lnTo>
                  <a:close/>
                </a:path>
                <a:path w="417830" h="211454">
                  <a:moveTo>
                    <a:pt x="68119" y="47490"/>
                  </a:moveTo>
                  <a:lnTo>
                    <a:pt x="36781" y="47490"/>
                  </a:lnTo>
                  <a:lnTo>
                    <a:pt x="39496" y="47960"/>
                  </a:lnTo>
                  <a:lnTo>
                    <a:pt x="39304" y="47960"/>
                  </a:lnTo>
                  <a:lnTo>
                    <a:pt x="59355" y="62179"/>
                  </a:lnTo>
                  <a:lnTo>
                    <a:pt x="147099" y="122839"/>
                  </a:lnTo>
                  <a:lnTo>
                    <a:pt x="148001" y="123245"/>
                  </a:lnTo>
                  <a:lnTo>
                    <a:pt x="152371" y="124401"/>
                  </a:lnTo>
                  <a:lnTo>
                    <a:pt x="160691" y="124401"/>
                  </a:lnTo>
                  <a:lnTo>
                    <a:pt x="161704" y="124160"/>
                  </a:lnTo>
                  <a:lnTo>
                    <a:pt x="218600" y="108297"/>
                  </a:lnTo>
                  <a:lnTo>
                    <a:pt x="221329" y="107459"/>
                  </a:lnTo>
                  <a:lnTo>
                    <a:pt x="155608" y="107459"/>
                  </a:lnTo>
                  <a:lnTo>
                    <a:pt x="154529" y="107307"/>
                  </a:lnTo>
                  <a:lnTo>
                    <a:pt x="69289" y="48384"/>
                  </a:lnTo>
                  <a:lnTo>
                    <a:pt x="68119" y="47490"/>
                  </a:lnTo>
                  <a:close/>
                </a:path>
                <a:path w="417830" h="211454">
                  <a:moveTo>
                    <a:pt x="285012" y="0"/>
                  </a:moveTo>
                  <a:lnTo>
                    <a:pt x="260299" y="0"/>
                  </a:lnTo>
                  <a:lnTo>
                    <a:pt x="254300" y="157"/>
                  </a:lnTo>
                  <a:lnTo>
                    <a:pt x="195499" y="157"/>
                  </a:lnTo>
                  <a:lnTo>
                    <a:pt x="186145" y="2133"/>
                  </a:lnTo>
                  <a:lnTo>
                    <a:pt x="178494" y="7520"/>
                  </a:lnTo>
                  <a:lnTo>
                    <a:pt x="173328" y="15502"/>
                  </a:lnTo>
                  <a:lnTo>
                    <a:pt x="171432" y="25265"/>
                  </a:lnTo>
                  <a:lnTo>
                    <a:pt x="172977" y="33215"/>
                  </a:lnTo>
                  <a:lnTo>
                    <a:pt x="173032" y="33494"/>
                  </a:lnTo>
                  <a:lnTo>
                    <a:pt x="173158" y="34142"/>
                  </a:lnTo>
                  <a:lnTo>
                    <a:pt x="195499" y="50360"/>
                  </a:lnTo>
                  <a:lnTo>
                    <a:pt x="249893" y="50360"/>
                  </a:lnTo>
                  <a:lnTo>
                    <a:pt x="256853" y="51909"/>
                  </a:lnTo>
                  <a:lnTo>
                    <a:pt x="261856" y="58590"/>
                  </a:lnTo>
                  <a:lnTo>
                    <a:pt x="261765" y="72356"/>
                  </a:lnTo>
                  <a:lnTo>
                    <a:pt x="259151" y="77424"/>
                  </a:lnTo>
                  <a:lnTo>
                    <a:pt x="254551" y="80548"/>
                  </a:lnTo>
                  <a:lnTo>
                    <a:pt x="254315" y="80548"/>
                  </a:lnTo>
                  <a:lnTo>
                    <a:pt x="234640" y="86110"/>
                  </a:lnTo>
                  <a:lnTo>
                    <a:pt x="227871" y="87850"/>
                  </a:lnTo>
                  <a:lnTo>
                    <a:pt x="220988" y="89781"/>
                  </a:lnTo>
                  <a:lnTo>
                    <a:pt x="213800" y="91991"/>
                  </a:lnTo>
                  <a:lnTo>
                    <a:pt x="158377" y="107459"/>
                  </a:lnTo>
                  <a:lnTo>
                    <a:pt x="221329" y="107459"/>
                  </a:lnTo>
                  <a:lnTo>
                    <a:pt x="225550" y="106163"/>
                  </a:lnTo>
                  <a:lnTo>
                    <a:pt x="232329" y="104246"/>
                  </a:lnTo>
                  <a:lnTo>
                    <a:pt x="269328" y="90237"/>
                  </a:lnTo>
                  <a:lnTo>
                    <a:pt x="277597" y="75569"/>
                  </a:lnTo>
                  <a:lnTo>
                    <a:pt x="277715" y="75277"/>
                  </a:lnTo>
                  <a:lnTo>
                    <a:pt x="262867" y="37478"/>
                  </a:lnTo>
                  <a:lnTo>
                    <a:pt x="252179" y="33494"/>
                  </a:lnTo>
                  <a:lnTo>
                    <a:pt x="191710" y="33494"/>
                  </a:lnTo>
                  <a:lnTo>
                    <a:pt x="188438" y="29722"/>
                  </a:lnTo>
                  <a:lnTo>
                    <a:pt x="188438" y="20782"/>
                  </a:lnTo>
                  <a:lnTo>
                    <a:pt x="191600" y="17162"/>
                  </a:lnTo>
                  <a:lnTo>
                    <a:pt x="254082" y="17162"/>
                  </a:lnTo>
                  <a:lnTo>
                    <a:pt x="260567" y="16992"/>
                  </a:lnTo>
                  <a:lnTo>
                    <a:pt x="337172" y="16992"/>
                  </a:lnTo>
                  <a:lnTo>
                    <a:pt x="333492" y="14482"/>
                  </a:lnTo>
                  <a:lnTo>
                    <a:pt x="319183" y="7072"/>
                  </a:lnTo>
                  <a:lnTo>
                    <a:pt x="302519" y="1805"/>
                  </a:lnTo>
                  <a:lnTo>
                    <a:pt x="285012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658471" y="5258483"/>
            <a:ext cx="8875059" cy="1599640"/>
            <a:chOff x="0" y="5959614"/>
            <a:chExt cx="10058400" cy="181292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8314" y="5959614"/>
              <a:ext cx="2527782" cy="181278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78337" y="5960859"/>
              <a:ext cx="5680062" cy="181154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5960859"/>
              <a:ext cx="1908314" cy="1811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055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8471" y="0"/>
            <a:ext cx="8875059" cy="6858000"/>
          </a:xfrm>
          <a:custGeom>
            <a:avLst/>
            <a:gdLst/>
            <a:ahLst/>
            <a:cxnLst/>
            <a:rect l="l" t="t" r="r" b="b"/>
            <a:pathLst>
              <a:path w="10058400" h="7772400">
                <a:moveTo>
                  <a:pt x="10058400" y="0"/>
                </a:moveTo>
                <a:lnTo>
                  <a:pt x="0" y="0"/>
                </a:lnTo>
                <a:lnTo>
                  <a:pt x="0" y="7772400"/>
                </a:lnTo>
                <a:lnTo>
                  <a:pt x="10058400" y="7772400"/>
                </a:lnTo>
                <a:lnTo>
                  <a:pt x="10058400" y="0"/>
                </a:lnTo>
                <a:close/>
              </a:path>
            </a:pathLst>
          </a:custGeom>
          <a:solidFill>
            <a:srgbClr val="012C5E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452294" y="653976"/>
            <a:ext cx="7151146" cy="6171120"/>
            <a:chOff x="899667" y="741172"/>
            <a:chExt cx="8104632" cy="6993936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0960" y="1950935"/>
              <a:ext cx="4033733" cy="32735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81200" y="2070976"/>
              <a:ext cx="3251835" cy="2821940"/>
            </a:xfrm>
            <a:custGeom>
              <a:avLst/>
              <a:gdLst/>
              <a:ahLst/>
              <a:cxnLst/>
              <a:rect l="l" t="t" r="r" b="b"/>
              <a:pathLst>
                <a:path w="3251835" h="2821940">
                  <a:moveTo>
                    <a:pt x="2955556" y="0"/>
                  </a:moveTo>
                  <a:lnTo>
                    <a:pt x="295910" y="0"/>
                  </a:lnTo>
                  <a:lnTo>
                    <a:pt x="247912" y="3873"/>
                  </a:lnTo>
                  <a:lnTo>
                    <a:pt x="202380" y="15085"/>
                  </a:lnTo>
                  <a:lnTo>
                    <a:pt x="159923" y="33029"/>
                  </a:lnTo>
                  <a:lnTo>
                    <a:pt x="121150" y="57094"/>
                  </a:lnTo>
                  <a:lnTo>
                    <a:pt x="86671" y="86671"/>
                  </a:lnTo>
                  <a:lnTo>
                    <a:pt x="57094" y="121150"/>
                  </a:lnTo>
                  <a:lnTo>
                    <a:pt x="33029" y="159923"/>
                  </a:lnTo>
                  <a:lnTo>
                    <a:pt x="15085" y="202380"/>
                  </a:lnTo>
                  <a:lnTo>
                    <a:pt x="3873" y="247912"/>
                  </a:lnTo>
                  <a:lnTo>
                    <a:pt x="0" y="295909"/>
                  </a:lnTo>
                  <a:lnTo>
                    <a:pt x="0" y="2525966"/>
                  </a:lnTo>
                  <a:lnTo>
                    <a:pt x="3873" y="2573963"/>
                  </a:lnTo>
                  <a:lnTo>
                    <a:pt x="15085" y="2619495"/>
                  </a:lnTo>
                  <a:lnTo>
                    <a:pt x="33029" y="2661952"/>
                  </a:lnTo>
                  <a:lnTo>
                    <a:pt x="57094" y="2700725"/>
                  </a:lnTo>
                  <a:lnTo>
                    <a:pt x="86671" y="2735205"/>
                  </a:lnTo>
                  <a:lnTo>
                    <a:pt x="121150" y="2764782"/>
                  </a:lnTo>
                  <a:lnTo>
                    <a:pt x="159923" y="2788847"/>
                  </a:lnTo>
                  <a:lnTo>
                    <a:pt x="202380" y="2806790"/>
                  </a:lnTo>
                  <a:lnTo>
                    <a:pt x="247912" y="2818003"/>
                  </a:lnTo>
                  <a:lnTo>
                    <a:pt x="295910" y="2821876"/>
                  </a:lnTo>
                  <a:lnTo>
                    <a:pt x="3251466" y="2821876"/>
                  </a:lnTo>
                  <a:lnTo>
                    <a:pt x="3251466" y="295909"/>
                  </a:lnTo>
                  <a:lnTo>
                    <a:pt x="3247593" y="247912"/>
                  </a:lnTo>
                  <a:lnTo>
                    <a:pt x="3236380" y="202380"/>
                  </a:lnTo>
                  <a:lnTo>
                    <a:pt x="3218437" y="159923"/>
                  </a:lnTo>
                  <a:lnTo>
                    <a:pt x="3194372" y="121150"/>
                  </a:lnTo>
                  <a:lnTo>
                    <a:pt x="3164795" y="86671"/>
                  </a:lnTo>
                  <a:lnTo>
                    <a:pt x="3130316" y="57094"/>
                  </a:lnTo>
                  <a:lnTo>
                    <a:pt x="3091543" y="33029"/>
                  </a:lnTo>
                  <a:lnTo>
                    <a:pt x="3049086" y="15085"/>
                  </a:lnTo>
                  <a:lnTo>
                    <a:pt x="3003554" y="3873"/>
                  </a:lnTo>
                  <a:lnTo>
                    <a:pt x="29555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50408" y="5019344"/>
              <a:ext cx="3645407" cy="271576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239651" y="5111620"/>
              <a:ext cx="3308350" cy="2377440"/>
            </a:xfrm>
            <a:custGeom>
              <a:avLst/>
              <a:gdLst/>
              <a:ahLst/>
              <a:cxnLst/>
              <a:rect l="l" t="t" r="r" b="b"/>
              <a:pathLst>
                <a:path w="3308350" h="2377440">
                  <a:moveTo>
                    <a:pt x="3080308" y="0"/>
                  </a:moveTo>
                  <a:lnTo>
                    <a:pt x="0" y="0"/>
                  </a:lnTo>
                  <a:lnTo>
                    <a:pt x="0" y="2099919"/>
                  </a:lnTo>
                  <a:lnTo>
                    <a:pt x="4466" y="2149756"/>
                  </a:lnTo>
                  <a:lnTo>
                    <a:pt x="17345" y="2196662"/>
                  </a:lnTo>
                  <a:lnTo>
                    <a:pt x="37853" y="2239855"/>
                  </a:lnTo>
                  <a:lnTo>
                    <a:pt x="65206" y="2278551"/>
                  </a:lnTo>
                  <a:lnTo>
                    <a:pt x="98622" y="2311967"/>
                  </a:lnTo>
                  <a:lnTo>
                    <a:pt x="137318" y="2339320"/>
                  </a:lnTo>
                  <a:lnTo>
                    <a:pt x="180510" y="2359827"/>
                  </a:lnTo>
                  <a:lnTo>
                    <a:pt x="227416" y="2372706"/>
                  </a:lnTo>
                  <a:lnTo>
                    <a:pt x="277253" y="2377173"/>
                  </a:lnTo>
                  <a:lnTo>
                    <a:pt x="3030486" y="2377173"/>
                  </a:lnTo>
                  <a:lnTo>
                    <a:pt x="3080323" y="2372706"/>
                  </a:lnTo>
                  <a:lnTo>
                    <a:pt x="3127229" y="2359827"/>
                  </a:lnTo>
                  <a:lnTo>
                    <a:pt x="3170422" y="2339320"/>
                  </a:lnTo>
                  <a:lnTo>
                    <a:pt x="3209118" y="2311967"/>
                  </a:lnTo>
                  <a:lnTo>
                    <a:pt x="3242534" y="2278551"/>
                  </a:lnTo>
                  <a:lnTo>
                    <a:pt x="3269887" y="2239855"/>
                  </a:lnTo>
                  <a:lnTo>
                    <a:pt x="3290394" y="2196662"/>
                  </a:lnTo>
                  <a:lnTo>
                    <a:pt x="3303273" y="2149756"/>
                  </a:lnTo>
                  <a:lnTo>
                    <a:pt x="3307740" y="2099919"/>
                  </a:lnTo>
                  <a:lnTo>
                    <a:pt x="3307740" y="227418"/>
                  </a:lnTo>
                  <a:lnTo>
                    <a:pt x="3303119" y="181585"/>
                  </a:lnTo>
                  <a:lnTo>
                    <a:pt x="3289867" y="138895"/>
                  </a:lnTo>
                  <a:lnTo>
                    <a:pt x="3268897" y="100265"/>
                  </a:lnTo>
                  <a:lnTo>
                    <a:pt x="3241125" y="66608"/>
                  </a:lnTo>
                  <a:lnTo>
                    <a:pt x="3207466" y="38838"/>
                  </a:lnTo>
                  <a:lnTo>
                    <a:pt x="3168833" y="17871"/>
                  </a:lnTo>
                  <a:lnTo>
                    <a:pt x="3126143" y="4620"/>
                  </a:lnTo>
                  <a:lnTo>
                    <a:pt x="30803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17807" y="1950935"/>
              <a:ext cx="3657600" cy="327355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239664" y="2070976"/>
              <a:ext cx="3204210" cy="2821940"/>
            </a:xfrm>
            <a:custGeom>
              <a:avLst/>
              <a:gdLst/>
              <a:ahLst/>
              <a:cxnLst/>
              <a:rect l="l" t="t" r="r" b="b"/>
              <a:pathLst>
                <a:path w="3204209" h="2821940">
                  <a:moveTo>
                    <a:pt x="3203981" y="0"/>
                  </a:moveTo>
                  <a:lnTo>
                    <a:pt x="520103" y="0"/>
                  </a:lnTo>
                  <a:lnTo>
                    <a:pt x="472762" y="2125"/>
                  </a:lnTo>
                  <a:lnTo>
                    <a:pt x="426612" y="8379"/>
                  </a:lnTo>
                  <a:lnTo>
                    <a:pt x="381837" y="18579"/>
                  </a:lnTo>
                  <a:lnTo>
                    <a:pt x="338620" y="32540"/>
                  </a:lnTo>
                  <a:lnTo>
                    <a:pt x="297145" y="50078"/>
                  </a:lnTo>
                  <a:lnTo>
                    <a:pt x="257595" y="71011"/>
                  </a:lnTo>
                  <a:lnTo>
                    <a:pt x="220154" y="95155"/>
                  </a:lnTo>
                  <a:lnTo>
                    <a:pt x="185005" y="122325"/>
                  </a:lnTo>
                  <a:lnTo>
                    <a:pt x="152333" y="152339"/>
                  </a:lnTo>
                  <a:lnTo>
                    <a:pt x="122320" y="185013"/>
                  </a:lnTo>
                  <a:lnTo>
                    <a:pt x="95151" y="220162"/>
                  </a:lnTo>
                  <a:lnTo>
                    <a:pt x="71008" y="257604"/>
                  </a:lnTo>
                  <a:lnTo>
                    <a:pt x="50076" y="297155"/>
                  </a:lnTo>
                  <a:lnTo>
                    <a:pt x="32538" y="338631"/>
                  </a:lnTo>
                  <a:lnTo>
                    <a:pt x="18578" y="381849"/>
                  </a:lnTo>
                  <a:lnTo>
                    <a:pt x="8379" y="426625"/>
                  </a:lnTo>
                  <a:lnTo>
                    <a:pt x="2125" y="472775"/>
                  </a:lnTo>
                  <a:lnTo>
                    <a:pt x="0" y="520115"/>
                  </a:lnTo>
                  <a:lnTo>
                    <a:pt x="0" y="2821876"/>
                  </a:lnTo>
                  <a:lnTo>
                    <a:pt x="2683865" y="2821876"/>
                  </a:lnTo>
                  <a:lnTo>
                    <a:pt x="2731206" y="2819750"/>
                  </a:lnTo>
                  <a:lnTo>
                    <a:pt x="2777356" y="2813496"/>
                  </a:lnTo>
                  <a:lnTo>
                    <a:pt x="2822131" y="2803297"/>
                  </a:lnTo>
                  <a:lnTo>
                    <a:pt x="2865349" y="2789336"/>
                  </a:lnTo>
                  <a:lnTo>
                    <a:pt x="2906825" y="2771797"/>
                  </a:lnTo>
                  <a:lnTo>
                    <a:pt x="2946376" y="2750864"/>
                  </a:lnTo>
                  <a:lnTo>
                    <a:pt x="2983818" y="2726721"/>
                  </a:lnTo>
                  <a:lnTo>
                    <a:pt x="3018968" y="2699550"/>
                  </a:lnTo>
                  <a:lnTo>
                    <a:pt x="3051641" y="2669536"/>
                  </a:lnTo>
                  <a:lnTo>
                    <a:pt x="3081655" y="2636863"/>
                  </a:lnTo>
                  <a:lnTo>
                    <a:pt x="3108826" y="2601713"/>
                  </a:lnTo>
                  <a:lnTo>
                    <a:pt x="3132969" y="2564271"/>
                  </a:lnTo>
                  <a:lnTo>
                    <a:pt x="3153902" y="2524720"/>
                  </a:lnTo>
                  <a:lnTo>
                    <a:pt x="3171441" y="2483244"/>
                  </a:lnTo>
                  <a:lnTo>
                    <a:pt x="3185402" y="2440026"/>
                  </a:lnTo>
                  <a:lnTo>
                    <a:pt x="3195601" y="2395251"/>
                  </a:lnTo>
                  <a:lnTo>
                    <a:pt x="3201855" y="2349101"/>
                  </a:lnTo>
                  <a:lnTo>
                    <a:pt x="3203981" y="2301760"/>
                  </a:lnTo>
                  <a:lnTo>
                    <a:pt x="32039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48981" y="4960277"/>
              <a:ext cx="3877055" cy="226466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556448" y="5068008"/>
              <a:ext cx="3476625" cy="1861185"/>
            </a:xfrm>
            <a:custGeom>
              <a:avLst/>
              <a:gdLst/>
              <a:ahLst/>
              <a:cxnLst/>
              <a:rect l="l" t="t" r="r" b="b"/>
              <a:pathLst>
                <a:path w="3476625" h="1861184">
                  <a:moveTo>
                    <a:pt x="3476218" y="0"/>
                  </a:moveTo>
                  <a:lnTo>
                    <a:pt x="414261" y="0"/>
                  </a:lnTo>
                  <a:lnTo>
                    <a:pt x="365949" y="2787"/>
                  </a:lnTo>
                  <a:lnTo>
                    <a:pt x="319274" y="10940"/>
                  </a:lnTo>
                  <a:lnTo>
                    <a:pt x="274547" y="24150"/>
                  </a:lnTo>
                  <a:lnTo>
                    <a:pt x="232079" y="42105"/>
                  </a:lnTo>
                  <a:lnTo>
                    <a:pt x="192180" y="64495"/>
                  </a:lnTo>
                  <a:lnTo>
                    <a:pt x="155161" y="91008"/>
                  </a:lnTo>
                  <a:lnTo>
                    <a:pt x="121334" y="121334"/>
                  </a:lnTo>
                  <a:lnTo>
                    <a:pt x="91008" y="155161"/>
                  </a:lnTo>
                  <a:lnTo>
                    <a:pt x="64495" y="192180"/>
                  </a:lnTo>
                  <a:lnTo>
                    <a:pt x="42105" y="232079"/>
                  </a:lnTo>
                  <a:lnTo>
                    <a:pt x="24150" y="274547"/>
                  </a:lnTo>
                  <a:lnTo>
                    <a:pt x="10940" y="319274"/>
                  </a:lnTo>
                  <a:lnTo>
                    <a:pt x="2787" y="365949"/>
                  </a:lnTo>
                  <a:lnTo>
                    <a:pt x="0" y="414261"/>
                  </a:lnTo>
                  <a:lnTo>
                    <a:pt x="0" y="1861045"/>
                  </a:lnTo>
                  <a:lnTo>
                    <a:pt x="2935478" y="1861045"/>
                  </a:lnTo>
                  <a:lnTo>
                    <a:pt x="2984696" y="1858835"/>
                  </a:lnTo>
                  <a:lnTo>
                    <a:pt x="3032676" y="1852333"/>
                  </a:lnTo>
                  <a:lnTo>
                    <a:pt x="3079227" y="1841729"/>
                  </a:lnTo>
                  <a:lnTo>
                    <a:pt x="3124158" y="1827214"/>
                  </a:lnTo>
                  <a:lnTo>
                    <a:pt x="3167279" y="1808980"/>
                  </a:lnTo>
                  <a:lnTo>
                    <a:pt x="3208399" y="1787217"/>
                  </a:lnTo>
                  <a:lnTo>
                    <a:pt x="3247325" y="1762116"/>
                  </a:lnTo>
                  <a:lnTo>
                    <a:pt x="3283869" y="1733869"/>
                  </a:lnTo>
                  <a:lnTo>
                    <a:pt x="3317838" y="1702665"/>
                  </a:lnTo>
                  <a:lnTo>
                    <a:pt x="3349042" y="1668696"/>
                  </a:lnTo>
                  <a:lnTo>
                    <a:pt x="3377290" y="1632152"/>
                  </a:lnTo>
                  <a:lnTo>
                    <a:pt x="3402391" y="1593225"/>
                  </a:lnTo>
                  <a:lnTo>
                    <a:pt x="3424154" y="1552106"/>
                  </a:lnTo>
                  <a:lnTo>
                    <a:pt x="3442388" y="1508985"/>
                  </a:lnTo>
                  <a:lnTo>
                    <a:pt x="3456902" y="1464054"/>
                  </a:lnTo>
                  <a:lnTo>
                    <a:pt x="3467506" y="1417502"/>
                  </a:lnTo>
                  <a:lnTo>
                    <a:pt x="3474008" y="1369522"/>
                  </a:lnTo>
                  <a:lnTo>
                    <a:pt x="3476218" y="1320304"/>
                  </a:lnTo>
                  <a:lnTo>
                    <a:pt x="34762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9667" y="741172"/>
              <a:ext cx="8104632" cy="1481327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064813" y="-96175"/>
            <a:ext cx="8893716" cy="1357887"/>
          </a:xfrm>
          <a:prstGeom prst="rect">
            <a:avLst/>
          </a:prstGeom>
        </p:spPr>
        <p:txBody>
          <a:bodyPr vert="horz" wrap="square" lIns="0" tIns="403367" rIns="0" bIns="0" rtlCol="0">
            <a:spAutoFit/>
          </a:bodyPr>
          <a:lstStyle/>
          <a:p>
            <a:pPr marL="514938">
              <a:spcBef>
                <a:spcPts val="88"/>
              </a:spcBef>
            </a:pPr>
            <a:r>
              <a:rPr spc="-243" dirty="0">
                <a:solidFill>
                  <a:srgbClr val="FFFFFF"/>
                </a:solidFill>
              </a:rPr>
              <a:t>ADMINISTR</a:t>
            </a:r>
            <a:r>
              <a:rPr spc="-702" dirty="0">
                <a:solidFill>
                  <a:srgbClr val="FFFFFF"/>
                </a:solidFill>
              </a:rPr>
              <a:t>A</a:t>
            </a:r>
            <a:r>
              <a:rPr spc="-234" dirty="0">
                <a:solidFill>
                  <a:srgbClr val="FFFFFF"/>
                </a:solidFill>
              </a:rPr>
              <a:t>TIVOS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662871" y="2108342"/>
            <a:ext cx="2201396" cy="1813280"/>
          </a:xfrm>
          <a:prstGeom prst="rect">
            <a:avLst/>
          </a:prstGeom>
        </p:spPr>
        <p:txBody>
          <a:bodyPr vert="horz" wrap="square" lIns="0" tIns="43143" rIns="0" bIns="0" rtlCol="0">
            <a:spAutoFit/>
          </a:bodyPr>
          <a:lstStyle/>
          <a:p>
            <a:pPr marL="531747" marR="4483" indent="192751" algn="ctr" defTabSz="806867">
              <a:lnSpc>
                <a:spcPts val="2330"/>
              </a:lnSpc>
              <a:spcBef>
                <a:spcPts val="340"/>
              </a:spcBef>
            </a:pPr>
            <a:r>
              <a:rPr sz="2118" b="1" kern="0" spc="-9" dirty="0">
                <a:solidFill>
                  <a:srgbClr val="012C5E"/>
                </a:solidFill>
                <a:latin typeface="Arial"/>
                <a:cs typeface="Arial"/>
              </a:rPr>
              <a:t>Bienestar: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Estrategias</a:t>
            </a:r>
            <a:r>
              <a:rPr sz="1941" kern="0" spc="-101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22" dirty="0">
                <a:solidFill>
                  <a:srgbClr val="012C5E"/>
                </a:solidFill>
                <a:latin typeface="Arial MT"/>
                <a:cs typeface="Arial MT"/>
              </a:rPr>
              <a:t>de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trabajo</a:t>
            </a:r>
            <a:r>
              <a:rPr sz="1941" kern="0" spc="-88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remoto,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483" indent="726180" algn="r" defTabSz="806867">
              <a:lnSpc>
                <a:spcPts val="2330"/>
              </a:lnSpc>
            </a:pP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flexibilización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laboral</a:t>
            </a:r>
            <a:r>
              <a:rPr sz="1941" kern="0" spc="-4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y</a:t>
            </a:r>
            <a:r>
              <a:rPr sz="1941" kern="0" spc="-44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programas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de</a:t>
            </a:r>
            <a:r>
              <a:rPr sz="1941" kern="0" spc="-26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recreación.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sz="half" idx="2"/>
          </p:nvPr>
        </p:nvSpPr>
        <p:spPr>
          <a:xfrm>
            <a:off x="3248092" y="2020466"/>
            <a:ext cx="2253354" cy="3785999"/>
          </a:xfrm>
          <a:prstGeom prst="rect">
            <a:avLst/>
          </a:prstGeom>
        </p:spPr>
        <p:txBody>
          <a:bodyPr vert="horz" wrap="square" lIns="0" tIns="43143" rIns="0" bIns="0" rtlCol="0">
            <a:spAutoFit/>
          </a:bodyPr>
          <a:lstStyle/>
          <a:p>
            <a:pPr marL="223008" marR="4483">
              <a:lnSpc>
                <a:spcPts val="2330"/>
              </a:lnSpc>
              <a:spcBef>
                <a:spcPts val="340"/>
              </a:spcBef>
            </a:pPr>
            <a:r>
              <a:rPr sz="2118" b="1" spc="-9" dirty="0">
                <a:latin typeface="Arial"/>
                <a:cs typeface="Arial"/>
              </a:rPr>
              <a:t>Modernización: </a:t>
            </a:r>
            <a:r>
              <a:rPr spc="-9" dirty="0"/>
              <a:t>Sustitución</a:t>
            </a:r>
            <a:r>
              <a:rPr spc="-49" dirty="0"/>
              <a:t> </a:t>
            </a:r>
            <a:r>
              <a:rPr spc="-22" dirty="0"/>
              <a:t>de </a:t>
            </a:r>
            <a:r>
              <a:rPr dirty="0"/>
              <a:t>cargos</a:t>
            </a:r>
            <a:r>
              <a:rPr spc="-62" dirty="0"/>
              <a:t> </a:t>
            </a:r>
            <a:r>
              <a:rPr spc="-9" dirty="0"/>
              <a:t>vacantes</a:t>
            </a:r>
            <a:r>
              <a:rPr spc="485" dirty="0"/>
              <a:t> </a:t>
            </a:r>
            <a:r>
              <a:rPr dirty="0"/>
              <a:t>y </a:t>
            </a:r>
            <a:r>
              <a:rPr spc="-9" dirty="0"/>
              <a:t>fortalecimiento </a:t>
            </a:r>
            <a:r>
              <a:rPr dirty="0"/>
              <a:t>del</a:t>
            </a:r>
            <a:r>
              <a:rPr spc="-35" dirty="0"/>
              <a:t> </a:t>
            </a:r>
            <a:r>
              <a:rPr spc="-9" dirty="0"/>
              <a:t>personal transitorio.</a:t>
            </a:r>
            <a:endParaRPr sz="2118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118" dirty="0">
              <a:latin typeface="Arial"/>
              <a:cs typeface="Arial"/>
            </a:endParaRPr>
          </a:p>
          <a:p>
            <a:pPr>
              <a:spcBef>
                <a:spcPts val="1112"/>
              </a:spcBef>
            </a:pPr>
            <a:endParaRPr sz="2118" dirty="0">
              <a:latin typeface="Arial"/>
              <a:cs typeface="Arial"/>
            </a:endParaRPr>
          </a:p>
          <a:p>
            <a:pPr marL="11206" marR="324988">
              <a:lnSpc>
                <a:spcPts val="2330"/>
              </a:lnSpc>
            </a:pPr>
            <a:r>
              <a:rPr sz="2118" b="1" spc="-9" dirty="0">
                <a:latin typeface="Arial"/>
                <a:cs typeface="Arial"/>
              </a:rPr>
              <a:t>Formación: </a:t>
            </a:r>
            <a:r>
              <a:rPr dirty="0"/>
              <a:t>Descuentos</a:t>
            </a:r>
            <a:r>
              <a:rPr spc="-106" dirty="0"/>
              <a:t> </a:t>
            </a:r>
            <a:r>
              <a:rPr spc="-18" dirty="0"/>
              <a:t>para </a:t>
            </a:r>
            <a:r>
              <a:rPr dirty="0"/>
              <a:t>programas</a:t>
            </a:r>
            <a:r>
              <a:rPr spc="-97" dirty="0"/>
              <a:t> </a:t>
            </a:r>
            <a:r>
              <a:rPr spc="-22" dirty="0"/>
              <a:t>de </a:t>
            </a:r>
            <a:r>
              <a:rPr spc="-9" dirty="0"/>
              <a:t>posgrado.</a:t>
            </a:r>
            <a:endParaRPr sz="2118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511671" y="4829276"/>
            <a:ext cx="2529728" cy="1504673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243181" marR="5043" indent="-232534" defTabSz="806867">
              <a:spcBef>
                <a:spcPts val="88"/>
              </a:spcBef>
            </a:pPr>
            <a:r>
              <a:rPr sz="1941" b="1" kern="0" spc="-9" dirty="0">
                <a:solidFill>
                  <a:srgbClr val="012C5E"/>
                </a:solidFill>
                <a:latin typeface="Arial"/>
                <a:cs typeface="Arial"/>
              </a:rPr>
              <a:t>Internacionalización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: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Apoyo</a:t>
            </a:r>
            <a:r>
              <a:rPr sz="1941" kern="0" spc="-18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a</a:t>
            </a:r>
            <a:r>
              <a:rPr sz="1941" kern="0" spc="-18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la</a:t>
            </a:r>
            <a:r>
              <a:rPr sz="1941" kern="0" spc="-13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movilidad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928457" marR="4483" indent="122711" algn="r" defTabSz="806867"/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internacional </a:t>
            </a:r>
            <a:r>
              <a:rPr sz="1941" kern="0" dirty="0">
                <a:solidFill>
                  <a:srgbClr val="012C5E"/>
                </a:solidFill>
                <a:latin typeface="Arial MT"/>
                <a:cs typeface="Arial MT"/>
              </a:rPr>
              <a:t>del</a:t>
            </a:r>
            <a:r>
              <a:rPr sz="1941" kern="0" spc="-35" dirty="0">
                <a:solidFill>
                  <a:srgbClr val="012C5E"/>
                </a:solidFill>
                <a:latin typeface="Arial MT"/>
                <a:cs typeface="Arial MT"/>
              </a:rPr>
              <a:t> </a:t>
            </a:r>
            <a:r>
              <a:rPr sz="1941" kern="0" spc="-9" dirty="0">
                <a:solidFill>
                  <a:srgbClr val="012C5E"/>
                </a:solidFill>
                <a:latin typeface="Arial MT"/>
                <a:cs typeface="Arial MT"/>
              </a:rPr>
              <a:t>personal administrativo.</a:t>
            </a:r>
            <a:endParaRPr sz="1941" kern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172036" y="2587014"/>
            <a:ext cx="1937497" cy="3669926"/>
            <a:chOff x="4026331" y="2779712"/>
            <a:chExt cx="2195830" cy="4159250"/>
          </a:xfrm>
        </p:grpSpPr>
        <p:sp>
          <p:nvSpPr>
            <p:cNvPr id="18" name="object 18"/>
            <p:cNvSpPr/>
            <p:nvPr/>
          </p:nvSpPr>
          <p:spPr>
            <a:xfrm>
              <a:off x="5702274" y="2871571"/>
              <a:ext cx="288290" cy="461009"/>
            </a:xfrm>
            <a:custGeom>
              <a:avLst/>
              <a:gdLst/>
              <a:ahLst/>
              <a:cxnLst/>
              <a:rect l="l" t="t" r="r" b="b"/>
              <a:pathLst>
                <a:path w="288289" h="461010">
                  <a:moveTo>
                    <a:pt x="144119" y="0"/>
                  </a:moveTo>
                  <a:lnTo>
                    <a:pt x="98617" y="7359"/>
                  </a:lnTo>
                  <a:lnTo>
                    <a:pt x="59061" y="27844"/>
                  </a:lnTo>
                  <a:lnTo>
                    <a:pt x="27844" y="59061"/>
                  </a:lnTo>
                  <a:lnTo>
                    <a:pt x="7359" y="98617"/>
                  </a:lnTo>
                  <a:lnTo>
                    <a:pt x="0" y="144119"/>
                  </a:lnTo>
                  <a:lnTo>
                    <a:pt x="248" y="156654"/>
                  </a:lnTo>
                  <a:lnTo>
                    <a:pt x="6883" y="202755"/>
                  </a:lnTo>
                  <a:lnTo>
                    <a:pt x="29664" y="270681"/>
                  </a:lnTo>
                  <a:lnTo>
                    <a:pt x="51092" y="321271"/>
                  </a:lnTo>
                  <a:lnTo>
                    <a:pt x="47256" y="326516"/>
                  </a:lnTo>
                  <a:lnTo>
                    <a:pt x="45135" y="332689"/>
                  </a:lnTo>
                  <a:lnTo>
                    <a:pt x="45108" y="335495"/>
                  </a:lnTo>
                  <a:lnTo>
                    <a:pt x="44983" y="347268"/>
                  </a:lnTo>
                  <a:lnTo>
                    <a:pt x="48158" y="354914"/>
                  </a:lnTo>
                  <a:lnTo>
                    <a:pt x="53644" y="360794"/>
                  </a:lnTo>
                  <a:lnTo>
                    <a:pt x="48310" y="366496"/>
                  </a:lnTo>
                  <a:lnTo>
                    <a:pt x="45148" y="373875"/>
                  </a:lnTo>
                  <a:lnTo>
                    <a:pt x="45072" y="381761"/>
                  </a:lnTo>
                  <a:lnTo>
                    <a:pt x="45698" y="388010"/>
                  </a:lnTo>
                  <a:lnTo>
                    <a:pt x="45746" y="388497"/>
                  </a:lnTo>
                  <a:lnTo>
                    <a:pt x="47831" y="394792"/>
                  </a:lnTo>
                  <a:lnTo>
                    <a:pt x="51187" y="400496"/>
                  </a:lnTo>
                  <a:lnTo>
                    <a:pt x="55676" y="405460"/>
                  </a:lnTo>
                  <a:lnTo>
                    <a:pt x="50812" y="411010"/>
                  </a:lnTo>
                  <a:lnTo>
                    <a:pt x="47967" y="418045"/>
                  </a:lnTo>
                  <a:lnTo>
                    <a:pt x="47891" y="425653"/>
                  </a:lnTo>
                  <a:lnTo>
                    <a:pt x="50557" y="438388"/>
                  </a:lnTo>
                  <a:lnTo>
                    <a:pt x="58046" y="448865"/>
                  </a:lnTo>
                  <a:lnTo>
                    <a:pt x="69224" y="456014"/>
                  </a:lnTo>
                  <a:lnTo>
                    <a:pt x="82956" y="458762"/>
                  </a:lnTo>
                  <a:lnTo>
                    <a:pt x="212979" y="460463"/>
                  </a:lnTo>
                  <a:lnTo>
                    <a:pt x="213487" y="460463"/>
                  </a:lnTo>
                  <a:lnTo>
                    <a:pt x="246941" y="440474"/>
                  </a:lnTo>
                  <a:lnTo>
                    <a:pt x="217805" y="440474"/>
                  </a:lnTo>
                  <a:lnTo>
                    <a:pt x="213245" y="440347"/>
                  </a:lnTo>
                  <a:lnTo>
                    <a:pt x="83223" y="438645"/>
                  </a:lnTo>
                  <a:lnTo>
                    <a:pt x="74900" y="438645"/>
                  </a:lnTo>
                  <a:lnTo>
                    <a:pt x="67945" y="432790"/>
                  </a:lnTo>
                  <a:lnTo>
                    <a:pt x="68059" y="420496"/>
                  </a:lnTo>
                  <a:lnTo>
                    <a:pt x="72301" y="415785"/>
                  </a:lnTo>
                  <a:lnTo>
                    <a:pt x="83096" y="412889"/>
                  </a:lnTo>
                  <a:lnTo>
                    <a:pt x="86220" y="408660"/>
                  </a:lnTo>
                  <a:lnTo>
                    <a:pt x="85866" y="401319"/>
                  </a:lnTo>
                  <a:lnTo>
                    <a:pt x="85763" y="399186"/>
                  </a:lnTo>
                  <a:lnTo>
                    <a:pt x="82270" y="395262"/>
                  </a:lnTo>
                  <a:lnTo>
                    <a:pt x="70358" y="393268"/>
                  </a:lnTo>
                  <a:lnTo>
                    <a:pt x="65125" y="388010"/>
                  </a:lnTo>
                  <a:lnTo>
                    <a:pt x="65252" y="376897"/>
                  </a:lnTo>
                  <a:lnTo>
                    <a:pt x="69189" y="372249"/>
                  </a:lnTo>
                  <a:lnTo>
                    <a:pt x="79235" y="369138"/>
                  </a:lnTo>
                  <a:lnTo>
                    <a:pt x="82105" y="365277"/>
                  </a:lnTo>
                  <a:lnTo>
                    <a:pt x="82143" y="356488"/>
                  </a:lnTo>
                  <a:lnTo>
                    <a:pt x="79311" y="352602"/>
                  </a:lnTo>
                  <a:lnTo>
                    <a:pt x="69126" y="349338"/>
                  </a:lnTo>
                  <a:lnTo>
                    <a:pt x="65138" y="344550"/>
                  </a:lnTo>
                  <a:lnTo>
                    <a:pt x="65214" y="336791"/>
                  </a:lnTo>
                  <a:lnTo>
                    <a:pt x="66154" y="334797"/>
                  </a:lnTo>
                  <a:lnTo>
                    <a:pt x="67246" y="333260"/>
                  </a:lnTo>
                  <a:lnTo>
                    <a:pt x="245871" y="333260"/>
                  </a:lnTo>
                  <a:lnTo>
                    <a:pt x="242849" y="326123"/>
                  </a:lnTo>
                  <a:lnTo>
                    <a:pt x="237591" y="320344"/>
                  </a:lnTo>
                  <a:lnTo>
                    <a:pt x="240754" y="313131"/>
                  </a:lnTo>
                  <a:lnTo>
                    <a:pt x="69494" y="313131"/>
                  </a:lnTo>
                  <a:lnTo>
                    <a:pt x="48582" y="263731"/>
                  </a:lnTo>
                  <a:lnTo>
                    <a:pt x="26441" y="198005"/>
                  </a:lnTo>
                  <a:lnTo>
                    <a:pt x="20457" y="157746"/>
                  </a:lnTo>
                  <a:lnTo>
                    <a:pt x="20129" y="144119"/>
                  </a:lnTo>
                  <a:lnTo>
                    <a:pt x="29887" y="95897"/>
                  </a:lnTo>
                  <a:lnTo>
                    <a:pt x="56483" y="56476"/>
                  </a:lnTo>
                  <a:lnTo>
                    <a:pt x="95899" y="29876"/>
                  </a:lnTo>
                  <a:lnTo>
                    <a:pt x="144119" y="20116"/>
                  </a:lnTo>
                  <a:lnTo>
                    <a:pt x="214252" y="20116"/>
                  </a:lnTo>
                  <a:lnTo>
                    <a:pt x="189620" y="7359"/>
                  </a:lnTo>
                  <a:lnTo>
                    <a:pt x="144119" y="0"/>
                  </a:lnTo>
                  <a:close/>
                </a:path>
                <a:path w="288289" h="461010">
                  <a:moveTo>
                    <a:pt x="245871" y="333260"/>
                  </a:moveTo>
                  <a:lnTo>
                    <a:pt x="222123" y="333260"/>
                  </a:lnTo>
                  <a:lnTo>
                    <a:pt x="224421" y="335495"/>
                  </a:lnTo>
                  <a:lnTo>
                    <a:pt x="225844" y="338353"/>
                  </a:lnTo>
                  <a:lnTo>
                    <a:pt x="225767" y="346570"/>
                  </a:lnTo>
                  <a:lnTo>
                    <a:pt x="221818" y="351193"/>
                  </a:lnTo>
                  <a:lnTo>
                    <a:pt x="211785" y="354304"/>
                  </a:lnTo>
                  <a:lnTo>
                    <a:pt x="208902" y="358178"/>
                  </a:lnTo>
                  <a:lnTo>
                    <a:pt x="208864" y="366953"/>
                  </a:lnTo>
                  <a:lnTo>
                    <a:pt x="211696" y="370852"/>
                  </a:lnTo>
                  <a:lnTo>
                    <a:pt x="221881" y="374116"/>
                  </a:lnTo>
                  <a:lnTo>
                    <a:pt x="225869" y="378904"/>
                  </a:lnTo>
                  <a:lnTo>
                    <a:pt x="225767" y="389483"/>
                  </a:lnTo>
                  <a:lnTo>
                    <a:pt x="221551" y="394182"/>
                  </a:lnTo>
                  <a:lnTo>
                    <a:pt x="210743" y="397078"/>
                  </a:lnTo>
                  <a:lnTo>
                    <a:pt x="207645" y="401319"/>
                  </a:lnTo>
                  <a:lnTo>
                    <a:pt x="207989" y="408660"/>
                  </a:lnTo>
                  <a:lnTo>
                    <a:pt x="208089" y="410781"/>
                  </a:lnTo>
                  <a:lnTo>
                    <a:pt x="211569" y="414705"/>
                  </a:lnTo>
                  <a:lnTo>
                    <a:pt x="223367" y="416686"/>
                  </a:lnTo>
                  <a:lnTo>
                    <a:pt x="228701" y="422084"/>
                  </a:lnTo>
                  <a:lnTo>
                    <a:pt x="228612" y="431685"/>
                  </a:lnTo>
                  <a:lnTo>
                    <a:pt x="226695" y="434327"/>
                  </a:lnTo>
                  <a:lnTo>
                    <a:pt x="222135" y="438784"/>
                  </a:lnTo>
                  <a:lnTo>
                    <a:pt x="217805" y="440474"/>
                  </a:lnTo>
                  <a:lnTo>
                    <a:pt x="246941" y="440474"/>
                  </a:lnTo>
                  <a:lnTo>
                    <a:pt x="248678" y="436473"/>
                  </a:lnTo>
                  <a:lnTo>
                    <a:pt x="248767" y="428205"/>
                  </a:lnTo>
                  <a:lnTo>
                    <a:pt x="248147" y="422084"/>
                  </a:lnTo>
                  <a:lnTo>
                    <a:pt x="248085" y="421476"/>
                  </a:lnTo>
                  <a:lnTo>
                    <a:pt x="245999" y="415182"/>
                  </a:lnTo>
                  <a:lnTo>
                    <a:pt x="242645" y="409478"/>
                  </a:lnTo>
                  <a:lnTo>
                    <a:pt x="238163" y="404520"/>
                  </a:lnTo>
                  <a:lnTo>
                    <a:pt x="243014" y="398957"/>
                  </a:lnTo>
                  <a:lnTo>
                    <a:pt x="245859" y="391921"/>
                  </a:lnTo>
                  <a:lnTo>
                    <a:pt x="245986" y="378904"/>
                  </a:lnTo>
                  <a:lnTo>
                    <a:pt x="246011" y="376186"/>
                  </a:lnTo>
                  <a:lnTo>
                    <a:pt x="242849" y="368553"/>
                  </a:lnTo>
                  <a:lnTo>
                    <a:pt x="237363" y="362661"/>
                  </a:lnTo>
                  <a:lnTo>
                    <a:pt x="242697" y="356958"/>
                  </a:lnTo>
                  <a:lnTo>
                    <a:pt x="245859" y="349580"/>
                  </a:lnTo>
                  <a:lnTo>
                    <a:pt x="245981" y="336791"/>
                  </a:lnTo>
                  <a:lnTo>
                    <a:pt x="246011" y="333590"/>
                  </a:lnTo>
                  <a:lnTo>
                    <a:pt x="245871" y="333260"/>
                  </a:lnTo>
                  <a:close/>
                </a:path>
                <a:path w="288289" h="461010">
                  <a:moveTo>
                    <a:pt x="214252" y="20116"/>
                  </a:moveTo>
                  <a:lnTo>
                    <a:pt x="144119" y="20116"/>
                  </a:lnTo>
                  <a:lnTo>
                    <a:pt x="192341" y="29876"/>
                  </a:lnTo>
                  <a:lnTo>
                    <a:pt x="231762" y="56476"/>
                  </a:lnTo>
                  <a:lnTo>
                    <a:pt x="258362" y="95897"/>
                  </a:lnTo>
                  <a:lnTo>
                    <a:pt x="268122" y="144119"/>
                  </a:lnTo>
                  <a:lnTo>
                    <a:pt x="267873" y="156654"/>
                  </a:lnTo>
                  <a:lnTo>
                    <a:pt x="261795" y="198005"/>
                  </a:lnTo>
                  <a:lnTo>
                    <a:pt x="239654" y="263731"/>
                  </a:lnTo>
                  <a:lnTo>
                    <a:pt x="218757" y="313131"/>
                  </a:lnTo>
                  <a:lnTo>
                    <a:pt x="240754" y="313131"/>
                  </a:lnTo>
                  <a:lnTo>
                    <a:pt x="258995" y="269640"/>
                  </a:lnTo>
                  <a:lnTo>
                    <a:pt x="281327" y="202755"/>
                  </a:lnTo>
                  <a:lnTo>
                    <a:pt x="287958" y="157746"/>
                  </a:lnTo>
                  <a:lnTo>
                    <a:pt x="288226" y="144119"/>
                  </a:lnTo>
                  <a:lnTo>
                    <a:pt x="280867" y="98617"/>
                  </a:lnTo>
                  <a:lnTo>
                    <a:pt x="260386" y="59061"/>
                  </a:lnTo>
                  <a:lnTo>
                    <a:pt x="229173" y="27844"/>
                  </a:lnTo>
                  <a:lnTo>
                    <a:pt x="214252" y="20116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8006" y="2779712"/>
              <a:ext cx="104965" cy="12416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56986" y="2918358"/>
              <a:ext cx="82321" cy="7722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026331" y="6254038"/>
              <a:ext cx="2195830" cy="685165"/>
            </a:xfrm>
            <a:custGeom>
              <a:avLst/>
              <a:gdLst/>
              <a:ahLst/>
              <a:cxnLst/>
              <a:rect l="l" t="t" r="r" b="b"/>
              <a:pathLst>
                <a:path w="2195829" h="685165">
                  <a:moveTo>
                    <a:pt x="477316" y="12484"/>
                  </a:moveTo>
                  <a:lnTo>
                    <a:pt x="475818" y="5422"/>
                  </a:lnTo>
                  <a:lnTo>
                    <a:pt x="475703" y="4851"/>
                  </a:lnTo>
                  <a:lnTo>
                    <a:pt x="472351" y="2108"/>
                  </a:lnTo>
                  <a:lnTo>
                    <a:pt x="429933" y="1905"/>
                  </a:lnTo>
                  <a:lnTo>
                    <a:pt x="429933" y="18453"/>
                  </a:lnTo>
                  <a:lnTo>
                    <a:pt x="343738" y="56896"/>
                  </a:lnTo>
                  <a:lnTo>
                    <a:pt x="343738" y="168567"/>
                  </a:lnTo>
                  <a:lnTo>
                    <a:pt x="334251" y="153695"/>
                  </a:lnTo>
                  <a:lnTo>
                    <a:pt x="334251" y="184505"/>
                  </a:lnTo>
                  <a:lnTo>
                    <a:pt x="301637" y="172123"/>
                  </a:lnTo>
                  <a:lnTo>
                    <a:pt x="266293" y="158699"/>
                  </a:lnTo>
                  <a:lnTo>
                    <a:pt x="295617" y="123913"/>
                  </a:lnTo>
                  <a:lnTo>
                    <a:pt x="334251" y="184505"/>
                  </a:lnTo>
                  <a:lnTo>
                    <a:pt x="334251" y="153695"/>
                  </a:lnTo>
                  <a:lnTo>
                    <a:pt x="315264" y="123913"/>
                  </a:lnTo>
                  <a:lnTo>
                    <a:pt x="303390" y="105283"/>
                  </a:lnTo>
                  <a:lnTo>
                    <a:pt x="303187" y="105105"/>
                  </a:lnTo>
                  <a:lnTo>
                    <a:pt x="299910" y="102463"/>
                  </a:lnTo>
                  <a:lnTo>
                    <a:pt x="299529" y="102247"/>
                  </a:lnTo>
                  <a:lnTo>
                    <a:pt x="282486" y="96240"/>
                  </a:lnTo>
                  <a:lnTo>
                    <a:pt x="282486" y="113792"/>
                  </a:lnTo>
                  <a:lnTo>
                    <a:pt x="161734" y="256984"/>
                  </a:lnTo>
                  <a:lnTo>
                    <a:pt x="26327" y="23355"/>
                  </a:lnTo>
                  <a:lnTo>
                    <a:pt x="282486" y="113792"/>
                  </a:lnTo>
                  <a:lnTo>
                    <a:pt x="282486" y="96240"/>
                  </a:lnTo>
                  <a:lnTo>
                    <a:pt x="102108" y="32537"/>
                  </a:lnTo>
                  <a:lnTo>
                    <a:pt x="336918" y="72605"/>
                  </a:lnTo>
                  <a:lnTo>
                    <a:pt x="343738" y="168567"/>
                  </a:lnTo>
                  <a:lnTo>
                    <a:pt x="343738" y="56896"/>
                  </a:lnTo>
                  <a:lnTo>
                    <a:pt x="200647" y="32537"/>
                  </a:lnTo>
                  <a:lnTo>
                    <a:pt x="146824" y="23355"/>
                  </a:lnTo>
                  <a:lnTo>
                    <a:pt x="108648" y="16840"/>
                  </a:lnTo>
                  <a:lnTo>
                    <a:pt x="429933" y="18453"/>
                  </a:lnTo>
                  <a:lnTo>
                    <a:pt x="429933" y="1905"/>
                  </a:lnTo>
                  <a:lnTo>
                    <a:pt x="53365" y="0"/>
                  </a:lnTo>
                  <a:lnTo>
                    <a:pt x="6032" y="0"/>
                  </a:lnTo>
                  <a:lnTo>
                    <a:pt x="1485" y="2844"/>
                  </a:lnTo>
                  <a:lnTo>
                    <a:pt x="1219" y="3162"/>
                  </a:lnTo>
                  <a:lnTo>
                    <a:pt x="0" y="10553"/>
                  </a:lnTo>
                  <a:lnTo>
                    <a:pt x="368" y="11518"/>
                  </a:lnTo>
                  <a:lnTo>
                    <a:pt x="584" y="11938"/>
                  </a:lnTo>
                  <a:lnTo>
                    <a:pt x="154673" y="277825"/>
                  </a:lnTo>
                  <a:lnTo>
                    <a:pt x="157073" y="279349"/>
                  </a:lnTo>
                  <a:lnTo>
                    <a:pt x="160032" y="279615"/>
                  </a:lnTo>
                  <a:lnTo>
                    <a:pt x="162915" y="279615"/>
                  </a:lnTo>
                  <a:lnTo>
                    <a:pt x="165227" y="278549"/>
                  </a:lnTo>
                  <a:lnTo>
                    <a:pt x="183400" y="256984"/>
                  </a:lnTo>
                  <a:lnTo>
                    <a:pt x="254965" y="172123"/>
                  </a:lnTo>
                  <a:lnTo>
                    <a:pt x="352691" y="209232"/>
                  </a:lnTo>
                  <a:lnTo>
                    <a:pt x="353695" y="209397"/>
                  </a:lnTo>
                  <a:lnTo>
                    <a:pt x="357111" y="209397"/>
                  </a:lnTo>
                  <a:lnTo>
                    <a:pt x="359511" y="208305"/>
                  </a:lnTo>
                  <a:lnTo>
                    <a:pt x="362915" y="204101"/>
                  </a:lnTo>
                  <a:lnTo>
                    <a:pt x="363334" y="201180"/>
                  </a:lnTo>
                  <a:lnTo>
                    <a:pt x="362470" y="198551"/>
                  </a:lnTo>
                  <a:lnTo>
                    <a:pt x="361467" y="184505"/>
                  </a:lnTo>
                  <a:lnTo>
                    <a:pt x="360337" y="168567"/>
                  </a:lnTo>
                  <a:lnTo>
                    <a:pt x="353390" y="70726"/>
                  </a:lnTo>
                  <a:lnTo>
                    <a:pt x="384314" y="56934"/>
                  </a:lnTo>
                  <a:lnTo>
                    <a:pt x="474230" y="16840"/>
                  </a:lnTo>
                  <a:lnTo>
                    <a:pt x="475348" y="16344"/>
                  </a:lnTo>
                  <a:lnTo>
                    <a:pt x="477316" y="12484"/>
                  </a:lnTo>
                  <a:close/>
                </a:path>
                <a:path w="2195829" h="685165">
                  <a:moveTo>
                    <a:pt x="2195385" y="279755"/>
                  </a:moveTo>
                  <a:lnTo>
                    <a:pt x="2192096" y="275653"/>
                  </a:lnTo>
                  <a:lnTo>
                    <a:pt x="2121827" y="267944"/>
                  </a:lnTo>
                  <a:lnTo>
                    <a:pt x="2132533" y="257238"/>
                  </a:lnTo>
                  <a:lnTo>
                    <a:pt x="2164981" y="224790"/>
                  </a:lnTo>
                  <a:lnTo>
                    <a:pt x="2164981" y="219544"/>
                  </a:lnTo>
                  <a:lnTo>
                    <a:pt x="2158504" y="213067"/>
                  </a:lnTo>
                  <a:lnTo>
                    <a:pt x="2153272" y="213067"/>
                  </a:lnTo>
                  <a:lnTo>
                    <a:pt x="2109101" y="257238"/>
                  </a:lnTo>
                  <a:lnTo>
                    <a:pt x="2087499" y="201510"/>
                  </a:lnTo>
                  <a:lnTo>
                    <a:pt x="2085860" y="197231"/>
                  </a:lnTo>
                  <a:lnTo>
                    <a:pt x="2081060" y="195122"/>
                  </a:lnTo>
                  <a:lnTo>
                    <a:pt x="2072525" y="198412"/>
                  </a:lnTo>
                  <a:lnTo>
                    <a:pt x="2070404" y="203212"/>
                  </a:lnTo>
                  <a:lnTo>
                    <a:pt x="2096020" y="269341"/>
                  </a:lnTo>
                  <a:lnTo>
                    <a:pt x="2096109" y="269570"/>
                  </a:lnTo>
                  <a:lnTo>
                    <a:pt x="2096262" y="269748"/>
                  </a:lnTo>
                  <a:lnTo>
                    <a:pt x="2096376" y="269963"/>
                  </a:lnTo>
                  <a:lnTo>
                    <a:pt x="2078748" y="287591"/>
                  </a:lnTo>
                  <a:lnTo>
                    <a:pt x="2055495" y="225666"/>
                  </a:lnTo>
                  <a:lnTo>
                    <a:pt x="2050719" y="223494"/>
                  </a:lnTo>
                  <a:lnTo>
                    <a:pt x="2042160" y="226707"/>
                  </a:lnTo>
                  <a:lnTo>
                    <a:pt x="2039975" y="231482"/>
                  </a:lnTo>
                  <a:lnTo>
                    <a:pt x="2065540" y="299554"/>
                  </a:lnTo>
                  <a:lnTo>
                    <a:pt x="2065655" y="299859"/>
                  </a:lnTo>
                  <a:lnTo>
                    <a:pt x="2065858" y="300075"/>
                  </a:lnTo>
                  <a:lnTo>
                    <a:pt x="2065985" y="300355"/>
                  </a:lnTo>
                  <a:lnTo>
                    <a:pt x="2024176" y="342163"/>
                  </a:lnTo>
                  <a:lnTo>
                    <a:pt x="1995703" y="320357"/>
                  </a:lnTo>
                  <a:lnTo>
                    <a:pt x="1968639" y="306552"/>
                  </a:lnTo>
                  <a:lnTo>
                    <a:pt x="1963508" y="303936"/>
                  </a:lnTo>
                  <a:lnTo>
                    <a:pt x="1928253" y="293585"/>
                  </a:lnTo>
                  <a:lnTo>
                    <a:pt x="1890636" y="289979"/>
                  </a:lnTo>
                  <a:lnTo>
                    <a:pt x="1845411" y="295211"/>
                  </a:lnTo>
                  <a:lnTo>
                    <a:pt x="1803882" y="310083"/>
                  </a:lnTo>
                  <a:lnTo>
                    <a:pt x="1767217" y="333413"/>
                  </a:lnTo>
                  <a:lnTo>
                    <a:pt x="1736623" y="364007"/>
                  </a:lnTo>
                  <a:lnTo>
                    <a:pt x="1713293" y="400672"/>
                  </a:lnTo>
                  <a:lnTo>
                    <a:pt x="1698421" y="442214"/>
                  </a:lnTo>
                  <a:lnTo>
                    <a:pt x="1693202" y="487413"/>
                  </a:lnTo>
                  <a:lnTo>
                    <a:pt x="1698421" y="532638"/>
                  </a:lnTo>
                  <a:lnTo>
                    <a:pt x="1713293" y="574179"/>
                  </a:lnTo>
                  <a:lnTo>
                    <a:pt x="1736623" y="610831"/>
                  </a:lnTo>
                  <a:lnTo>
                    <a:pt x="1767217" y="641426"/>
                  </a:lnTo>
                  <a:lnTo>
                    <a:pt x="1803882" y="664756"/>
                  </a:lnTo>
                  <a:lnTo>
                    <a:pt x="1845411" y="679627"/>
                  </a:lnTo>
                  <a:lnTo>
                    <a:pt x="1890636" y="684847"/>
                  </a:lnTo>
                  <a:lnTo>
                    <a:pt x="1935835" y="679627"/>
                  </a:lnTo>
                  <a:lnTo>
                    <a:pt x="1967496" y="668286"/>
                  </a:lnTo>
                  <a:lnTo>
                    <a:pt x="1977377" y="664756"/>
                  </a:lnTo>
                  <a:lnTo>
                    <a:pt x="2014029" y="641426"/>
                  </a:lnTo>
                  <a:lnTo>
                    <a:pt x="2044623" y="610831"/>
                  </a:lnTo>
                  <a:lnTo>
                    <a:pt x="2067953" y="574179"/>
                  </a:lnTo>
                  <a:lnTo>
                    <a:pt x="2082825" y="532638"/>
                  </a:lnTo>
                  <a:lnTo>
                    <a:pt x="2088057" y="487413"/>
                  </a:lnTo>
                  <a:lnTo>
                    <a:pt x="2084501" y="450367"/>
                  </a:lnTo>
                  <a:lnTo>
                    <a:pt x="2084451" y="449795"/>
                  </a:lnTo>
                  <a:lnTo>
                    <a:pt x="2074113" y="414553"/>
                  </a:lnTo>
                  <a:lnTo>
                    <a:pt x="2071497" y="409435"/>
                  </a:lnTo>
                  <a:lnTo>
                    <a:pt x="2071497" y="487413"/>
                  </a:lnTo>
                  <a:lnTo>
                    <a:pt x="2065020" y="535457"/>
                  </a:lnTo>
                  <a:lnTo>
                    <a:pt x="2046770" y="578650"/>
                  </a:lnTo>
                  <a:lnTo>
                    <a:pt x="2018461" y="615264"/>
                  </a:lnTo>
                  <a:lnTo>
                    <a:pt x="1981847" y="643559"/>
                  </a:lnTo>
                  <a:lnTo>
                    <a:pt x="1938655" y="661822"/>
                  </a:lnTo>
                  <a:lnTo>
                    <a:pt x="1890636" y="668286"/>
                  </a:lnTo>
                  <a:lnTo>
                    <a:pt x="1842604" y="661822"/>
                  </a:lnTo>
                  <a:lnTo>
                    <a:pt x="1799412" y="643559"/>
                  </a:lnTo>
                  <a:lnTo>
                    <a:pt x="1762798" y="615264"/>
                  </a:lnTo>
                  <a:lnTo>
                    <a:pt x="1734489" y="578650"/>
                  </a:lnTo>
                  <a:lnTo>
                    <a:pt x="1716227" y="535457"/>
                  </a:lnTo>
                  <a:lnTo>
                    <a:pt x="1709762" y="487413"/>
                  </a:lnTo>
                  <a:lnTo>
                    <a:pt x="1716176" y="439813"/>
                  </a:lnTo>
                  <a:lnTo>
                    <a:pt x="1716227" y="439394"/>
                  </a:lnTo>
                  <a:lnTo>
                    <a:pt x="1734489" y="396214"/>
                  </a:lnTo>
                  <a:lnTo>
                    <a:pt x="1762798" y="359587"/>
                  </a:lnTo>
                  <a:lnTo>
                    <a:pt x="1799412" y="331292"/>
                  </a:lnTo>
                  <a:lnTo>
                    <a:pt x="1842604" y="313029"/>
                  </a:lnTo>
                  <a:lnTo>
                    <a:pt x="1890636" y="306552"/>
                  </a:lnTo>
                  <a:lnTo>
                    <a:pt x="1924926" y="309816"/>
                  </a:lnTo>
                  <a:lnTo>
                    <a:pt x="1957070" y="319201"/>
                  </a:lnTo>
                  <a:lnTo>
                    <a:pt x="1986445" y="334098"/>
                  </a:lnTo>
                  <a:lnTo>
                    <a:pt x="2012454" y="353885"/>
                  </a:lnTo>
                  <a:lnTo>
                    <a:pt x="1973389" y="392950"/>
                  </a:lnTo>
                  <a:lnTo>
                    <a:pt x="1955571" y="379895"/>
                  </a:lnTo>
                  <a:lnTo>
                    <a:pt x="1952371" y="378320"/>
                  </a:lnTo>
                  <a:lnTo>
                    <a:pt x="1935581" y="370078"/>
                  </a:lnTo>
                  <a:lnTo>
                    <a:pt x="1914207" y="364007"/>
                  </a:lnTo>
                  <a:lnTo>
                    <a:pt x="1915020" y="364007"/>
                  </a:lnTo>
                  <a:lnTo>
                    <a:pt x="1841754" y="371640"/>
                  </a:lnTo>
                  <a:lnTo>
                    <a:pt x="1801799" y="398602"/>
                  </a:lnTo>
                  <a:lnTo>
                    <a:pt x="1774837" y="438556"/>
                  </a:lnTo>
                  <a:lnTo>
                    <a:pt x="1764944" y="487413"/>
                  </a:lnTo>
                  <a:lnTo>
                    <a:pt x="1774837" y="536295"/>
                  </a:lnTo>
                  <a:lnTo>
                    <a:pt x="1801799" y="576249"/>
                  </a:lnTo>
                  <a:lnTo>
                    <a:pt x="1841754" y="603211"/>
                  </a:lnTo>
                  <a:lnTo>
                    <a:pt x="1890649" y="613105"/>
                  </a:lnTo>
                  <a:lnTo>
                    <a:pt x="1939505" y="603211"/>
                  </a:lnTo>
                  <a:lnTo>
                    <a:pt x="1949411" y="596531"/>
                  </a:lnTo>
                  <a:lnTo>
                    <a:pt x="1979460" y="576249"/>
                  </a:lnTo>
                  <a:lnTo>
                    <a:pt x="2006422" y="536295"/>
                  </a:lnTo>
                  <a:lnTo>
                    <a:pt x="2016315" y="487413"/>
                  </a:lnTo>
                  <a:lnTo>
                    <a:pt x="2014156" y="464235"/>
                  </a:lnTo>
                  <a:lnTo>
                    <a:pt x="2007984" y="442468"/>
                  </a:lnTo>
                  <a:lnTo>
                    <a:pt x="1999742" y="425704"/>
                  </a:lnTo>
                  <a:lnTo>
                    <a:pt x="1999742" y="487413"/>
                  </a:lnTo>
                  <a:lnTo>
                    <a:pt x="1991144" y="529856"/>
                  </a:lnTo>
                  <a:lnTo>
                    <a:pt x="1967750" y="564553"/>
                  </a:lnTo>
                  <a:lnTo>
                    <a:pt x="1933067" y="587946"/>
                  </a:lnTo>
                  <a:lnTo>
                    <a:pt x="1890649" y="596531"/>
                  </a:lnTo>
                  <a:lnTo>
                    <a:pt x="1848205" y="587946"/>
                  </a:lnTo>
                  <a:lnTo>
                    <a:pt x="1813509" y="564553"/>
                  </a:lnTo>
                  <a:lnTo>
                    <a:pt x="1790103" y="529856"/>
                  </a:lnTo>
                  <a:lnTo>
                    <a:pt x="1781517" y="487413"/>
                  </a:lnTo>
                  <a:lnTo>
                    <a:pt x="1790103" y="444995"/>
                  </a:lnTo>
                  <a:lnTo>
                    <a:pt x="1813509" y="410311"/>
                  </a:lnTo>
                  <a:lnTo>
                    <a:pt x="1848205" y="386918"/>
                  </a:lnTo>
                  <a:lnTo>
                    <a:pt x="1890649" y="378320"/>
                  </a:lnTo>
                  <a:lnTo>
                    <a:pt x="1910473" y="380136"/>
                  </a:lnTo>
                  <a:lnTo>
                    <a:pt x="1929142" y="385356"/>
                  </a:lnTo>
                  <a:lnTo>
                    <a:pt x="1946300" y="393649"/>
                  </a:lnTo>
                  <a:lnTo>
                    <a:pt x="1961654" y="404698"/>
                  </a:lnTo>
                  <a:lnTo>
                    <a:pt x="1927707" y="438645"/>
                  </a:lnTo>
                  <a:lnTo>
                    <a:pt x="1927707" y="480199"/>
                  </a:lnTo>
                  <a:lnTo>
                    <a:pt x="1927707" y="487413"/>
                  </a:lnTo>
                  <a:lnTo>
                    <a:pt x="1924786" y="501840"/>
                  </a:lnTo>
                  <a:lnTo>
                    <a:pt x="1916823" y="513613"/>
                  </a:lnTo>
                  <a:lnTo>
                    <a:pt x="1905038" y="521563"/>
                  </a:lnTo>
                  <a:lnTo>
                    <a:pt x="1890636" y="524471"/>
                  </a:lnTo>
                  <a:lnTo>
                    <a:pt x="1876221" y="521563"/>
                  </a:lnTo>
                  <a:lnTo>
                    <a:pt x="1864436" y="513613"/>
                  </a:lnTo>
                  <a:lnTo>
                    <a:pt x="1856486" y="501840"/>
                  </a:lnTo>
                  <a:lnTo>
                    <a:pt x="1853577" y="487413"/>
                  </a:lnTo>
                  <a:lnTo>
                    <a:pt x="1856397" y="473468"/>
                  </a:lnTo>
                  <a:lnTo>
                    <a:pt x="1856486" y="473011"/>
                  </a:lnTo>
                  <a:lnTo>
                    <a:pt x="1864436" y="461238"/>
                  </a:lnTo>
                  <a:lnTo>
                    <a:pt x="1876221" y="453288"/>
                  </a:lnTo>
                  <a:lnTo>
                    <a:pt x="1890636" y="450367"/>
                  </a:lnTo>
                  <a:lnTo>
                    <a:pt x="1897862" y="450367"/>
                  </a:lnTo>
                  <a:lnTo>
                    <a:pt x="1904580" y="452475"/>
                  </a:lnTo>
                  <a:lnTo>
                    <a:pt x="1910283" y="456057"/>
                  </a:lnTo>
                  <a:lnTo>
                    <a:pt x="1881543" y="484797"/>
                  </a:lnTo>
                  <a:lnTo>
                    <a:pt x="1881543" y="490042"/>
                  </a:lnTo>
                  <a:lnTo>
                    <a:pt x="1886394" y="494893"/>
                  </a:lnTo>
                  <a:lnTo>
                    <a:pt x="1888515" y="495706"/>
                  </a:lnTo>
                  <a:lnTo>
                    <a:pt x="1892757" y="495706"/>
                  </a:lnTo>
                  <a:lnTo>
                    <a:pt x="1894878" y="494893"/>
                  </a:lnTo>
                  <a:lnTo>
                    <a:pt x="1922005" y="467766"/>
                  </a:lnTo>
                  <a:lnTo>
                    <a:pt x="1925586" y="473468"/>
                  </a:lnTo>
                  <a:lnTo>
                    <a:pt x="1927707" y="480199"/>
                  </a:lnTo>
                  <a:lnTo>
                    <a:pt x="1927707" y="438645"/>
                  </a:lnTo>
                  <a:lnTo>
                    <a:pt x="1922183" y="444157"/>
                  </a:lnTo>
                  <a:lnTo>
                    <a:pt x="1915172" y="439813"/>
                  </a:lnTo>
                  <a:lnTo>
                    <a:pt x="1907501" y="436562"/>
                  </a:lnTo>
                  <a:lnTo>
                    <a:pt x="1899285" y="434517"/>
                  </a:lnTo>
                  <a:lnTo>
                    <a:pt x="1890636" y="433806"/>
                  </a:lnTo>
                  <a:lnTo>
                    <a:pt x="1869782" y="438035"/>
                  </a:lnTo>
                  <a:lnTo>
                    <a:pt x="1852726" y="449529"/>
                  </a:lnTo>
                  <a:lnTo>
                    <a:pt x="1841220" y="466572"/>
                  </a:lnTo>
                  <a:lnTo>
                    <a:pt x="1837004" y="487413"/>
                  </a:lnTo>
                  <a:lnTo>
                    <a:pt x="1841220" y="508266"/>
                  </a:lnTo>
                  <a:lnTo>
                    <a:pt x="1852726" y="525322"/>
                  </a:lnTo>
                  <a:lnTo>
                    <a:pt x="1869782" y="536829"/>
                  </a:lnTo>
                  <a:lnTo>
                    <a:pt x="1890636" y="541045"/>
                  </a:lnTo>
                  <a:lnTo>
                    <a:pt x="1911489" y="536829"/>
                  </a:lnTo>
                  <a:lnTo>
                    <a:pt x="1928533" y="525322"/>
                  </a:lnTo>
                  <a:lnTo>
                    <a:pt x="1929104" y="524471"/>
                  </a:lnTo>
                  <a:lnTo>
                    <a:pt x="1940039" y="508266"/>
                  </a:lnTo>
                  <a:lnTo>
                    <a:pt x="1944268" y="487413"/>
                  </a:lnTo>
                  <a:lnTo>
                    <a:pt x="1943671" y="480199"/>
                  </a:lnTo>
                  <a:lnTo>
                    <a:pt x="1943557" y="478764"/>
                  </a:lnTo>
                  <a:lnTo>
                    <a:pt x="1941512" y="470547"/>
                  </a:lnTo>
                  <a:lnTo>
                    <a:pt x="1940331" y="467766"/>
                  </a:lnTo>
                  <a:lnTo>
                    <a:pt x="1938261" y="462889"/>
                  </a:lnTo>
                  <a:lnTo>
                    <a:pt x="1934019" y="456057"/>
                  </a:lnTo>
                  <a:lnTo>
                    <a:pt x="1933905" y="455866"/>
                  </a:lnTo>
                  <a:lnTo>
                    <a:pt x="1939391" y="450367"/>
                  </a:lnTo>
                  <a:lnTo>
                    <a:pt x="1945601" y="444157"/>
                  </a:lnTo>
                  <a:lnTo>
                    <a:pt x="1973364" y="416394"/>
                  </a:lnTo>
                  <a:lnTo>
                    <a:pt x="1984413" y="431749"/>
                  </a:lnTo>
                  <a:lnTo>
                    <a:pt x="1992706" y="448906"/>
                  </a:lnTo>
                  <a:lnTo>
                    <a:pt x="1997925" y="467575"/>
                  </a:lnTo>
                  <a:lnTo>
                    <a:pt x="1999742" y="487413"/>
                  </a:lnTo>
                  <a:lnTo>
                    <a:pt x="1999742" y="425704"/>
                  </a:lnTo>
                  <a:lnTo>
                    <a:pt x="1998167" y="422490"/>
                  </a:lnTo>
                  <a:lnTo>
                    <a:pt x="1993696" y="416394"/>
                  </a:lnTo>
                  <a:lnTo>
                    <a:pt x="1985124" y="404698"/>
                  </a:lnTo>
                  <a:lnTo>
                    <a:pt x="1989112" y="400672"/>
                  </a:lnTo>
                  <a:lnTo>
                    <a:pt x="1996821" y="392950"/>
                  </a:lnTo>
                  <a:lnTo>
                    <a:pt x="2024176" y="365594"/>
                  </a:lnTo>
                  <a:lnTo>
                    <a:pt x="2043950" y="391617"/>
                  </a:lnTo>
                  <a:lnTo>
                    <a:pt x="2058847" y="420992"/>
                  </a:lnTo>
                  <a:lnTo>
                    <a:pt x="2068233" y="453123"/>
                  </a:lnTo>
                  <a:lnTo>
                    <a:pt x="2071497" y="487413"/>
                  </a:lnTo>
                  <a:lnTo>
                    <a:pt x="2071497" y="409435"/>
                  </a:lnTo>
                  <a:lnTo>
                    <a:pt x="2057692" y="382358"/>
                  </a:lnTo>
                  <a:lnTo>
                    <a:pt x="2044865" y="365594"/>
                  </a:lnTo>
                  <a:lnTo>
                    <a:pt x="2035898" y="353885"/>
                  </a:lnTo>
                  <a:lnTo>
                    <a:pt x="2047608" y="342163"/>
                  </a:lnTo>
                  <a:lnTo>
                    <a:pt x="2072932" y="316839"/>
                  </a:lnTo>
                  <a:lnTo>
                    <a:pt x="2073148" y="316839"/>
                  </a:lnTo>
                  <a:lnTo>
                    <a:pt x="2074367" y="318566"/>
                  </a:lnTo>
                  <a:lnTo>
                    <a:pt x="2076437" y="319900"/>
                  </a:lnTo>
                  <a:lnTo>
                    <a:pt x="2157107" y="328764"/>
                  </a:lnTo>
                  <a:lnTo>
                    <a:pt x="2161743" y="328764"/>
                  </a:lnTo>
                  <a:lnTo>
                    <a:pt x="2165324" y="325628"/>
                  </a:lnTo>
                  <a:lnTo>
                    <a:pt x="2166289" y="316839"/>
                  </a:lnTo>
                  <a:lnTo>
                    <a:pt x="2163013" y="312737"/>
                  </a:lnTo>
                  <a:lnTo>
                    <a:pt x="2085530" y="304228"/>
                  </a:lnTo>
                  <a:lnTo>
                    <a:pt x="2102167" y="287591"/>
                  </a:lnTo>
                  <a:lnTo>
                    <a:pt x="2106714" y="283044"/>
                  </a:lnTo>
                  <a:lnTo>
                    <a:pt x="2107603" y="283044"/>
                  </a:lnTo>
                  <a:lnTo>
                    <a:pt x="2186203" y="291680"/>
                  </a:lnTo>
                  <a:lnTo>
                    <a:pt x="2190826" y="291680"/>
                  </a:lnTo>
                  <a:lnTo>
                    <a:pt x="2194420" y="288544"/>
                  </a:lnTo>
                  <a:lnTo>
                    <a:pt x="2195017" y="283044"/>
                  </a:lnTo>
                  <a:lnTo>
                    <a:pt x="2195385" y="279755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42396" y="3996778"/>
              <a:ext cx="120383" cy="7618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77181" y="4332274"/>
              <a:ext cx="167102" cy="14602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112933" y="3998429"/>
              <a:ext cx="303530" cy="262890"/>
            </a:xfrm>
            <a:custGeom>
              <a:avLst/>
              <a:gdLst/>
              <a:ahLst/>
              <a:cxnLst/>
              <a:rect l="l" t="t" r="r" b="b"/>
              <a:pathLst>
                <a:path w="303529" h="262889">
                  <a:moveTo>
                    <a:pt x="151561" y="0"/>
                  </a:moveTo>
                  <a:lnTo>
                    <a:pt x="103710" y="7740"/>
                  </a:lnTo>
                  <a:lnTo>
                    <a:pt x="62111" y="29282"/>
                  </a:lnTo>
                  <a:lnTo>
                    <a:pt x="29282" y="62111"/>
                  </a:lnTo>
                  <a:lnTo>
                    <a:pt x="7740" y="103710"/>
                  </a:lnTo>
                  <a:lnTo>
                    <a:pt x="0" y="151561"/>
                  </a:lnTo>
                  <a:lnTo>
                    <a:pt x="2873" y="180663"/>
                  </a:lnTo>
                  <a:lnTo>
                    <a:pt x="25797" y="236058"/>
                  </a:lnTo>
                  <a:lnTo>
                    <a:pt x="47688" y="261835"/>
                  </a:lnTo>
                  <a:lnTo>
                    <a:pt x="47844" y="261835"/>
                  </a:lnTo>
                  <a:lnTo>
                    <a:pt x="51409" y="262534"/>
                  </a:lnTo>
                  <a:lnTo>
                    <a:pt x="57962" y="259791"/>
                  </a:lnTo>
                  <a:lnTo>
                    <a:pt x="60083" y="256603"/>
                  </a:lnTo>
                  <a:lnTo>
                    <a:pt x="60083" y="245325"/>
                  </a:lnTo>
                  <a:lnTo>
                    <a:pt x="62712" y="231228"/>
                  </a:lnTo>
                  <a:lnTo>
                    <a:pt x="43903" y="231228"/>
                  </a:lnTo>
                  <a:lnTo>
                    <a:pt x="32578" y="213180"/>
                  </a:lnTo>
                  <a:lnTo>
                    <a:pt x="24330" y="193681"/>
                  </a:lnTo>
                  <a:lnTo>
                    <a:pt x="19286" y="173039"/>
                  </a:lnTo>
                  <a:lnTo>
                    <a:pt x="17576" y="151561"/>
                  </a:lnTo>
                  <a:lnTo>
                    <a:pt x="24419" y="109254"/>
                  </a:lnTo>
                  <a:lnTo>
                    <a:pt x="43463" y="72479"/>
                  </a:lnTo>
                  <a:lnTo>
                    <a:pt x="72484" y="43459"/>
                  </a:lnTo>
                  <a:lnTo>
                    <a:pt x="109259" y="24417"/>
                  </a:lnTo>
                  <a:lnTo>
                    <a:pt x="151561" y="17576"/>
                  </a:lnTo>
                  <a:lnTo>
                    <a:pt x="218410" y="17576"/>
                  </a:lnTo>
                  <a:lnTo>
                    <a:pt x="199414" y="7740"/>
                  </a:lnTo>
                  <a:lnTo>
                    <a:pt x="151561" y="0"/>
                  </a:lnTo>
                  <a:close/>
                </a:path>
                <a:path w="303529" h="262889">
                  <a:moveTo>
                    <a:pt x="236271" y="192163"/>
                  </a:moveTo>
                  <a:lnTo>
                    <a:pt x="190290" y="192163"/>
                  </a:lnTo>
                  <a:lnTo>
                    <a:pt x="210503" y="196253"/>
                  </a:lnTo>
                  <a:lnTo>
                    <a:pt x="227436" y="207678"/>
                  </a:lnTo>
                  <a:lnTo>
                    <a:pt x="238861" y="224610"/>
                  </a:lnTo>
                  <a:lnTo>
                    <a:pt x="243052" y="245325"/>
                  </a:lnTo>
                  <a:lnTo>
                    <a:pt x="243052" y="256603"/>
                  </a:lnTo>
                  <a:lnTo>
                    <a:pt x="245186" y="259791"/>
                  </a:lnTo>
                  <a:lnTo>
                    <a:pt x="249542" y="261620"/>
                  </a:lnTo>
                  <a:lnTo>
                    <a:pt x="250710" y="261835"/>
                  </a:lnTo>
                  <a:lnTo>
                    <a:pt x="254114" y="261835"/>
                  </a:lnTo>
                  <a:lnTo>
                    <a:pt x="256336" y="260959"/>
                  </a:lnTo>
                  <a:lnTo>
                    <a:pt x="258025" y="259295"/>
                  </a:lnTo>
                  <a:lnTo>
                    <a:pt x="277343" y="236058"/>
                  </a:lnTo>
                  <a:lnTo>
                    <a:pt x="279956" y="231228"/>
                  </a:lnTo>
                  <a:lnTo>
                    <a:pt x="259224" y="231228"/>
                  </a:lnTo>
                  <a:lnTo>
                    <a:pt x="251240" y="210107"/>
                  </a:lnTo>
                  <a:lnTo>
                    <a:pt x="237305" y="192839"/>
                  </a:lnTo>
                  <a:lnTo>
                    <a:pt x="236271" y="192163"/>
                  </a:lnTo>
                  <a:close/>
                </a:path>
                <a:path w="303529" h="262889">
                  <a:moveTo>
                    <a:pt x="197377" y="175031"/>
                  </a:moveTo>
                  <a:lnTo>
                    <a:pt x="104787" y="175031"/>
                  </a:lnTo>
                  <a:lnTo>
                    <a:pt x="83128" y="181245"/>
                  </a:lnTo>
                  <a:lnTo>
                    <a:pt x="65035" y="193495"/>
                  </a:lnTo>
                  <a:lnTo>
                    <a:pt x="51597" y="210562"/>
                  </a:lnTo>
                  <a:lnTo>
                    <a:pt x="43903" y="231228"/>
                  </a:lnTo>
                  <a:lnTo>
                    <a:pt x="62712" y="231228"/>
                  </a:lnTo>
                  <a:lnTo>
                    <a:pt x="63679" y="226043"/>
                  </a:lnTo>
                  <a:lnTo>
                    <a:pt x="73447" y="210107"/>
                  </a:lnTo>
                  <a:lnTo>
                    <a:pt x="73565" y="209915"/>
                  </a:lnTo>
                  <a:lnTo>
                    <a:pt x="76385" y="207678"/>
                  </a:lnTo>
                  <a:lnTo>
                    <a:pt x="88587" y="198161"/>
                  </a:lnTo>
                  <a:lnTo>
                    <a:pt x="107327" y="192430"/>
                  </a:lnTo>
                  <a:lnTo>
                    <a:pt x="107183" y="192430"/>
                  </a:lnTo>
                  <a:lnTo>
                    <a:pt x="109702" y="192163"/>
                  </a:lnTo>
                  <a:lnTo>
                    <a:pt x="236271" y="192163"/>
                  </a:lnTo>
                  <a:lnTo>
                    <a:pt x="218675" y="180663"/>
                  </a:lnTo>
                  <a:lnTo>
                    <a:pt x="197377" y="175031"/>
                  </a:lnTo>
                  <a:close/>
                </a:path>
                <a:path w="303529" h="262889">
                  <a:moveTo>
                    <a:pt x="218410" y="17576"/>
                  </a:moveTo>
                  <a:lnTo>
                    <a:pt x="151561" y="17576"/>
                  </a:lnTo>
                  <a:lnTo>
                    <a:pt x="193869" y="24417"/>
                  </a:lnTo>
                  <a:lnTo>
                    <a:pt x="230644" y="43459"/>
                  </a:lnTo>
                  <a:lnTo>
                    <a:pt x="259663" y="72479"/>
                  </a:lnTo>
                  <a:lnTo>
                    <a:pt x="278705" y="109254"/>
                  </a:lnTo>
                  <a:lnTo>
                    <a:pt x="285546" y="151561"/>
                  </a:lnTo>
                  <a:lnTo>
                    <a:pt x="283835" y="173039"/>
                  </a:lnTo>
                  <a:lnTo>
                    <a:pt x="278836" y="193495"/>
                  </a:lnTo>
                  <a:lnTo>
                    <a:pt x="278788" y="193681"/>
                  </a:lnTo>
                  <a:lnTo>
                    <a:pt x="270537" y="213180"/>
                  </a:lnTo>
                  <a:lnTo>
                    <a:pt x="259211" y="231228"/>
                  </a:lnTo>
                  <a:lnTo>
                    <a:pt x="279956" y="231228"/>
                  </a:lnTo>
                  <a:lnTo>
                    <a:pt x="291383" y="210107"/>
                  </a:lnTo>
                  <a:lnTo>
                    <a:pt x="291487" y="209915"/>
                  </a:lnTo>
                  <a:lnTo>
                    <a:pt x="300177" y="181529"/>
                  </a:lnTo>
                  <a:lnTo>
                    <a:pt x="303136" y="151561"/>
                  </a:lnTo>
                  <a:lnTo>
                    <a:pt x="295394" y="103710"/>
                  </a:lnTo>
                  <a:lnTo>
                    <a:pt x="273849" y="62111"/>
                  </a:lnTo>
                  <a:lnTo>
                    <a:pt x="241016" y="29282"/>
                  </a:lnTo>
                  <a:lnTo>
                    <a:pt x="218410" y="17576"/>
                  </a:lnTo>
                  <a:close/>
                </a:path>
                <a:path w="303529" h="262889">
                  <a:moveTo>
                    <a:pt x="151549" y="43065"/>
                  </a:moveTo>
                  <a:lnTo>
                    <a:pt x="122914" y="48863"/>
                  </a:lnTo>
                  <a:lnTo>
                    <a:pt x="99506" y="64665"/>
                  </a:lnTo>
                  <a:lnTo>
                    <a:pt x="83710" y="88082"/>
                  </a:lnTo>
                  <a:lnTo>
                    <a:pt x="77914" y="116725"/>
                  </a:lnTo>
                  <a:lnTo>
                    <a:pt x="79942" y="133889"/>
                  </a:lnTo>
                  <a:lnTo>
                    <a:pt x="85705" y="149604"/>
                  </a:lnTo>
                  <a:lnTo>
                    <a:pt x="94727" y="163411"/>
                  </a:lnTo>
                  <a:lnTo>
                    <a:pt x="106710" y="175031"/>
                  </a:lnTo>
                  <a:lnTo>
                    <a:pt x="196399" y="175031"/>
                  </a:lnTo>
                  <a:lnTo>
                    <a:pt x="196962" y="174485"/>
                  </a:lnTo>
                  <a:lnTo>
                    <a:pt x="143446" y="174485"/>
                  </a:lnTo>
                  <a:lnTo>
                    <a:pt x="123633" y="167928"/>
                  </a:lnTo>
                  <a:lnTo>
                    <a:pt x="107683" y="155159"/>
                  </a:lnTo>
                  <a:lnTo>
                    <a:pt x="97047" y="137612"/>
                  </a:lnTo>
                  <a:lnTo>
                    <a:pt x="93179" y="116725"/>
                  </a:lnTo>
                  <a:lnTo>
                    <a:pt x="97774" y="94019"/>
                  </a:lnTo>
                  <a:lnTo>
                    <a:pt x="110296" y="75455"/>
                  </a:lnTo>
                  <a:lnTo>
                    <a:pt x="128852" y="62927"/>
                  </a:lnTo>
                  <a:lnTo>
                    <a:pt x="151549" y="58331"/>
                  </a:lnTo>
                  <a:lnTo>
                    <a:pt x="194222" y="58331"/>
                  </a:lnTo>
                  <a:lnTo>
                    <a:pt x="180192" y="48863"/>
                  </a:lnTo>
                  <a:lnTo>
                    <a:pt x="151549" y="43065"/>
                  </a:lnTo>
                  <a:close/>
                </a:path>
                <a:path w="303529" h="262889">
                  <a:moveTo>
                    <a:pt x="194222" y="58331"/>
                  </a:moveTo>
                  <a:lnTo>
                    <a:pt x="151549" y="58331"/>
                  </a:lnTo>
                  <a:lnTo>
                    <a:pt x="174255" y="62927"/>
                  </a:lnTo>
                  <a:lnTo>
                    <a:pt x="192819" y="75455"/>
                  </a:lnTo>
                  <a:lnTo>
                    <a:pt x="205346" y="94019"/>
                  </a:lnTo>
                  <a:lnTo>
                    <a:pt x="209943" y="116725"/>
                  </a:lnTo>
                  <a:lnTo>
                    <a:pt x="206075" y="137612"/>
                  </a:lnTo>
                  <a:lnTo>
                    <a:pt x="195437" y="155159"/>
                  </a:lnTo>
                  <a:lnTo>
                    <a:pt x="179479" y="167928"/>
                  </a:lnTo>
                  <a:lnTo>
                    <a:pt x="159651" y="174485"/>
                  </a:lnTo>
                  <a:lnTo>
                    <a:pt x="196962" y="174485"/>
                  </a:lnTo>
                  <a:lnTo>
                    <a:pt x="208383" y="163411"/>
                  </a:lnTo>
                  <a:lnTo>
                    <a:pt x="217410" y="149604"/>
                  </a:lnTo>
                  <a:lnTo>
                    <a:pt x="223178" y="133889"/>
                  </a:lnTo>
                  <a:lnTo>
                    <a:pt x="225209" y="116725"/>
                  </a:lnTo>
                  <a:lnTo>
                    <a:pt x="219411" y="88082"/>
                  </a:lnTo>
                  <a:lnTo>
                    <a:pt x="203609" y="64665"/>
                  </a:lnTo>
                  <a:lnTo>
                    <a:pt x="194222" y="58331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89030" y="3917848"/>
              <a:ext cx="227126" cy="22712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086923" y="3893235"/>
              <a:ext cx="654050" cy="631825"/>
            </a:xfrm>
            <a:custGeom>
              <a:avLst/>
              <a:gdLst/>
              <a:ahLst/>
              <a:cxnLst/>
              <a:rect l="l" t="t" r="r" b="b"/>
              <a:pathLst>
                <a:path w="654050" h="631825">
                  <a:moveTo>
                    <a:pt x="277594" y="416953"/>
                  </a:moveTo>
                  <a:lnTo>
                    <a:pt x="253974" y="416953"/>
                  </a:lnTo>
                  <a:lnTo>
                    <a:pt x="288683" y="455587"/>
                  </a:lnTo>
                  <a:lnTo>
                    <a:pt x="277268" y="473148"/>
                  </a:lnTo>
                  <a:lnTo>
                    <a:pt x="269555" y="492339"/>
                  </a:lnTo>
                  <a:lnTo>
                    <a:pt x="265825" y="511987"/>
                  </a:lnTo>
                  <a:lnTo>
                    <a:pt x="265772" y="533996"/>
                  </a:lnTo>
                  <a:lnTo>
                    <a:pt x="275884" y="570023"/>
                  </a:lnTo>
                  <a:lnTo>
                    <a:pt x="326762" y="620898"/>
                  </a:lnTo>
                  <a:lnTo>
                    <a:pt x="366344" y="631355"/>
                  </a:lnTo>
                  <a:lnTo>
                    <a:pt x="370052" y="631520"/>
                  </a:lnTo>
                  <a:lnTo>
                    <a:pt x="373786" y="631520"/>
                  </a:lnTo>
                  <a:lnTo>
                    <a:pt x="396378" y="629135"/>
                  </a:lnTo>
                  <a:lnTo>
                    <a:pt x="417791" y="622190"/>
                  </a:lnTo>
                  <a:lnTo>
                    <a:pt x="432153" y="613956"/>
                  </a:lnTo>
                  <a:lnTo>
                    <a:pt x="370636" y="613956"/>
                  </a:lnTo>
                  <a:lnTo>
                    <a:pt x="367525" y="613803"/>
                  </a:lnTo>
                  <a:lnTo>
                    <a:pt x="309419" y="587362"/>
                  </a:lnTo>
                  <a:lnTo>
                    <a:pt x="283260" y="532269"/>
                  </a:lnTo>
                  <a:lnTo>
                    <a:pt x="283374" y="512756"/>
                  </a:lnTo>
                  <a:lnTo>
                    <a:pt x="287251" y="494588"/>
                  </a:lnTo>
                  <a:lnTo>
                    <a:pt x="294869" y="477530"/>
                  </a:lnTo>
                  <a:lnTo>
                    <a:pt x="306006" y="462279"/>
                  </a:lnTo>
                  <a:lnTo>
                    <a:pt x="306806" y="461505"/>
                  </a:lnTo>
                  <a:lnTo>
                    <a:pt x="309943" y="457911"/>
                  </a:lnTo>
                  <a:lnTo>
                    <a:pt x="309918" y="452907"/>
                  </a:lnTo>
                  <a:lnTo>
                    <a:pt x="277594" y="416953"/>
                  </a:lnTo>
                  <a:close/>
                </a:path>
                <a:path w="654050" h="631825">
                  <a:moveTo>
                    <a:pt x="430937" y="432287"/>
                  </a:moveTo>
                  <a:lnTo>
                    <a:pt x="367615" y="432287"/>
                  </a:lnTo>
                  <a:lnTo>
                    <a:pt x="383044" y="432473"/>
                  </a:lnTo>
                  <a:lnTo>
                    <a:pt x="413216" y="440934"/>
                  </a:lnTo>
                  <a:lnTo>
                    <a:pt x="438145" y="458627"/>
                  </a:lnTo>
                  <a:lnTo>
                    <a:pt x="455837" y="483556"/>
                  </a:lnTo>
                  <a:lnTo>
                    <a:pt x="464299" y="513727"/>
                  </a:lnTo>
                  <a:lnTo>
                    <a:pt x="464236" y="533005"/>
                  </a:lnTo>
                  <a:lnTo>
                    <a:pt x="441210" y="584060"/>
                  </a:lnTo>
                  <a:lnTo>
                    <a:pt x="392720" y="611956"/>
                  </a:lnTo>
                  <a:lnTo>
                    <a:pt x="373786" y="613956"/>
                  </a:lnTo>
                  <a:lnTo>
                    <a:pt x="432153" y="613956"/>
                  </a:lnTo>
                  <a:lnTo>
                    <a:pt x="467774" y="577415"/>
                  </a:lnTo>
                  <a:lnTo>
                    <a:pt x="481710" y="534967"/>
                  </a:lnTo>
                  <a:lnTo>
                    <a:pt x="481787" y="511987"/>
                  </a:lnTo>
                  <a:lnTo>
                    <a:pt x="471677" y="475967"/>
                  </a:lnTo>
                  <a:lnTo>
                    <a:pt x="450553" y="446208"/>
                  </a:lnTo>
                  <a:lnTo>
                    <a:pt x="430937" y="432287"/>
                  </a:lnTo>
                  <a:close/>
                </a:path>
                <a:path w="654050" h="631825">
                  <a:moveTo>
                    <a:pt x="398233" y="179323"/>
                  </a:moveTo>
                  <a:lnTo>
                    <a:pt x="332181" y="202679"/>
                  </a:lnTo>
                  <a:lnTo>
                    <a:pt x="329768" y="207403"/>
                  </a:lnTo>
                  <a:lnTo>
                    <a:pt x="331076" y="211874"/>
                  </a:lnTo>
                  <a:lnTo>
                    <a:pt x="333923" y="223014"/>
                  </a:lnTo>
                  <a:lnTo>
                    <a:pt x="335964" y="234234"/>
                  </a:lnTo>
                  <a:lnTo>
                    <a:pt x="337193" y="245494"/>
                  </a:lnTo>
                  <a:lnTo>
                    <a:pt x="337488" y="253586"/>
                  </a:lnTo>
                  <a:lnTo>
                    <a:pt x="337604" y="256755"/>
                  </a:lnTo>
                  <a:lnTo>
                    <a:pt x="320189" y="328871"/>
                  </a:lnTo>
                  <a:lnTo>
                    <a:pt x="271932" y="385698"/>
                  </a:lnTo>
                  <a:lnTo>
                    <a:pt x="269925" y="387172"/>
                  </a:lnTo>
                  <a:lnTo>
                    <a:pt x="268643" y="389407"/>
                  </a:lnTo>
                  <a:lnTo>
                    <a:pt x="268178" y="393928"/>
                  </a:lnTo>
                  <a:lnTo>
                    <a:pt x="268135" y="394347"/>
                  </a:lnTo>
                  <a:lnTo>
                    <a:pt x="268935" y="396811"/>
                  </a:lnTo>
                  <a:lnTo>
                    <a:pt x="315595" y="448703"/>
                  </a:lnTo>
                  <a:lnTo>
                    <a:pt x="320382" y="449338"/>
                  </a:lnTo>
                  <a:lnTo>
                    <a:pt x="324027" y="446989"/>
                  </a:lnTo>
                  <a:lnTo>
                    <a:pt x="337742" y="439631"/>
                  </a:lnTo>
                  <a:lnTo>
                    <a:pt x="352393" y="434701"/>
                  </a:lnTo>
                  <a:lnTo>
                    <a:pt x="367615" y="432287"/>
                  </a:lnTo>
                  <a:lnTo>
                    <a:pt x="430937" y="432287"/>
                  </a:lnTo>
                  <a:lnTo>
                    <a:pt x="425382" y="428345"/>
                  </a:lnTo>
                  <a:lnTo>
                    <a:pt x="320916" y="428345"/>
                  </a:lnTo>
                  <a:lnTo>
                    <a:pt x="289979" y="393928"/>
                  </a:lnTo>
                  <a:lnTo>
                    <a:pt x="317461" y="365733"/>
                  </a:lnTo>
                  <a:lnTo>
                    <a:pt x="337953" y="332562"/>
                  </a:lnTo>
                  <a:lnTo>
                    <a:pt x="350758" y="295780"/>
                  </a:lnTo>
                  <a:lnTo>
                    <a:pt x="355180" y="256755"/>
                  </a:lnTo>
                  <a:lnTo>
                    <a:pt x="355083" y="253586"/>
                  </a:lnTo>
                  <a:lnTo>
                    <a:pt x="354963" y="249643"/>
                  </a:lnTo>
                  <a:lnTo>
                    <a:pt x="354860" y="246282"/>
                  </a:lnTo>
                  <a:lnTo>
                    <a:pt x="353902" y="235813"/>
                  </a:lnTo>
                  <a:lnTo>
                    <a:pt x="352314" y="225373"/>
                  </a:lnTo>
                  <a:lnTo>
                    <a:pt x="350100" y="214985"/>
                  </a:lnTo>
                  <a:lnTo>
                    <a:pt x="392201" y="200088"/>
                  </a:lnTo>
                  <a:lnTo>
                    <a:pt x="413763" y="200088"/>
                  </a:lnTo>
                  <a:lnTo>
                    <a:pt x="404876" y="185673"/>
                  </a:lnTo>
                  <a:lnTo>
                    <a:pt x="403047" y="181419"/>
                  </a:lnTo>
                  <a:lnTo>
                    <a:pt x="398233" y="179323"/>
                  </a:lnTo>
                  <a:close/>
                </a:path>
                <a:path w="654050" h="631825">
                  <a:moveTo>
                    <a:pt x="177571" y="79171"/>
                  </a:moveTo>
                  <a:lnTo>
                    <a:pt x="130419" y="85525"/>
                  </a:lnTo>
                  <a:lnTo>
                    <a:pt x="88015" y="103449"/>
                  </a:lnTo>
                  <a:lnTo>
                    <a:pt x="52066" y="131240"/>
                  </a:lnTo>
                  <a:lnTo>
                    <a:pt x="24277" y="167191"/>
                  </a:lnTo>
                  <a:lnTo>
                    <a:pt x="6353" y="209598"/>
                  </a:lnTo>
                  <a:lnTo>
                    <a:pt x="0" y="256755"/>
                  </a:lnTo>
                  <a:lnTo>
                    <a:pt x="6353" y="303914"/>
                  </a:lnTo>
                  <a:lnTo>
                    <a:pt x="24277" y="346323"/>
                  </a:lnTo>
                  <a:lnTo>
                    <a:pt x="52066" y="382277"/>
                  </a:lnTo>
                  <a:lnTo>
                    <a:pt x="88015" y="410071"/>
                  </a:lnTo>
                  <a:lnTo>
                    <a:pt x="130419" y="427998"/>
                  </a:lnTo>
                  <a:lnTo>
                    <a:pt x="177571" y="434352"/>
                  </a:lnTo>
                  <a:lnTo>
                    <a:pt x="197260" y="433237"/>
                  </a:lnTo>
                  <a:lnTo>
                    <a:pt x="216706" y="429929"/>
                  </a:lnTo>
                  <a:lnTo>
                    <a:pt x="235685" y="424483"/>
                  </a:lnTo>
                  <a:lnTo>
                    <a:pt x="253974" y="416953"/>
                  </a:lnTo>
                  <a:lnTo>
                    <a:pt x="277594" y="416953"/>
                  </a:lnTo>
                  <a:lnTo>
                    <a:pt x="277450" y="416793"/>
                  </a:lnTo>
                  <a:lnTo>
                    <a:pt x="177600" y="416793"/>
                  </a:lnTo>
                  <a:lnTo>
                    <a:pt x="127052" y="408617"/>
                  </a:lnTo>
                  <a:lnTo>
                    <a:pt x="83139" y="385873"/>
                  </a:lnTo>
                  <a:lnTo>
                    <a:pt x="48485" y="351212"/>
                  </a:lnTo>
                  <a:lnTo>
                    <a:pt x="25746" y="307288"/>
                  </a:lnTo>
                  <a:lnTo>
                    <a:pt x="17576" y="256755"/>
                  </a:lnTo>
                  <a:lnTo>
                    <a:pt x="25746" y="206236"/>
                  </a:lnTo>
                  <a:lnTo>
                    <a:pt x="48485" y="162319"/>
                  </a:lnTo>
                  <a:lnTo>
                    <a:pt x="83139" y="127661"/>
                  </a:lnTo>
                  <a:lnTo>
                    <a:pt x="127052" y="104919"/>
                  </a:lnTo>
                  <a:lnTo>
                    <a:pt x="177571" y="96748"/>
                  </a:lnTo>
                  <a:lnTo>
                    <a:pt x="250420" y="96748"/>
                  </a:lnTo>
                  <a:lnTo>
                    <a:pt x="225880" y="85957"/>
                  </a:lnTo>
                  <a:lnTo>
                    <a:pt x="177571" y="79171"/>
                  </a:lnTo>
                  <a:close/>
                </a:path>
                <a:path w="654050" h="631825">
                  <a:moveTo>
                    <a:pt x="368243" y="414631"/>
                  </a:moveTo>
                  <a:lnTo>
                    <a:pt x="351882" y="416793"/>
                  </a:lnTo>
                  <a:lnTo>
                    <a:pt x="336001" y="421391"/>
                  </a:lnTo>
                  <a:lnTo>
                    <a:pt x="320916" y="428345"/>
                  </a:lnTo>
                  <a:lnTo>
                    <a:pt x="425382" y="428345"/>
                  </a:lnTo>
                  <a:lnTo>
                    <a:pt x="420792" y="425087"/>
                  </a:lnTo>
                  <a:lnTo>
                    <a:pt x="384771" y="414985"/>
                  </a:lnTo>
                  <a:lnTo>
                    <a:pt x="368243" y="414631"/>
                  </a:lnTo>
                  <a:close/>
                </a:path>
                <a:path w="654050" h="631825">
                  <a:moveTo>
                    <a:pt x="258445" y="397306"/>
                  </a:moveTo>
                  <a:lnTo>
                    <a:pt x="254622" y="397306"/>
                  </a:lnTo>
                  <a:lnTo>
                    <a:pt x="253212" y="397636"/>
                  </a:lnTo>
                  <a:lnTo>
                    <a:pt x="251917" y="398322"/>
                  </a:lnTo>
                  <a:lnTo>
                    <a:pt x="234183" y="406378"/>
                  </a:lnTo>
                  <a:lnTo>
                    <a:pt x="215834" y="412151"/>
                  </a:lnTo>
                  <a:lnTo>
                    <a:pt x="196940" y="415626"/>
                  </a:lnTo>
                  <a:lnTo>
                    <a:pt x="177492" y="416793"/>
                  </a:lnTo>
                  <a:lnTo>
                    <a:pt x="277450" y="416793"/>
                  </a:lnTo>
                  <a:lnTo>
                    <a:pt x="260845" y="398322"/>
                  </a:lnTo>
                  <a:lnTo>
                    <a:pt x="258445" y="397306"/>
                  </a:lnTo>
                  <a:close/>
                </a:path>
                <a:path w="654050" h="631825">
                  <a:moveTo>
                    <a:pt x="413763" y="200088"/>
                  </a:moveTo>
                  <a:lnTo>
                    <a:pt x="392201" y="200088"/>
                  </a:lnTo>
                  <a:lnTo>
                    <a:pt x="413982" y="231655"/>
                  </a:lnTo>
                  <a:lnTo>
                    <a:pt x="443028" y="255682"/>
                  </a:lnTo>
                  <a:lnTo>
                    <a:pt x="477524" y="270975"/>
                  </a:lnTo>
                  <a:lnTo>
                    <a:pt x="515658" y="276339"/>
                  </a:lnTo>
                  <a:lnTo>
                    <a:pt x="559283" y="269282"/>
                  </a:lnTo>
                  <a:lnTo>
                    <a:pt x="579596" y="258762"/>
                  </a:lnTo>
                  <a:lnTo>
                    <a:pt x="515658" y="258762"/>
                  </a:lnTo>
                  <a:lnTo>
                    <a:pt x="480701" y="253586"/>
                  </a:lnTo>
                  <a:lnTo>
                    <a:pt x="449356" y="238867"/>
                  </a:lnTo>
                  <a:lnTo>
                    <a:pt x="423466" y="215824"/>
                  </a:lnTo>
                  <a:lnTo>
                    <a:pt x="413763" y="200088"/>
                  </a:lnTo>
                  <a:close/>
                </a:path>
                <a:path w="654050" h="631825">
                  <a:moveTo>
                    <a:pt x="579597" y="17576"/>
                  </a:moveTo>
                  <a:lnTo>
                    <a:pt x="515658" y="17576"/>
                  </a:lnTo>
                  <a:lnTo>
                    <a:pt x="562553" y="27069"/>
                  </a:lnTo>
                  <a:lnTo>
                    <a:pt x="600887" y="52938"/>
                  </a:lnTo>
                  <a:lnTo>
                    <a:pt x="626754" y="91273"/>
                  </a:lnTo>
                  <a:lnTo>
                    <a:pt x="636244" y="138163"/>
                  </a:lnTo>
                  <a:lnTo>
                    <a:pt x="626754" y="185060"/>
                  </a:lnTo>
                  <a:lnTo>
                    <a:pt x="600887" y="223399"/>
                  </a:lnTo>
                  <a:lnTo>
                    <a:pt x="562553" y="249270"/>
                  </a:lnTo>
                  <a:lnTo>
                    <a:pt x="515658" y="258762"/>
                  </a:lnTo>
                  <a:lnTo>
                    <a:pt x="579596" y="258762"/>
                  </a:lnTo>
                  <a:lnTo>
                    <a:pt x="597204" y="249643"/>
                  </a:lnTo>
                  <a:lnTo>
                    <a:pt x="627129" y="219714"/>
                  </a:lnTo>
                  <a:lnTo>
                    <a:pt x="646766" y="181789"/>
                  </a:lnTo>
                  <a:lnTo>
                    <a:pt x="653821" y="138163"/>
                  </a:lnTo>
                  <a:lnTo>
                    <a:pt x="646766" y="94543"/>
                  </a:lnTo>
                  <a:lnTo>
                    <a:pt x="627129" y="56622"/>
                  </a:lnTo>
                  <a:lnTo>
                    <a:pt x="597204" y="26695"/>
                  </a:lnTo>
                  <a:lnTo>
                    <a:pt x="579597" y="17576"/>
                  </a:lnTo>
                  <a:close/>
                </a:path>
                <a:path w="654050" h="631825">
                  <a:moveTo>
                    <a:pt x="250420" y="96748"/>
                  </a:moveTo>
                  <a:lnTo>
                    <a:pt x="177571" y="96748"/>
                  </a:lnTo>
                  <a:lnTo>
                    <a:pt x="223412" y="103449"/>
                  </a:lnTo>
                  <a:lnTo>
                    <a:pt x="222980" y="103449"/>
                  </a:lnTo>
                  <a:lnTo>
                    <a:pt x="263672" y="122148"/>
                  </a:lnTo>
                  <a:lnTo>
                    <a:pt x="297834" y="151569"/>
                  </a:lnTo>
                  <a:lnTo>
                    <a:pt x="322846" y="190068"/>
                  </a:lnTo>
                  <a:lnTo>
                    <a:pt x="324739" y="194182"/>
                  </a:lnTo>
                  <a:lnTo>
                    <a:pt x="329463" y="196176"/>
                  </a:lnTo>
                  <a:lnTo>
                    <a:pt x="388039" y="175488"/>
                  </a:lnTo>
                  <a:lnTo>
                    <a:pt x="335267" y="175488"/>
                  </a:lnTo>
                  <a:lnTo>
                    <a:pt x="307110" y="135648"/>
                  </a:lnTo>
                  <a:lnTo>
                    <a:pt x="269854" y="105294"/>
                  </a:lnTo>
                  <a:lnTo>
                    <a:pt x="250420" y="96748"/>
                  </a:lnTo>
                  <a:close/>
                </a:path>
                <a:path w="654050" h="631825">
                  <a:moveTo>
                    <a:pt x="515658" y="0"/>
                  </a:moveTo>
                  <a:lnTo>
                    <a:pt x="472033" y="7056"/>
                  </a:lnTo>
                  <a:lnTo>
                    <a:pt x="434111" y="26695"/>
                  </a:lnTo>
                  <a:lnTo>
                    <a:pt x="404186" y="56622"/>
                  </a:lnTo>
                  <a:lnTo>
                    <a:pt x="384549" y="94543"/>
                  </a:lnTo>
                  <a:lnTo>
                    <a:pt x="377494" y="138163"/>
                  </a:lnTo>
                  <a:lnTo>
                    <a:pt x="377494" y="145351"/>
                  </a:lnTo>
                  <a:lnTo>
                    <a:pt x="377952" y="150945"/>
                  </a:lnTo>
                  <a:lnTo>
                    <a:pt x="378003" y="151569"/>
                  </a:lnTo>
                  <a:lnTo>
                    <a:pt x="378091" y="152641"/>
                  </a:lnTo>
                  <a:lnTo>
                    <a:pt x="379272" y="159943"/>
                  </a:lnTo>
                  <a:lnTo>
                    <a:pt x="335267" y="175488"/>
                  </a:lnTo>
                  <a:lnTo>
                    <a:pt x="388039" y="175488"/>
                  </a:lnTo>
                  <a:lnTo>
                    <a:pt x="396417" y="172529"/>
                  </a:lnTo>
                  <a:lnTo>
                    <a:pt x="398843" y="168173"/>
                  </a:lnTo>
                  <a:lnTo>
                    <a:pt x="397891" y="163842"/>
                  </a:lnTo>
                  <a:lnTo>
                    <a:pt x="396662" y="157390"/>
                  </a:lnTo>
                  <a:lnTo>
                    <a:pt x="395866" y="151569"/>
                  </a:lnTo>
                  <a:lnTo>
                    <a:pt x="395781" y="150945"/>
                  </a:lnTo>
                  <a:lnTo>
                    <a:pt x="395317" y="145351"/>
                  </a:lnTo>
                  <a:lnTo>
                    <a:pt x="395249" y="144529"/>
                  </a:lnTo>
                  <a:lnTo>
                    <a:pt x="395071" y="138163"/>
                  </a:lnTo>
                  <a:lnTo>
                    <a:pt x="404563" y="91273"/>
                  </a:lnTo>
                  <a:lnTo>
                    <a:pt x="430433" y="52938"/>
                  </a:lnTo>
                  <a:lnTo>
                    <a:pt x="468768" y="27069"/>
                  </a:lnTo>
                  <a:lnTo>
                    <a:pt x="515658" y="17576"/>
                  </a:lnTo>
                  <a:lnTo>
                    <a:pt x="579597" y="17576"/>
                  </a:lnTo>
                  <a:lnTo>
                    <a:pt x="559283" y="7056"/>
                  </a:lnTo>
                  <a:lnTo>
                    <a:pt x="515658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998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1546243" y="1398029"/>
            <a:ext cx="9198690" cy="2178575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8102" marR="4483" algn="just">
              <a:spcBef>
                <a:spcPts val="88"/>
              </a:spcBef>
            </a:pPr>
            <a:r>
              <a:rPr sz="2000" b="1" spc="-9" dirty="0">
                <a:latin typeface="Arial"/>
                <a:cs typeface="Arial"/>
              </a:rPr>
              <a:t>Empleabilidad</a:t>
            </a:r>
            <a:r>
              <a:rPr sz="2000" spc="-9" dirty="0"/>
              <a:t>:</a:t>
            </a:r>
            <a:r>
              <a:rPr sz="2000" spc="-40" dirty="0"/>
              <a:t> </a:t>
            </a:r>
            <a:r>
              <a:rPr sz="2000" spc="-9" dirty="0"/>
              <a:t>Fortalecimiento</a:t>
            </a:r>
            <a:r>
              <a:rPr sz="2000" spc="-35" dirty="0"/>
              <a:t> </a:t>
            </a:r>
            <a:r>
              <a:rPr sz="2000" dirty="0"/>
              <a:t>de</a:t>
            </a:r>
            <a:r>
              <a:rPr sz="2000" spc="-40" dirty="0"/>
              <a:t> </a:t>
            </a:r>
            <a:r>
              <a:rPr sz="2000" dirty="0"/>
              <a:t>la</a:t>
            </a:r>
            <a:r>
              <a:rPr sz="2000" spc="-35" dirty="0"/>
              <a:t> </a:t>
            </a:r>
            <a:r>
              <a:rPr sz="2000" dirty="0"/>
              <a:t>Bolsa</a:t>
            </a:r>
            <a:r>
              <a:rPr sz="2000" spc="-35" dirty="0"/>
              <a:t> </a:t>
            </a:r>
            <a:r>
              <a:rPr sz="2000" dirty="0"/>
              <a:t>de</a:t>
            </a:r>
            <a:r>
              <a:rPr sz="2000" spc="-40" dirty="0"/>
              <a:t> </a:t>
            </a:r>
            <a:r>
              <a:rPr sz="2000" dirty="0"/>
              <a:t>Empleo</a:t>
            </a:r>
            <a:r>
              <a:rPr sz="2000" spc="-35" dirty="0"/>
              <a:t> </a:t>
            </a:r>
            <a:r>
              <a:rPr sz="2000" spc="-18" dirty="0"/>
              <a:t>UTP. </a:t>
            </a:r>
            <a:r>
              <a:rPr sz="2000" b="1" dirty="0">
                <a:latin typeface="Arial"/>
                <a:cs typeface="Arial"/>
              </a:rPr>
              <a:t>Capacitación</a:t>
            </a:r>
            <a:r>
              <a:rPr sz="2000" dirty="0"/>
              <a:t>:</a:t>
            </a:r>
            <a:r>
              <a:rPr sz="2000" spc="-71" dirty="0"/>
              <a:t> </a:t>
            </a:r>
            <a:r>
              <a:rPr sz="2000" dirty="0"/>
              <a:t>Oferta</a:t>
            </a:r>
            <a:r>
              <a:rPr sz="2000" spc="-71" dirty="0"/>
              <a:t> </a:t>
            </a:r>
            <a:r>
              <a:rPr sz="2000" dirty="0"/>
              <a:t>de</a:t>
            </a:r>
            <a:r>
              <a:rPr sz="2000" spc="-66" dirty="0"/>
              <a:t> </a:t>
            </a:r>
            <a:r>
              <a:rPr sz="2000" dirty="0"/>
              <a:t>formación</a:t>
            </a:r>
            <a:r>
              <a:rPr sz="2000" spc="-71" dirty="0"/>
              <a:t> </a:t>
            </a:r>
            <a:r>
              <a:rPr sz="2000" dirty="0"/>
              <a:t>continua</a:t>
            </a:r>
            <a:r>
              <a:rPr sz="2000" spc="-66" dirty="0"/>
              <a:t> </a:t>
            </a:r>
            <a:r>
              <a:rPr sz="2000" dirty="0"/>
              <a:t>y</a:t>
            </a:r>
            <a:r>
              <a:rPr sz="2000" spc="-71" dirty="0"/>
              <a:t> </a:t>
            </a:r>
            <a:r>
              <a:rPr sz="2000" dirty="0"/>
              <a:t>acceso</a:t>
            </a:r>
            <a:r>
              <a:rPr sz="2000" spc="-66" dirty="0"/>
              <a:t> </a:t>
            </a:r>
            <a:r>
              <a:rPr sz="2000" dirty="0"/>
              <a:t>a</a:t>
            </a:r>
            <a:r>
              <a:rPr sz="2000" spc="-71" dirty="0"/>
              <a:t> </a:t>
            </a:r>
            <a:r>
              <a:rPr sz="2000" spc="-9" dirty="0"/>
              <a:t>posgrados. </a:t>
            </a:r>
            <a:r>
              <a:rPr sz="2000" b="1" spc="-18" dirty="0">
                <a:latin typeface="Arial"/>
                <a:cs typeface="Arial"/>
              </a:rPr>
              <a:t>Bienestar</a:t>
            </a:r>
            <a:r>
              <a:rPr sz="2000" spc="-18" dirty="0"/>
              <a:t>:</a:t>
            </a:r>
            <a:r>
              <a:rPr sz="2000" spc="-119" dirty="0"/>
              <a:t> </a:t>
            </a:r>
            <a:r>
              <a:rPr sz="2000" dirty="0"/>
              <a:t>Acceso</a:t>
            </a:r>
            <a:r>
              <a:rPr sz="2000" spc="-75" dirty="0"/>
              <a:t> </a:t>
            </a:r>
            <a:r>
              <a:rPr sz="2000" dirty="0"/>
              <a:t>a</a:t>
            </a:r>
            <a:r>
              <a:rPr sz="2000" spc="-44" dirty="0"/>
              <a:t> </a:t>
            </a:r>
            <a:r>
              <a:rPr sz="2000" dirty="0"/>
              <a:t>escenarios</a:t>
            </a:r>
            <a:r>
              <a:rPr sz="2000" spc="-44" dirty="0"/>
              <a:t> </a:t>
            </a:r>
            <a:r>
              <a:rPr sz="2000" dirty="0"/>
              <a:t>de</a:t>
            </a:r>
            <a:r>
              <a:rPr sz="2000" spc="-44" dirty="0"/>
              <a:t> </a:t>
            </a:r>
            <a:r>
              <a:rPr sz="2000" dirty="0"/>
              <a:t>recreación,</a:t>
            </a:r>
            <a:r>
              <a:rPr sz="2000" spc="-44" dirty="0"/>
              <a:t> </a:t>
            </a:r>
            <a:r>
              <a:rPr sz="2000" dirty="0"/>
              <a:t>descuentos</a:t>
            </a:r>
            <a:r>
              <a:rPr sz="2000" spc="-44" dirty="0"/>
              <a:t> </a:t>
            </a:r>
            <a:r>
              <a:rPr sz="2000" spc="-22" dirty="0"/>
              <a:t>en </a:t>
            </a:r>
            <a:r>
              <a:rPr sz="2000" spc="-9" dirty="0"/>
              <a:t>apropiación</a:t>
            </a:r>
            <a:r>
              <a:rPr sz="2000" spc="-40" dirty="0"/>
              <a:t> </a:t>
            </a:r>
            <a:r>
              <a:rPr sz="2000" dirty="0"/>
              <a:t>social</a:t>
            </a:r>
            <a:r>
              <a:rPr sz="2000" spc="-40" dirty="0"/>
              <a:t> </a:t>
            </a:r>
            <a:r>
              <a:rPr sz="2000" dirty="0"/>
              <a:t>y</a:t>
            </a:r>
            <a:r>
              <a:rPr sz="2000" spc="-40" dirty="0"/>
              <a:t> </a:t>
            </a:r>
            <a:r>
              <a:rPr sz="2000" dirty="0"/>
              <a:t>apoyo</a:t>
            </a:r>
            <a:r>
              <a:rPr sz="2000" spc="-40" dirty="0"/>
              <a:t> </a:t>
            </a:r>
            <a:r>
              <a:rPr sz="2000" dirty="0"/>
              <a:t>a</a:t>
            </a:r>
            <a:r>
              <a:rPr sz="2000" spc="-40" dirty="0"/>
              <a:t> </a:t>
            </a:r>
            <a:r>
              <a:rPr sz="2000" dirty="0"/>
              <a:t>eventos</a:t>
            </a:r>
            <a:r>
              <a:rPr sz="2000" spc="-40" dirty="0"/>
              <a:t> </a:t>
            </a:r>
            <a:r>
              <a:rPr sz="2000" dirty="0"/>
              <a:t>como</a:t>
            </a:r>
            <a:r>
              <a:rPr sz="2000" spc="-40" dirty="0"/>
              <a:t> </a:t>
            </a:r>
            <a:r>
              <a:rPr sz="2000" dirty="0"/>
              <a:t>la</a:t>
            </a:r>
            <a:r>
              <a:rPr sz="2000" spc="-40" dirty="0"/>
              <a:t> </a:t>
            </a:r>
            <a:r>
              <a:rPr sz="2000" spc="-9" dirty="0"/>
              <a:t>Convención</a:t>
            </a:r>
            <a:r>
              <a:rPr sz="2000" spc="-40" dirty="0"/>
              <a:t> </a:t>
            </a:r>
            <a:r>
              <a:rPr sz="2000" spc="-22" dirty="0"/>
              <a:t>de </a:t>
            </a:r>
            <a:r>
              <a:rPr sz="2000" spc="-9" dirty="0" err="1"/>
              <a:t>Egresados</a:t>
            </a:r>
            <a:r>
              <a:rPr sz="2000" spc="-9" dirty="0"/>
              <a:t>.</a:t>
            </a:r>
            <a:endParaRPr lang="es-CO" sz="2000" spc="-9" dirty="0"/>
          </a:p>
          <a:p>
            <a:pPr marL="38102" marR="4483" algn="just">
              <a:spcBef>
                <a:spcPts val="88"/>
              </a:spcBef>
            </a:pPr>
            <a:endParaRPr sz="2000" spc="-9" dirty="0"/>
          </a:p>
          <a:p>
            <a:pPr marL="38102" marR="141762" algn="just"/>
            <a:r>
              <a:rPr sz="2000" b="1" spc="-9" dirty="0">
                <a:latin typeface="Arial"/>
                <a:cs typeface="Arial"/>
              </a:rPr>
              <a:t>Emprendimiento</a:t>
            </a:r>
            <a:r>
              <a:rPr sz="2000" spc="-9" dirty="0"/>
              <a:t>:</a:t>
            </a:r>
            <a:r>
              <a:rPr sz="2000" spc="-53" dirty="0"/>
              <a:t> </a:t>
            </a:r>
            <a:r>
              <a:rPr sz="2000" dirty="0"/>
              <a:t>Impulso</a:t>
            </a:r>
            <a:r>
              <a:rPr sz="2000" spc="-53" dirty="0"/>
              <a:t> </a:t>
            </a:r>
            <a:r>
              <a:rPr sz="2000" dirty="0"/>
              <a:t>a</a:t>
            </a:r>
            <a:r>
              <a:rPr sz="2000" spc="-53" dirty="0"/>
              <a:t> </a:t>
            </a:r>
            <a:r>
              <a:rPr sz="2000" dirty="0"/>
              <a:t>la</a:t>
            </a:r>
            <a:r>
              <a:rPr sz="2000" spc="-53" dirty="0"/>
              <a:t> </a:t>
            </a:r>
            <a:r>
              <a:rPr sz="2000" dirty="0"/>
              <a:t>ruta</a:t>
            </a:r>
            <a:r>
              <a:rPr sz="2000" spc="-53" dirty="0"/>
              <a:t> </a:t>
            </a:r>
            <a:r>
              <a:rPr sz="2000" dirty="0"/>
              <a:t>Barranqueros</a:t>
            </a:r>
            <a:r>
              <a:rPr sz="2000" spc="-53" dirty="0"/>
              <a:t> </a:t>
            </a:r>
            <a:r>
              <a:rPr sz="2000" dirty="0"/>
              <a:t>para</a:t>
            </a:r>
            <a:r>
              <a:rPr sz="2000" spc="-53" dirty="0"/>
              <a:t> </a:t>
            </a:r>
            <a:r>
              <a:rPr sz="2000" spc="-9" dirty="0"/>
              <a:t>egresados emprendedores.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9341" y="3680729"/>
            <a:ext cx="8875059" cy="306297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35896" y="114300"/>
            <a:ext cx="4751854" cy="96189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pc="-274" dirty="0">
                <a:solidFill>
                  <a:srgbClr val="012C5E"/>
                </a:solidFill>
              </a:rPr>
              <a:t>EGRESADOS</a:t>
            </a:r>
          </a:p>
        </p:txBody>
      </p:sp>
    </p:spTree>
    <p:extLst>
      <p:ext uri="{BB962C8B-B14F-4D97-AF65-F5344CB8AC3E}">
        <p14:creationId xmlns:p14="http://schemas.microsoft.com/office/powerpoint/2010/main" val="343107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75594" y="2153249"/>
            <a:ext cx="3456170" cy="4005504"/>
            <a:chOff x="3470057" y="2902114"/>
            <a:chExt cx="3221713" cy="3695887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70057" y="2902114"/>
              <a:ext cx="3221713" cy="31668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26320" y="2956814"/>
              <a:ext cx="3039058" cy="3641187"/>
            </a:xfrm>
            <a:custGeom>
              <a:avLst/>
              <a:gdLst/>
              <a:ahLst/>
              <a:cxnLst/>
              <a:rect l="l" t="t" r="r" b="b"/>
              <a:pathLst>
                <a:path w="2996565" h="2941954">
                  <a:moveTo>
                    <a:pt x="2996069" y="0"/>
                  </a:moveTo>
                  <a:lnTo>
                    <a:pt x="286448" y="0"/>
                  </a:lnTo>
                  <a:lnTo>
                    <a:pt x="239984" y="3749"/>
                  </a:lnTo>
                  <a:lnTo>
                    <a:pt x="195907" y="14603"/>
                  </a:lnTo>
                  <a:lnTo>
                    <a:pt x="154807" y="31972"/>
                  </a:lnTo>
                  <a:lnTo>
                    <a:pt x="117274" y="55267"/>
                  </a:lnTo>
                  <a:lnTo>
                    <a:pt x="83897" y="83897"/>
                  </a:lnTo>
                  <a:lnTo>
                    <a:pt x="55267" y="117274"/>
                  </a:lnTo>
                  <a:lnTo>
                    <a:pt x="31972" y="154807"/>
                  </a:lnTo>
                  <a:lnTo>
                    <a:pt x="14603" y="195907"/>
                  </a:lnTo>
                  <a:lnTo>
                    <a:pt x="3749" y="239984"/>
                  </a:lnTo>
                  <a:lnTo>
                    <a:pt x="0" y="286448"/>
                  </a:lnTo>
                  <a:lnTo>
                    <a:pt x="0" y="2941485"/>
                  </a:lnTo>
                  <a:lnTo>
                    <a:pt x="2709621" y="2941485"/>
                  </a:lnTo>
                  <a:lnTo>
                    <a:pt x="2756085" y="2937736"/>
                  </a:lnTo>
                  <a:lnTo>
                    <a:pt x="2800162" y="2926882"/>
                  </a:lnTo>
                  <a:lnTo>
                    <a:pt x="2841261" y="2909512"/>
                  </a:lnTo>
                  <a:lnTo>
                    <a:pt x="2878795" y="2886217"/>
                  </a:lnTo>
                  <a:lnTo>
                    <a:pt x="2912171" y="2857587"/>
                  </a:lnTo>
                  <a:lnTo>
                    <a:pt x="2940802" y="2824210"/>
                  </a:lnTo>
                  <a:lnTo>
                    <a:pt x="2964097" y="2786677"/>
                  </a:lnTo>
                  <a:lnTo>
                    <a:pt x="2981466" y="2745577"/>
                  </a:lnTo>
                  <a:lnTo>
                    <a:pt x="2992320" y="2701500"/>
                  </a:lnTo>
                  <a:lnTo>
                    <a:pt x="2996069" y="2655036"/>
                  </a:lnTo>
                  <a:lnTo>
                    <a:pt x="2996069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7905217" y="2188693"/>
            <a:ext cx="3404095" cy="3970060"/>
            <a:chOff x="6764945" y="2889922"/>
            <a:chExt cx="3221713" cy="3697179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64945" y="2889922"/>
              <a:ext cx="3221713" cy="316684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820458" y="2945916"/>
              <a:ext cx="2996565" cy="3641185"/>
            </a:xfrm>
            <a:custGeom>
              <a:avLst/>
              <a:gdLst/>
              <a:ahLst/>
              <a:cxnLst/>
              <a:rect l="l" t="t" r="r" b="b"/>
              <a:pathLst>
                <a:path w="2996565" h="2941954">
                  <a:moveTo>
                    <a:pt x="2996069" y="0"/>
                  </a:moveTo>
                  <a:lnTo>
                    <a:pt x="302742" y="0"/>
                  </a:lnTo>
                  <a:lnTo>
                    <a:pt x="253637" y="3962"/>
                  </a:lnTo>
                  <a:lnTo>
                    <a:pt x="207054" y="15433"/>
                  </a:lnTo>
                  <a:lnTo>
                    <a:pt x="163616" y="33789"/>
                  </a:lnTo>
                  <a:lnTo>
                    <a:pt x="123948" y="58408"/>
                  </a:lnTo>
                  <a:lnTo>
                    <a:pt x="88672" y="88666"/>
                  </a:lnTo>
                  <a:lnTo>
                    <a:pt x="58413" y="123940"/>
                  </a:lnTo>
                  <a:lnTo>
                    <a:pt x="33792" y="163607"/>
                  </a:lnTo>
                  <a:lnTo>
                    <a:pt x="15434" y="207042"/>
                  </a:lnTo>
                  <a:lnTo>
                    <a:pt x="3962" y="253624"/>
                  </a:lnTo>
                  <a:lnTo>
                    <a:pt x="0" y="302729"/>
                  </a:lnTo>
                  <a:lnTo>
                    <a:pt x="0" y="2941485"/>
                  </a:lnTo>
                  <a:lnTo>
                    <a:pt x="2632354" y="2941485"/>
                  </a:lnTo>
                  <a:lnTo>
                    <a:pt x="2681708" y="2938164"/>
                  </a:lnTo>
                  <a:lnTo>
                    <a:pt x="2729044" y="2928492"/>
                  </a:lnTo>
                  <a:lnTo>
                    <a:pt x="2773929" y="2912902"/>
                  </a:lnTo>
                  <a:lnTo>
                    <a:pt x="2815929" y="2891827"/>
                  </a:lnTo>
                  <a:lnTo>
                    <a:pt x="2854610" y="2865700"/>
                  </a:lnTo>
                  <a:lnTo>
                    <a:pt x="2889540" y="2834955"/>
                  </a:lnTo>
                  <a:lnTo>
                    <a:pt x="2920285" y="2800026"/>
                  </a:lnTo>
                  <a:lnTo>
                    <a:pt x="2946412" y="2761344"/>
                  </a:lnTo>
                  <a:lnTo>
                    <a:pt x="2967487" y="2719344"/>
                  </a:lnTo>
                  <a:lnTo>
                    <a:pt x="2983077" y="2674460"/>
                  </a:lnTo>
                  <a:lnTo>
                    <a:pt x="2992749" y="2627124"/>
                  </a:lnTo>
                  <a:lnTo>
                    <a:pt x="2996069" y="2577769"/>
                  </a:lnTo>
                  <a:lnTo>
                    <a:pt x="2996069" y="0"/>
                  </a:lnTo>
                  <a:close/>
                </a:path>
              </a:pathLst>
            </a:custGeom>
            <a:solidFill>
              <a:srgbClr val="012C5E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8349" y="2188693"/>
            <a:ext cx="4321011" cy="4005504"/>
            <a:chOff x="60973" y="2902114"/>
            <a:chExt cx="3348101" cy="369588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363" y="2902114"/>
              <a:ext cx="3221711" cy="316684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73" y="2956813"/>
              <a:ext cx="2920218" cy="364118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84345" y="2826322"/>
            <a:ext cx="2400789" cy="3058303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defTabSz="806867">
              <a:spcBef>
                <a:spcPts val="88"/>
              </a:spcBef>
            </a:pPr>
            <a:r>
              <a:rPr sz="2200" b="1" kern="0" spc="-9" dirty="0">
                <a:solidFill>
                  <a:srgbClr val="FFFFFF"/>
                </a:solidFill>
                <a:latin typeface="Arial"/>
                <a:cs typeface="Arial"/>
              </a:rPr>
              <a:t>Relación Universidad– Empresa–Estado: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Alianzas</a:t>
            </a:r>
            <a:r>
              <a:rPr sz="22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con</a:t>
            </a:r>
            <a:r>
              <a:rPr sz="22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2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spc="-9" dirty="0">
                <a:solidFill>
                  <a:srgbClr val="FFFFFF"/>
                </a:solidFill>
                <a:latin typeface="Arial MT"/>
                <a:cs typeface="Arial MT"/>
              </a:rPr>
              <a:t>sector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productivo, </a:t>
            </a:r>
            <a:r>
              <a:rPr sz="2200" kern="0" spc="-9" dirty="0">
                <a:solidFill>
                  <a:srgbClr val="FFFFFF"/>
                </a:solidFill>
                <a:latin typeface="Arial MT"/>
                <a:cs typeface="Arial MT"/>
              </a:rPr>
              <a:t>desarrollo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2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proyectos </a:t>
            </a:r>
            <a:r>
              <a:rPr sz="2200" kern="0" spc="-31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innovación</a:t>
            </a:r>
            <a:r>
              <a:rPr sz="2200" kern="0" spc="-2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200" kern="0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00" kern="0" spc="-9" dirty="0">
                <a:solidFill>
                  <a:srgbClr val="FFFFFF"/>
                </a:solidFill>
                <a:latin typeface="Arial MT"/>
                <a:cs typeface="Arial MT"/>
              </a:rPr>
              <a:t>extensión.</a:t>
            </a:r>
            <a:endParaRPr sz="22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79064" y="2548845"/>
            <a:ext cx="2254747" cy="33968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defTabSz="806867">
              <a:spcBef>
                <a:spcPts val="88"/>
              </a:spcBef>
            </a:pP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Proyección </a:t>
            </a:r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social: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Inmersión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empresarial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2000" kern="0" spc="-2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estudiantes,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nuevas plazas </a:t>
            </a:r>
            <a:r>
              <a:rPr sz="2000" kern="0" spc="-22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práctica</a:t>
            </a:r>
            <a:r>
              <a:rPr sz="2000" kern="0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creación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664544" defTabSz="806867"/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Unidad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9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Apropiación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Social</a:t>
            </a:r>
            <a:r>
              <a:rPr sz="2000" kern="0" spc="-22" dirty="0">
                <a:solidFill>
                  <a:srgbClr val="FFFFFF"/>
                </a:solidFill>
                <a:latin typeface="Arial MT"/>
                <a:cs typeface="Arial MT"/>
              </a:rPr>
              <a:t> del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Conocimiento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74125" y="5238678"/>
            <a:ext cx="477371" cy="530599"/>
          </a:xfrm>
          <a:custGeom>
            <a:avLst/>
            <a:gdLst/>
            <a:ahLst/>
            <a:cxnLst/>
            <a:rect l="l" t="t" r="r" b="b"/>
            <a:pathLst>
              <a:path w="541020" h="601345">
                <a:moveTo>
                  <a:pt x="155206" y="327494"/>
                </a:moveTo>
                <a:lnTo>
                  <a:pt x="152615" y="324904"/>
                </a:lnTo>
                <a:lnTo>
                  <a:pt x="103581" y="324904"/>
                </a:lnTo>
                <a:lnTo>
                  <a:pt x="101003" y="327494"/>
                </a:lnTo>
                <a:lnTo>
                  <a:pt x="101003" y="330669"/>
                </a:lnTo>
                <a:lnTo>
                  <a:pt x="101003" y="333870"/>
                </a:lnTo>
                <a:lnTo>
                  <a:pt x="103581" y="336435"/>
                </a:lnTo>
                <a:lnTo>
                  <a:pt x="152615" y="336435"/>
                </a:lnTo>
                <a:lnTo>
                  <a:pt x="155206" y="333870"/>
                </a:lnTo>
                <a:lnTo>
                  <a:pt x="155206" y="327494"/>
                </a:lnTo>
                <a:close/>
              </a:path>
              <a:path w="541020" h="601345">
                <a:moveTo>
                  <a:pt x="277152" y="449440"/>
                </a:moveTo>
                <a:lnTo>
                  <a:pt x="274574" y="446862"/>
                </a:lnTo>
                <a:lnTo>
                  <a:pt x="271386" y="446862"/>
                </a:lnTo>
                <a:lnTo>
                  <a:pt x="268185" y="446862"/>
                </a:lnTo>
                <a:lnTo>
                  <a:pt x="265620" y="449440"/>
                </a:lnTo>
                <a:lnTo>
                  <a:pt x="265620" y="498475"/>
                </a:lnTo>
                <a:lnTo>
                  <a:pt x="268185" y="501053"/>
                </a:lnTo>
                <a:lnTo>
                  <a:pt x="274574" y="501053"/>
                </a:lnTo>
                <a:lnTo>
                  <a:pt x="277152" y="498475"/>
                </a:lnTo>
                <a:lnTo>
                  <a:pt x="277152" y="449440"/>
                </a:lnTo>
                <a:close/>
              </a:path>
              <a:path w="541020" h="601345">
                <a:moveTo>
                  <a:pt x="277152" y="162890"/>
                </a:moveTo>
                <a:lnTo>
                  <a:pt x="274574" y="160299"/>
                </a:lnTo>
                <a:lnTo>
                  <a:pt x="268185" y="160299"/>
                </a:lnTo>
                <a:lnTo>
                  <a:pt x="265620" y="162890"/>
                </a:lnTo>
                <a:lnTo>
                  <a:pt x="265620" y="211912"/>
                </a:lnTo>
                <a:lnTo>
                  <a:pt x="268185" y="214503"/>
                </a:lnTo>
                <a:lnTo>
                  <a:pt x="271386" y="214503"/>
                </a:lnTo>
                <a:lnTo>
                  <a:pt x="274574" y="214503"/>
                </a:lnTo>
                <a:lnTo>
                  <a:pt x="277152" y="211912"/>
                </a:lnTo>
                <a:lnTo>
                  <a:pt x="277152" y="162890"/>
                </a:lnTo>
                <a:close/>
              </a:path>
              <a:path w="541020" h="601345">
                <a:moveTo>
                  <a:pt x="385483" y="223164"/>
                </a:moveTo>
                <a:lnTo>
                  <a:pt x="385152" y="220192"/>
                </a:lnTo>
                <a:lnTo>
                  <a:pt x="381342" y="216369"/>
                </a:lnTo>
                <a:lnTo>
                  <a:pt x="378345" y="216039"/>
                </a:lnTo>
                <a:lnTo>
                  <a:pt x="360502" y="227355"/>
                </a:lnTo>
                <a:lnTo>
                  <a:pt x="360502" y="241020"/>
                </a:lnTo>
                <a:lnTo>
                  <a:pt x="316484" y="310451"/>
                </a:lnTo>
                <a:lnTo>
                  <a:pt x="315683" y="309016"/>
                </a:lnTo>
                <a:lnTo>
                  <a:pt x="312039" y="302425"/>
                </a:lnTo>
                <a:lnTo>
                  <a:pt x="306247" y="295363"/>
                </a:lnTo>
                <a:lnTo>
                  <a:pt x="299288" y="289458"/>
                </a:lnTo>
                <a:lnTo>
                  <a:pt x="291896" y="285178"/>
                </a:lnTo>
                <a:lnTo>
                  <a:pt x="291896" y="330669"/>
                </a:lnTo>
                <a:lnTo>
                  <a:pt x="290182" y="339102"/>
                </a:lnTo>
                <a:lnTo>
                  <a:pt x="285546" y="345986"/>
                </a:lnTo>
                <a:lnTo>
                  <a:pt x="278650" y="350621"/>
                </a:lnTo>
                <a:lnTo>
                  <a:pt x="270243" y="352323"/>
                </a:lnTo>
                <a:lnTo>
                  <a:pt x="261823" y="350621"/>
                </a:lnTo>
                <a:lnTo>
                  <a:pt x="254939" y="345986"/>
                </a:lnTo>
                <a:lnTo>
                  <a:pt x="250291" y="339102"/>
                </a:lnTo>
                <a:lnTo>
                  <a:pt x="248589" y="330669"/>
                </a:lnTo>
                <a:lnTo>
                  <a:pt x="250291" y="322262"/>
                </a:lnTo>
                <a:lnTo>
                  <a:pt x="254939" y="315366"/>
                </a:lnTo>
                <a:lnTo>
                  <a:pt x="261823" y="310730"/>
                </a:lnTo>
                <a:lnTo>
                  <a:pt x="270243" y="309016"/>
                </a:lnTo>
                <a:lnTo>
                  <a:pt x="278650" y="310730"/>
                </a:lnTo>
                <a:lnTo>
                  <a:pt x="285546" y="315366"/>
                </a:lnTo>
                <a:lnTo>
                  <a:pt x="290182" y="322262"/>
                </a:lnTo>
                <a:lnTo>
                  <a:pt x="291896" y="330669"/>
                </a:lnTo>
                <a:lnTo>
                  <a:pt x="291896" y="285178"/>
                </a:lnTo>
                <a:lnTo>
                  <a:pt x="291350" y="284861"/>
                </a:lnTo>
                <a:lnTo>
                  <a:pt x="298030" y="280619"/>
                </a:lnTo>
                <a:lnTo>
                  <a:pt x="360502" y="241020"/>
                </a:lnTo>
                <a:lnTo>
                  <a:pt x="360502" y="227355"/>
                </a:lnTo>
                <a:lnTo>
                  <a:pt x="276504" y="280619"/>
                </a:lnTo>
                <a:lnTo>
                  <a:pt x="274447" y="280352"/>
                </a:lnTo>
                <a:lnTo>
                  <a:pt x="272376" y="280187"/>
                </a:lnTo>
                <a:lnTo>
                  <a:pt x="270243" y="280187"/>
                </a:lnTo>
                <a:lnTo>
                  <a:pt x="250596" y="284162"/>
                </a:lnTo>
                <a:lnTo>
                  <a:pt x="247091" y="286537"/>
                </a:lnTo>
                <a:lnTo>
                  <a:pt x="247091" y="375513"/>
                </a:lnTo>
                <a:lnTo>
                  <a:pt x="200393" y="407797"/>
                </a:lnTo>
                <a:lnTo>
                  <a:pt x="228625" y="359232"/>
                </a:lnTo>
                <a:lnTo>
                  <a:pt x="233324" y="366064"/>
                </a:lnTo>
                <a:lnTo>
                  <a:pt x="239674" y="371678"/>
                </a:lnTo>
                <a:lnTo>
                  <a:pt x="247091" y="375513"/>
                </a:lnTo>
                <a:lnTo>
                  <a:pt x="247091" y="286537"/>
                </a:lnTo>
                <a:lnTo>
                  <a:pt x="234543" y="294995"/>
                </a:lnTo>
                <a:lnTo>
                  <a:pt x="223710" y="311048"/>
                </a:lnTo>
                <a:lnTo>
                  <a:pt x="219735" y="330669"/>
                </a:lnTo>
                <a:lnTo>
                  <a:pt x="219735" y="336359"/>
                </a:lnTo>
                <a:lnTo>
                  <a:pt x="220726" y="341807"/>
                </a:lnTo>
                <a:lnTo>
                  <a:pt x="222453" y="346887"/>
                </a:lnTo>
                <a:lnTo>
                  <a:pt x="176072" y="426656"/>
                </a:lnTo>
                <a:lnTo>
                  <a:pt x="176517" y="429628"/>
                </a:lnTo>
                <a:lnTo>
                  <a:pt x="179603" y="432485"/>
                </a:lnTo>
                <a:lnTo>
                  <a:pt x="181000" y="433006"/>
                </a:lnTo>
                <a:lnTo>
                  <a:pt x="183565" y="433006"/>
                </a:lnTo>
                <a:lnTo>
                  <a:pt x="184708" y="432663"/>
                </a:lnTo>
                <a:lnTo>
                  <a:pt x="220675" y="407797"/>
                </a:lnTo>
                <a:lnTo>
                  <a:pt x="260565" y="380225"/>
                </a:lnTo>
                <a:lnTo>
                  <a:pt x="263702" y="380834"/>
                </a:lnTo>
                <a:lnTo>
                  <a:pt x="266941" y="381177"/>
                </a:lnTo>
                <a:lnTo>
                  <a:pt x="270243" y="381177"/>
                </a:lnTo>
                <a:lnTo>
                  <a:pt x="274942" y="380225"/>
                </a:lnTo>
                <a:lnTo>
                  <a:pt x="289877" y="377215"/>
                </a:lnTo>
                <a:lnTo>
                  <a:pt x="320751" y="330669"/>
                </a:lnTo>
                <a:lnTo>
                  <a:pt x="320649" y="327342"/>
                </a:lnTo>
                <a:lnTo>
                  <a:pt x="320497" y="325691"/>
                </a:lnTo>
                <a:lnTo>
                  <a:pt x="330149" y="310451"/>
                </a:lnTo>
                <a:lnTo>
                  <a:pt x="374180" y="241020"/>
                </a:lnTo>
                <a:lnTo>
                  <a:pt x="384048" y="225463"/>
                </a:lnTo>
                <a:lnTo>
                  <a:pt x="385483" y="223164"/>
                </a:lnTo>
                <a:close/>
              </a:path>
              <a:path w="541020" h="601345">
                <a:moveTo>
                  <a:pt x="441756" y="327494"/>
                </a:moveTo>
                <a:lnTo>
                  <a:pt x="439178" y="324904"/>
                </a:lnTo>
                <a:lnTo>
                  <a:pt x="390144" y="324904"/>
                </a:lnTo>
                <a:lnTo>
                  <a:pt x="387565" y="327494"/>
                </a:lnTo>
                <a:lnTo>
                  <a:pt x="387565" y="333870"/>
                </a:lnTo>
                <a:lnTo>
                  <a:pt x="390144" y="336448"/>
                </a:lnTo>
                <a:lnTo>
                  <a:pt x="393331" y="336448"/>
                </a:lnTo>
                <a:lnTo>
                  <a:pt x="439178" y="336448"/>
                </a:lnTo>
                <a:lnTo>
                  <a:pt x="441756" y="333870"/>
                </a:lnTo>
                <a:lnTo>
                  <a:pt x="441756" y="327494"/>
                </a:lnTo>
                <a:close/>
              </a:path>
              <a:path w="541020" h="601345">
                <a:moveTo>
                  <a:pt x="470408" y="330669"/>
                </a:moveTo>
                <a:lnTo>
                  <a:pt x="465099" y="284835"/>
                </a:lnTo>
                <a:lnTo>
                  <a:pt x="450024" y="242735"/>
                </a:lnTo>
                <a:lnTo>
                  <a:pt x="447319" y="238493"/>
                </a:lnTo>
                <a:lnTo>
                  <a:pt x="447319" y="330669"/>
                </a:lnTo>
                <a:lnTo>
                  <a:pt x="440982" y="377698"/>
                </a:lnTo>
                <a:lnTo>
                  <a:pt x="423100" y="419989"/>
                </a:lnTo>
                <a:lnTo>
                  <a:pt x="395389" y="455841"/>
                </a:lnTo>
                <a:lnTo>
                  <a:pt x="359537" y="483565"/>
                </a:lnTo>
                <a:lnTo>
                  <a:pt x="317258" y="501434"/>
                </a:lnTo>
                <a:lnTo>
                  <a:pt x="270243" y="507771"/>
                </a:lnTo>
                <a:lnTo>
                  <a:pt x="223215" y="501434"/>
                </a:lnTo>
                <a:lnTo>
                  <a:pt x="180924" y="483565"/>
                </a:lnTo>
                <a:lnTo>
                  <a:pt x="145072" y="455841"/>
                </a:lnTo>
                <a:lnTo>
                  <a:pt x="117348" y="419989"/>
                </a:lnTo>
                <a:lnTo>
                  <a:pt x="99479" y="377698"/>
                </a:lnTo>
                <a:lnTo>
                  <a:pt x="93141" y="330669"/>
                </a:lnTo>
                <a:lnTo>
                  <a:pt x="99479" y="283654"/>
                </a:lnTo>
                <a:lnTo>
                  <a:pt x="117348" y="241363"/>
                </a:lnTo>
                <a:lnTo>
                  <a:pt x="145034" y="205562"/>
                </a:lnTo>
                <a:lnTo>
                  <a:pt x="180924" y="177800"/>
                </a:lnTo>
                <a:lnTo>
                  <a:pt x="223215" y="159918"/>
                </a:lnTo>
                <a:lnTo>
                  <a:pt x="270243" y="153581"/>
                </a:lnTo>
                <a:lnTo>
                  <a:pt x="317258" y="159918"/>
                </a:lnTo>
                <a:lnTo>
                  <a:pt x="359537" y="177800"/>
                </a:lnTo>
                <a:lnTo>
                  <a:pt x="395427" y="205562"/>
                </a:lnTo>
                <a:lnTo>
                  <a:pt x="423100" y="241363"/>
                </a:lnTo>
                <a:lnTo>
                  <a:pt x="440982" y="283654"/>
                </a:lnTo>
                <a:lnTo>
                  <a:pt x="447319" y="330669"/>
                </a:lnTo>
                <a:lnTo>
                  <a:pt x="447319" y="238493"/>
                </a:lnTo>
                <a:lnTo>
                  <a:pt x="426364" y="205562"/>
                </a:lnTo>
                <a:lnTo>
                  <a:pt x="395351" y="174548"/>
                </a:lnTo>
                <a:lnTo>
                  <a:pt x="362419" y="153581"/>
                </a:lnTo>
                <a:lnTo>
                  <a:pt x="316077" y="135813"/>
                </a:lnTo>
                <a:lnTo>
                  <a:pt x="270243" y="130505"/>
                </a:lnTo>
                <a:lnTo>
                  <a:pt x="224396" y="135813"/>
                </a:lnTo>
                <a:lnTo>
                  <a:pt x="182283" y="150888"/>
                </a:lnTo>
                <a:lnTo>
                  <a:pt x="145110" y="174548"/>
                </a:lnTo>
                <a:lnTo>
                  <a:pt x="114096" y="205562"/>
                </a:lnTo>
                <a:lnTo>
                  <a:pt x="90436" y="242735"/>
                </a:lnTo>
                <a:lnTo>
                  <a:pt x="75361" y="284835"/>
                </a:lnTo>
                <a:lnTo>
                  <a:pt x="70065" y="330669"/>
                </a:lnTo>
                <a:lnTo>
                  <a:pt x="75361" y="376516"/>
                </a:lnTo>
                <a:lnTo>
                  <a:pt x="90436" y="418630"/>
                </a:lnTo>
                <a:lnTo>
                  <a:pt x="114147" y="455841"/>
                </a:lnTo>
                <a:lnTo>
                  <a:pt x="145110" y="486816"/>
                </a:lnTo>
                <a:lnTo>
                  <a:pt x="182283" y="510463"/>
                </a:lnTo>
                <a:lnTo>
                  <a:pt x="224396" y="525551"/>
                </a:lnTo>
                <a:lnTo>
                  <a:pt x="270243" y="530834"/>
                </a:lnTo>
                <a:lnTo>
                  <a:pt x="316077" y="525551"/>
                </a:lnTo>
                <a:lnTo>
                  <a:pt x="358178" y="510463"/>
                </a:lnTo>
                <a:lnTo>
                  <a:pt x="362407" y="507771"/>
                </a:lnTo>
                <a:lnTo>
                  <a:pt x="395351" y="486816"/>
                </a:lnTo>
                <a:lnTo>
                  <a:pt x="426326" y="455841"/>
                </a:lnTo>
                <a:lnTo>
                  <a:pt x="450024" y="418630"/>
                </a:lnTo>
                <a:lnTo>
                  <a:pt x="465099" y="376516"/>
                </a:lnTo>
                <a:lnTo>
                  <a:pt x="470408" y="330669"/>
                </a:lnTo>
                <a:close/>
              </a:path>
              <a:path w="541020" h="601345">
                <a:moveTo>
                  <a:pt x="540473" y="330669"/>
                </a:moveTo>
                <a:lnTo>
                  <a:pt x="536003" y="282092"/>
                </a:lnTo>
                <a:lnTo>
                  <a:pt x="535901" y="281063"/>
                </a:lnTo>
                <a:lnTo>
                  <a:pt x="522757" y="234442"/>
                </a:lnTo>
                <a:lnTo>
                  <a:pt x="511619" y="211620"/>
                </a:lnTo>
                <a:lnTo>
                  <a:pt x="511619" y="330669"/>
                </a:lnTo>
                <a:lnTo>
                  <a:pt x="506704" y="379260"/>
                </a:lnTo>
                <a:lnTo>
                  <a:pt x="492620" y="424548"/>
                </a:lnTo>
                <a:lnTo>
                  <a:pt x="470331" y="465556"/>
                </a:lnTo>
                <a:lnTo>
                  <a:pt x="440842" y="501294"/>
                </a:lnTo>
                <a:lnTo>
                  <a:pt x="405104" y="530796"/>
                </a:lnTo>
                <a:lnTo>
                  <a:pt x="364096" y="553072"/>
                </a:lnTo>
                <a:lnTo>
                  <a:pt x="318820" y="567169"/>
                </a:lnTo>
                <a:lnTo>
                  <a:pt x="270243" y="572071"/>
                </a:lnTo>
                <a:lnTo>
                  <a:pt x="221653" y="567169"/>
                </a:lnTo>
                <a:lnTo>
                  <a:pt x="176364" y="553072"/>
                </a:lnTo>
                <a:lnTo>
                  <a:pt x="135369" y="530796"/>
                </a:lnTo>
                <a:lnTo>
                  <a:pt x="99631" y="501294"/>
                </a:lnTo>
                <a:lnTo>
                  <a:pt x="70129" y="465556"/>
                </a:lnTo>
                <a:lnTo>
                  <a:pt x="47840" y="424548"/>
                </a:lnTo>
                <a:lnTo>
                  <a:pt x="33756" y="379260"/>
                </a:lnTo>
                <a:lnTo>
                  <a:pt x="28854" y="330669"/>
                </a:lnTo>
                <a:lnTo>
                  <a:pt x="33756" y="282092"/>
                </a:lnTo>
                <a:lnTo>
                  <a:pt x="47840" y="236816"/>
                </a:lnTo>
                <a:lnTo>
                  <a:pt x="70129" y="195808"/>
                </a:lnTo>
                <a:lnTo>
                  <a:pt x="99631" y="160070"/>
                </a:lnTo>
                <a:lnTo>
                  <a:pt x="135369" y="130581"/>
                </a:lnTo>
                <a:lnTo>
                  <a:pt x="176364" y="108292"/>
                </a:lnTo>
                <a:lnTo>
                  <a:pt x="221653" y="94208"/>
                </a:lnTo>
                <a:lnTo>
                  <a:pt x="270243" y="89293"/>
                </a:lnTo>
                <a:lnTo>
                  <a:pt x="318820" y="94208"/>
                </a:lnTo>
                <a:lnTo>
                  <a:pt x="364096" y="108292"/>
                </a:lnTo>
                <a:lnTo>
                  <a:pt x="405104" y="130581"/>
                </a:lnTo>
                <a:lnTo>
                  <a:pt x="440842" y="160070"/>
                </a:lnTo>
                <a:lnTo>
                  <a:pt x="470331" y="195808"/>
                </a:lnTo>
                <a:lnTo>
                  <a:pt x="492620" y="236816"/>
                </a:lnTo>
                <a:lnTo>
                  <a:pt x="506704" y="282092"/>
                </a:lnTo>
                <a:lnTo>
                  <a:pt x="511619" y="330669"/>
                </a:lnTo>
                <a:lnTo>
                  <a:pt x="511619" y="211620"/>
                </a:lnTo>
                <a:lnTo>
                  <a:pt x="474027" y="153416"/>
                </a:lnTo>
                <a:lnTo>
                  <a:pt x="440093" y="120675"/>
                </a:lnTo>
                <a:lnTo>
                  <a:pt x="400888" y="94208"/>
                </a:lnTo>
                <a:lnTo>
                  <a:pt x="357200" y="74828"/>
                </a:lnTo>
                <a:lnTo>
                  <a:pt x="309892" y="63373"/>
                </a:lnTo>
                <a:lnTo>
                  <a:pt x="312686" y="57988"/>
                </a:lnTo>
                <a:lnTo>
                  <a:pt x="313004" y="57391"/>
                </a:lnTo>
                <a:lnTo>
                  <a:pt x="314794" y="50609"/>
                </a:lnTo>
                <a:lnTo>
                  <a:pt x="314794" y="43421"/>
                </a:lnTo>
                <a:lnTo>
                  <a:pt x="311835" y="28829"/>
                </a:lnTo>
                <a:lnTo>
                  <a:pt x="311378" y="26543"/>
                </a:lnTo>
                <a:lnTo>
                  <a:pt x="302056" y="12738"/>
                </a:lnTo>
                <a:lnTo>
                  <a:pt x="288264" y="3416"/>
                </a:lnTo>
                <a:lnTo>
                  <a:pt x="285953" y="2959"/>
                </a:lnTo>
                <a:lnTo>
                  <a:pt x="285953" y="35382"/>
                </a:lnTo>
                <a:lnTo>
                  <a:pt x="285953" y="51435"/>
                </a:lnTo>
                <a:lnTo>
                  <a:pt x="279412" y="57988"/>
                </a:lnTo>
                <a:lnTo>
                  <a:pt x="263347" y="57988"/>
                </a:lnTo>
                <a:lnTo>
                  <a:pt x="256806" y="51435"/>
                </a:lnTo>
                <a:lnTo>
                  <a:pt x="256806" y="35382"/>
                </a:lnTo>
                <a:lnTo>
                  <a:pt x="263347" y="28829"/>
                </a:lnTo>
                <a:lnTo>
                  <a:pt x="279412" y="28829"/>
                </a:lnTo>
                <a:lnTo>
                  <a:pt x="285953" y="35382"/>
                </a:lnTo>
                <a:lnTo>
                  <a:pt x="285953" y="2959"/>
                </a:lnTo>
                <a:lnTo>
                  <a:pt x="240690" y="12738"/>
                </a:lnTo>
                <a:lnTo>
                  <a:pt x="227965" y="43421"/>
                </a:lnTo>
                <a:lnTo>
                  <a:pt x="227990" y="50609"/>
                </a:lnTo>
                <a:lnTo>
                  <a:pt x="229704" y="57188"/>
                </a:lnTo>
                <a:lnTo>
                  <a:pt x="232727" y="63093"/>
                </a:lnTo>
                <a:lnTo>
                  <a:pt x="185013" y="74269"/>
                </a:lnTo>
                <a:lnTo>
                  <a:pt x="140957" y="93484"/>
                </a:lnTo>
                <a:lnTo>
                  <a:pt x="101371" y="119888"/>
                </a:lnTo>
                <a:lnTo>
                  <a:pt x="67119" y="152666"/>
                </a:lnTo>
                <a:lnTo>
                  <a:pt x="39001" y="190969"/>
                </a:lnTo>
                <a:lnTo>
                  <a:pt x="17894" y="233959"/>
                </a:lnTo>
                <a:lnTo>
                  <a:pt x="4610" y="280809"/>
                </a:lnTo>
                <a:lnTo>
                  <a:pt x="0" y="330669"/>
                </a:lnTo>
                <a:lnTo>
                  <a:pt x="4381" y="379260"/>
                </a:lnTo>
                <a:lnTo>
                  <a:pt x="16840" y="424548"/>
                </a:lnTo>
                <a:lnTo>
                  <a:pt x="16929" y="424878"/>
                </a:lnTo>
                <a:lnTo>
                  <a:pt x="36944" y="466979"/>
                </a:lnTo>
                <a:lnTo>
                  <a:pt x="63627" y="504698"/>
                </a:lnTo>
                <a:lnTo>
                  <a:pt x="96215" y="537298"/>
                </a:lnTo>
                <a:lnTo>
                  <a:pt x="133946" y="563981"/>
                </a:lnTo>
                <a:lnTo>
                  <a:pt x="176034" y="583996"/>
                </a:lnTo>
                <a:lnTo>
                  <a:pt x="221716" y="596569"/>
                </a:lnTo>
                <a:lnTo>
                  <a:pt x="270243" y="600925"/>
                </a:lnTo>
                <a:lnTo>
                  <a:pt x="318744" y="596569"/>
                </a:lnTo>
                <a:lnTo>
                  <a:pt x="364426" y="583996"/>
                </a:lnTo>
                <a:lnTo>
                  <a:pt x="389496" y="572071"/>
                </a:lnTo>
                <a:lnTo>
                  <a:pt x="406514" y="563981"/>
                </a:lnTo>
                <a:lnTo>
                  <a:pt x="444246" y="537298"/>
                </a:lnTo>
                <a:lnTo>
                  <a:pt x="476834" y="504698"/>
                </a:lnTo>
                <a:lnTo>
                  <a:pt x="503516" y="466979"/>
                </a:lnTo>
                <a:lnTo>
                  <a:pt x="523532" y="424878"/>
                </a:lnTo>
                <a:lnTo>
                  <a:pt x="536079" y="379260"/>
                </a:lnTo>
                <a:lnTo>
                  <a:pt x="540473" y="3306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113353" y="2477158"/>
            <a:ext cx="2528376" cy="33968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Internacionalización:</a:t>
            </a:r>
            <a:endParaRPr sz="20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1206" marR="553600" defTabSz="806867"/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Redes internacionales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investigación,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fortalecimiento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22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483" defTabSz="806867"/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internacionalización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casa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sostenibilidad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000" kern="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acreditación internacional.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164813" y="5304358"/>
            <a:ext cx="593351" cy="664509"/>
            <a:chOff x="8825674" y="3652863"/>
            <a:chExt cx="672465" cy="753110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5674" y="3652863"/>
              <a:ext cx="482345" cy="48234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120581" y="3943235"/>
              <a:ext cx="377190" cy="462280"/>
            </a:xfrm>
            <a:custGeom>
              <a:avLst/>
              <a:gdLst/>
              <a:ahLst/>
              <a:cxnLst/>
              <a:rect l="l" t="t" r="r" b="b"/>
              <a:pathLst>
                <a:path w="377190" h="462279">
                  <a:moveTo>
                    <a:pt x="185324" y="335140"/>
                  </a:moveTo>
                  <a:lnTo>
                    <a:pt x="155371" y="335140"/>
                  </a:lnTo>
                  <a:lnTo>
                    <a:pt x="249631" y="460578"/>
                  </a:lnTo>
                  <a:lnTo>
                    <a:pt x="253212" y="462229"/>
                  </a:lnTo>
                  <a:lnTo>
                    <a:pt x="259346" y="462229"/>
                  </a:lnTo>
                  <a:lnTo>
                    <a:pt x="261874" y="461454"/>
                  </a:lnTo>
                  <a:lnTo>
                    <a:pt x="299079" y="433501"/>
                  </a:lnTo>
                  <a:lnTo>
                    <a:pt x="259219" y="433501"/>
                  </a:lnTo>
                  <a:lnTo>
                    <a:pt x="185324" y="335140"/>
                  </a:lnTo>
                  <a:close/>
                </a:path>
                <a:path w="377190" h="462279">
                  <a:moveTo>
                    <a:pt x="87245" y="32004"/>
                  </a:moveTo>
                  <a:lnTo>
                    <a:pt x="26924" y="32004"/>
                  </a:lnTo>
                  <a:lnTo>
                    <a:pt x="339187" y="167093"/>
                  </a:lnTo>
                  <a:lnTo>
                    <a:pt x="255828" y="229730"/>
                  </a:lnTo>
                  <a:lnTo>
                    <a:pt x="254152" y="232562"/>
                  </a:lnTo>
                  <a:lnTo>
                    <a:pt x="253263" y="238848"/>
                  </a:lnTo>
                  <a:lnTo>
                    <a:pt x="254076" y="242036"/>
                  </a:lnTo>
                  <a:lnTo>
                    <a:pt x="347891" y="366890"/>
                  </a:lnTo>
                  <a:lnTo>
                    <a:pt x="259219" y="433501"/>
                  </a:lnTo>
                  <a:lnTo>
                    <a:pt x="299079" y="433501"/>
                  </a:lnTo>
                  <a:lnTo>
                    <a:pt x="374370" y="376936"/>
                  </a:lnTo>
                  <a:lnTo>
                    <a:pt x="376047" y="374103"/>
                  </a:lnTo>
                  <a:lnTo>
                    <a:pt x="376936" y="367804"/>
                  </a:lnTo>
                  <a:lnTo>
                    <a:pt x="376123" y="364617"/>
                  </a:lnTo>
                  <a:lnTo>
                    <a:pt x="282321" y="239763"/>
                  </a:lnTo>
                  <a:lnTo>
                    <a:pt x="373468" y="171284"/>
                  </a:lnTo>
                  <a:lnTo>
                    <a:pt x="375259" y="167093"/>
                  </a:lnTo>
                  <a:lnTo>
                    <a:pt x="374256" y="158623"/>
                  </a:lnTo>
                  <a:lnTo>
                    <a:pt x="371538" y="154990"/>
                  </a:lnTo>
                  <a:lnTo>
                    <a:pt x="87245" y="32004"/>
                  </a:lnTo>
                  <a:close/>
                </a:path>
                <a:path w="377190" h="462279">
                  <a:moveTo>
                    <a:pt x="13233" y="0"/>
                  </a:moveTo>
                  <a:lnTo>
                    <a:pt x="8661" y="546"/>
                  </a:lnTo>
                  <a:lnTo>
                    <a:pt x="1778" y="5702"/>
                  </a:lnTo>
                  <a:lnTo>
                    <a:pt x="0" y="9931"/>
                  </a:lnTo>
                  <a:lnTo>
                    <a:pt x="49098" y="397230"/>
                  </a:lnTo>
                  <a:lnTo>
                    <a:pt x="51841" y="400862"/>
                  </a:lnTo>
                  <a:lnTo>
                    <a:pt x="55778" y="402501"/>
                  </a:lnTo>
                  <a:lnTo>
                    <a:pt x="59690" y="404177"/>
                  </a:lnTo>
                  <a:lnTo>
                    <a:pt x="64223" y="403618"/>
                  </a:lnTo>
                  <a:lnTo>
                    <a:pt x="109578" y="369544"/>
                  </a:lnTo>
                  <a:lnTo>
                    <a:pt x="69710" y="369544"/>
                  </a:lnTo>
                  <a:lnTo>
                    <a:pt x="26924" y="32004"/>
                  </a:lnTo>
                  <a:lnTo>
                    <a:pt x="87245" y="32004"/>
                  </a:lnTo>
                  <a:lnTo>
                    <a:pt x="13233" y="0"/>
                  </a:lnTo>
                  <a:close/>
                </a:path>
                <a:path w="377190" h="462279">
                  <a:moveTo>
                    <a:pt x="161378" y="306412"/>
                  </a:moveTo>
                  <a:lnTo>
                    <a:pt x="155232" y="306412"/>
                  </a:lnTo>
                  <a:lnTo>
                    <a:pt x="152730" y="307200"/>
                  </a:lnTo>
                  <a:lnTo>
                    <a:pt x="69710" y="369544"/>
                  </a:lnTo>
                  <a:lnTo>
                    <a:pt x="109578" y="369544"/>
                  </a:lnTo>
                  <a:lnTo>
                    <a:pt x="155371" y="335140"/>
                  </a:lnTo>
                  <a:lnTo>
                    <a:pt x="185324" y="335140"/>
                  </a:lnTo>
                  <a:lnTo>
                    <a:pt x="164973" y="308051"/>
                  </a:lnTo>
                  <a:lnTo>
                    <a:pt x="161378" y="3064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452744" y="76301"/>
            <a:ext cx="8893716" cy="1882499"/>
          </a:xfrm>
          <a:prstGeom prst="rect">
            <a:avLst/>
          </a:prstGeom>
        </p:spPr>
        <p:txBody>
          <a:bodyPr vert="horz" wrap="square" lIns="0" tIns="922905" rIns="0" bIns="0" rtlCol="0">
            <a:spAutoFit/>
          </a:bodyPr>
          <a:lstStyle/>
          <a:p>
            <a:pPr marL="84049">
              <a:spcBef>
                <a:spcPts val="88"/>
              </a:spcBef>
            </a:pPr>
            <a:r>
              <a:rPr spc="-278" dirty="0">
                <a:solidFill>
                  <a:srgbClr val="012C5E"/>
                </a:solidFill>
              </a:rPr>
              <a:t>SECTOR</a:t>
            </a:r>
            <a:r>
              <a:rPr spc="-88" dirty="0">
                <a:solidFill>
                  <a:srgbClr val="012C5E"/>
                </a:solidFill>
              </a:rPr>
              <a:t> </a:t>
            </a:r>
            <a:r>
              <a:rPr spc="-269" dirty="0">
                <a:solidFill>
                  <a:srgbClr val="012C5E"/>
                </a:solidFill>
              </a:rPr>
              <a:t>EXTERNO</a:t>
            </a:r>
          </a:p>
        </p:txBody>
      </p:sp>
    </p:spTree>
    <p:extLst>
      <p:ext uri="{BB962C8B-B14F-4D97-AF65-F5344CB8AC3E}">
        <p14:creationId xmlns:p14="http://schemas.microsoft.com/office/powerpoint/2010/main" val="3331367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363" y="876446"/>
            <a:ext cx="10541976" cy="156302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95815" algn="just" defTabSz="806867">
              <a:spcBef>
                <a:spcPts val="88"/>
              </a:spcBef>
            </a:pP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Financiación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: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Gestión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permanente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con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SUE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gobiernos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asegurar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ampliar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 err="1">
                <a:solidFill>
                  <a:srgbClr val="FFFFFF"/>
                </a:solidFill>
                <a:latin typeface="Arial MT"/>
                <a:cs typeface="Arial MT"/>
              </a:rPr>
              <a:t>recursos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lang="es-CO" sz="2000" kern="0" spc="-9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1206" marR="95815" algn="just" defTabSz="806867">
              <a:spcBef>
                <a:spcPts val="88"/>
              </a:spcBef>
            </a:pP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483" algn="just" defTabSz="806867"/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Infraestructura</a:t>
            </a:r>
            <a:r>
              <a:rPr sz="2000" b="1" kern="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2000" b="1" kern="0" spc="-5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tecnología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: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Mejoras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espacios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físicos,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accesibilidad,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construcción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nuevas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aulas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laboratorios,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44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fortalecimiento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programas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virtuales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PREMTIC.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7867" y="202626"/>
            <a:ext cx="6879514" cy="29145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98013" y="-582950"/>
            <a:ext cx="8893716" cy="1362998"/>
          </a:xfrm>
          <a:prstGeom prst="rect">
            <a:avLst/>
          </a:prstGeom>
        </p:spPr>
        <p:txBody>
          <a:bodyPr vert="horz" wrap="square" lIns="0" tIns="618296" rIns="0" bIns="0" rtlCol="0">
            <a:spAutoFit/>
          </a:bodyPr>
          <a:lstStyle/>
          <a:p>
            <a:pPr marL="129995">
              <a:spcBef>
                <a:spcPts val="88"/>
              </a:spcBef>
            </a:pPr>
            <a:r>
              <a:rPr sz="4800" spc="-265" dirty="0"/>
              <a:t>TRANSVERSALES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77128" y="5461511"/>
            <a:ext cx="8875059" cy="13717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9112" y="1870058"/>
            <a:ext cx="412513" cy="38204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410309" y="973334"/>
            <a:ext cx="344581" cy="502584"/>
            <a:chOff x="663389" y="3031274"/>
            <a:chExt cx="390525" cy="56959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1510" y="3031274"/>
              <a:ext cx="125732" cy="14183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63389" y="3181349"/>
              <a:ext cx="390525" cy="419100"/>
            </a:xfrm>
            <a:custGeom>
              <a:avLst/>
              <a:gdLst/>
              <a:ahLst/>
              <a:cxnLst/>
              <a:rect l="l" t="t" r="r" b="b"/>
              <a:pathLst>
                <a:path w="390525" h="419100">
                  <a:moveTo>
                    <a:pt x="228371" y="0"/>
                  </a:moveTo>
                  <a:lnTo>
                    <a:pt x="158496" y="0"/>
                  </a:lnTo>
                  <a:lnTo>
                    <a:pt x="148033" y="2116"/>
                  </a:lnTo>
                  <a:lnTo>
                    <a:pt x="139477" y="7886"/>
                  </a:lnTo>
                  <a:lnTo>
                    <a:pt x="133703" y="16437"/>
                  </a:lnTo>
                  <a:lnTo>
                    <a:pt x="131584" y="26898"/>
                  </a:lnTo>
                  <a:lnTo>
                    <a:pt x="132881" y="35152"/>
                  </a:lnTo>
                  <a:lnTo>
                    <a:pt x="136499" y="42367"/>
                  </a:lnTo>
                  <a:lnTo>
                    <a:pt x="142036" y="48144"/>
                  </a:lnTo>
                  <a:lnTo>
                    <a:pt x="149059" y="52082"/>
                  </a:lnTo>
                  <a:lnTo>
                    <a:pt x="149059" y="118008"/>
                  </a:lnTo>
                  <a:lnTo>
                    <a:pt x="103708" y="196570"/>
                  </a:lnTo>
                  <a:lnTo>
                    <a:pt x="102476" y="197802"/>
                  </a:lnTo>
                  <a:lnTo>
                    <a:pt x="101677" y="199580"/>
                  </a:lnTo>
                  <a:lnTo>
                    <a:pt x="101485" y="201193"/>
                  </a:lnTo>
                  <a:lnTo>
                    <a:pt x="100672" y="201802"/>
                  </a:lnTo>
                  <a:lnTo>
                    <a:pt x="99923" y="202539"/>
                  </a:lnTo>
                  <a:lnTo>
                    <a:pt x="4648" y="367550"/>
                  </a:lnTo>
                  <a:lnTo>
                    <a:pt x="1162" y="375934"/>
                  </a:lnTo>
                  <a:lnTo>
                    <a:pt x="0" y="384708"/>
                  </a:lnTo>
                  <a:lnTo>
                    <a:pt x="1162" y="393482"/>
                  </a:lnTo>
                  <a:lnTo>
                    <a:pt x="34366" y="419023"/>
                  </a:lnTo>
                  <a:lnTo>
                    <a:pt x="360311" y="419023"/>
                  </a:lnTo>
                  <a:lnTo>
                    <a:pt x="386392" y="403466"/>
                  </a:lnTo>
                  <a:lnTo>
                    <a:pt x="27584" y="403466"/>
                  </a:lnTo>
                  <a:lnTo>
                    <a:pt x="21513" y="399961"/>
                  </a:lnTo>
                  <a:lnTo>
                    <a:pt x="14731" y="388213"/>
                  </a:lnTo>
                  <a:lnTo>
                    <a:pt x="14731" y="381203"/>
                  </a:lnTo>
                  <a:lnTo>
                    <a:pt x="110617" y="215125"/>
                  </a:lnTo>
                  <a:lnTo>
                    <a:pt x="294194" y="215125"/>
                  </a:lnTo>
                  <a:lnTo>
                    <a:pt x="287045" y="202742"/>
                  </a:lnTo>
                  <a:lnTo>
                    <a:pt x="286270" y="201980"/>
                  </a:lnTo>
                  <a:lnTo>
                    <a:pt x="285394" y="201345"/>
                  </a:lnTo>
                  <a:lnTo>
                    <a:pt x="285246" y="199796"/>
                  </a:lnTo>
                  <a:lnTo>
                    <a:pt x="267068" y="199796"/>
                  </a:lnTo>
                  <a:lnTo>
                    <a:pt x="119913" y="199580"/>
                  </a:lnTo>
                  <a:lnTo>
                    <a:pt x="164249" y="122796"/>
                  </a:lnTo>
                  <a:lnTo>
                    <a:pt x="164604" y="121450"/>
                  </a:lnTo>
                  <a:lnTo>
                    <a:pt x="164604" y="53809"/>
                  </a:lnTo>
                  <a:lnTo>
                    <a:pt x="237807" y="53809"/>
                  </a:lnTo>
                  <a:lnTo>
                    <a:pt x="237807" y="52082"/>
                  </a:lnTo>
                  <a:lnTo>
                    <a:pt x="244832" y="48144"/>
                  </a:lnTo>
                  <a:lnTo>
                    <a:pt x="250358" y="42367"/>
                  </a:lnTo>
                  <a:lnTo>
                    <a:pt x="252413" y="38265"/>
                  </a:lnTo>
                  <a:lnTo>
                    <a:pt x="152234" y="38265"/>
                  </a:lnTo>
                  <a:lnTo>
                    <a:pt x="147142" y="33159"/>
                  </a:lnTo>
                  <a:lnTo>
                    <a:pt x="147142" y="20650"/>
                  </a:lnTo>
                  <a:lnTo>
                    <a:pt x="152234" y="15544"/>
                  </a:lnTo>
                  <a:lnTo>
                    <a:pt x="252550" y="15544"/>
                  </a:lnTo>
                  <a:lnTo>
                    <a:pt x="247383" y="7886"/>
                  </a:lnTo>
                  <a:lnTo>
                    <a:pt x="238832" y="2116"/>
                  </a:lnTo>
                  <a:lnTo>
                    <a:pt x="228371" y="0"/>
                  </a:lnTo>
                  <a:close/>
                </a:path>
                <a:path w="390525" h="419100">
                  <a:moveTo>
                    <a:pt x="294194" y="215125"/>
                  </a:moveTo>
                  <a:lnTo>
                    <a:pt x="110617" y="215125"/>
                  </a:lnTo>
                  <a:lnTo>
                    <a:pt x="276377" y="215366"/>
                  </a:lnTo>
                  <a:lnTo>
                    <a:pt x="375221" y="386562"/>
                  </a:lnTo>
                  <a:lnTo>
                    <a:pt x="375221" y="391883"/>
                  </a:lnTo>
                  <a:lnTo>
                    <a:pt x="370078" y="400799"/>
                  </a:lnTo>
                  <a:lnTo>
                    <a:pt x="365467" y="403466"/>
                  </a:lnTo>
                  <a:lnTo>
                    <a:pt x="386392" y="403466"/>
                  </a:lnTo>
                  <a:lnTo>
                    <a:pt x="389147" y="396846"/>
                  </a:lnTo>
                  <a:lnTo>
                    <a:pt x="390156" y="389229"/>
                  </a:lnTo>
                  <a:lnTo>
                    <a:pt x="389147" y="381613"/>
                  </a:lnTo>
                  <a:lnTo>
                    <a:pt x="386118" y="374332"/>
                  </a:lnTo>
                  <a:lnTo>
                    <a:pt x="294194" y="215125"/>
                  </a:lnTo>
                  <a:close/>
                </a:path>
                <a:path w="390525" h="419100">
                  <a:moveTo>
                    <a:pt x="237807" y="53809"/>
                  </a:moveTo>
                  <a:lnTo>
                    <a:pt x="222250" y="53809"/>
                  </a:lnTo>
                  <a:lnTo>
                    <a:pt x="222250" y="121450"/>
                  </a:lnTo>
                  <a:lnTo>
                    <a:pt x="222605" y="122796"/>
                  </a:lnTo>
                  <a:lnTo>
                    <a:pt x="266943" y="199580"/>
                  </a:lnTo>
                  <a:lnTo>
                    <a:pt x="267068" y="199796"/>
                  </a:lnTo>
                  <a:lnTo>
                    <a:pt x="285246" y="199796"/>
                  </a:lnTo>
                  <a:lnTo>
                    <a:pt x="285226" y="199580"/>
                  </a:lnTo>
                  <a:lnTo>
                    <a:pt x="284416" y="197802"/>
                  </a:lnTo>
                  <a:lnTo>
                    <a:pt x="283172" y="196570"/>
                  </a:lnTo>
                  <a:lnTo>
                    <a:pt x="237807" y="118008"/>
                  </a:lnTo>
                  <a:lnTo>
                    <a:pt x="237807" y="53809"/>
                  </a:lnTo>
                  <a:close/>
                </a:path>
                <a:path w="390525" h="419100">
                  <a:moveTo>
                    <a:pt x="252550" y="15544"/>
                  </a:moveTo>
                  <a:lnTo>
                    <a:pt x="234632" y="15544"/>
                  </a:lnTo>
                  <a:lnTo>
                    <a:pt x="239725" y="20650"/>
                  </a:lnTo>
                  <a:lnTo>
                    <a:pt x="239725" y="33159"/>
                  </a:lnTo>
                  <a:lnTo>
                    <a:pt x="234632" y="38265"/>
                  </a:lnTo>
                  <a:lnTo>
                    <a:pt x="252413" y="38265"/>
                  </a:lnTo>
                  <a:lnTo>
                    <a:pt x="253973" y="35152"/>
                  </a:lnTo>
                  <a:lnTo>
                    <a:pt x="255270" y="26898"/>
                  </a:lnTo>
                  <a:lnTo>
                    <a:pt x="253153" y="16437"/>
                  </a:lnTo>
                  <a:lnTo>
                    <a:pt x="252550" y="15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" name="object 2">
            <a:extLst>
              <a:ext uri="{FF2B5EF4-FFF2-40B4-BE49-F238E27FC236}">
                <a16:creationId xmlns:a16="http://schemas.microsoft.com/office/drawing/2014/main" id="{B85A799C-DE13-4FC5-BD98-02CEB1678ACF}"/>
              </a:ext>
            </a:extLst>
          </p:cNvPr>
          <p:cNvSpPr txBox="1"/>
          <p:nvPr/>
        </p:nvSpPr>
        <p:spPr>
          <a:xfrm>
            <a:off x="927938" y="2667382"/>
            <a:ext cx="10670867" cy="279412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1004101" algn="just" defTabSz="806867">
              <a:spcBef>
                <a:spcPts val="88"/>
              </a:spcBef>
            </a:pP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Sedes</a:t>
            </a:r>
            <a:r>
              <a:rPr sz="2000" b="1" kern="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alternas:</a:t>
            </a:r>
            <a:r>
              <a:rPr sz="2000" b="1" kern="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Acondicionamiento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formación, investigación</a:t>
            </a:r>
            <a:r>
              <a:rPr sz="2000" kern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 err="1">
                <a:solidFill>
                  <a:srgbClr val="FFFFFF"/>
                </a:solidFill>
                <a:latin typeface="Arial MT"/>
                <a:cs typeface="Arial MT"/>
              </a:rPr>
              <a:t>interculturalidad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lang="es-CO" sz="2000" kern="0" spc="-9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1206" marR="1004101" algn="just" defTabSz="806867">
              <a:spcBef>
                <a:spcPts val="88"/>
              </a:spcBef>
            </a:pP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94134" algn="just" defTabSz="806867"/>
            <a:r>
              <a:rPr sz="2000" b="1" kern="0" spc="-18" dirty="0">
                <a:solidFill>
                  <a:srgbClr val="FFFFFF"/>
                </a:solidFill>
                <a:latin typeface="Arial"/>
                <a:cs typeface="Arial"/>
              </a:rPr>
              <a:t>Transformación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digital</a:t>
            </a:r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2000" b="1" kern="0" spc="-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ciberseguridad:</a:t>
            </a:r>
            <a:r>
              <a:rPr sz="2000" b="1" kern="0" spc="-1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Implementación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políticas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digitales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mejora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procesos</a:t>
            </a:r>
            <a:r>
              <a:rPr sz="2000" kern="0" spc="-5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 err="1">
                <a:solidFill>
                  <a:srgbClr val="FFFFFF"/>
                </a:solidFill>
                <a:latin typeface="Arial MT"/>
                <a:cs typeface="Arial MT"/>
              </a:rPr>
              <a:t>administrativos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lang="es-CO" sz="2000" kern="0" spc="-9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1206" marR="94134" algn="just" defTabSz="806867"/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483" algn="just" defTabSz="806867"/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Paz</a:t>
            </a:r>
            <a:r>
              <a:rPr sz="20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20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interculturalidad:</a:t>
            </a:r>
            <a:r>
              <a:rPr sz="20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Construcción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un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campus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seguro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políticas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 err="1">
                <a:solidFill>
                  <a:srgbClr val="FFFFFF"/>
                </a:solidFill>
                <a:latin typeface="Arial MT"/>
                <a:cs typeface="Arial MT"/>
              </a:rPr>
              <a:t>convivencia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lang="es-CO" sz="2000" kern="0" spc="-9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1206" marR="4483" algn="just" defTabSz="806867"/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  <a:p>
            <a:pPr marL="11206" marR="46507" algn="just" defTabSz="806867"/>
            <a:r>
              <a:rPr sz="2000" b="1" kern="0" spc="-9" dirty="0">
                <a:solidFill>
                  <a:srgbClr val="FFFFFF"/>
                </a:solidFill>
                <a:latin typeface="Arial"/>
                <a:cs typeface="Arial"/>
              </a:rPr>
              <a:t>Democracia</a:t>
            </a:r>
            <a:r>
              <a:rPr sz="2000" b="1" kern="0" spc="-8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kern="0" dirty="0">
                <a:solidFill>
                  <a:srgbClr val="FFFFFF"/>
                </a:solidFill>
                <a:latin typeface="Arial"/>
                <a:cs typeface="Arial"/>
              </a:rPr>
              <a:t>universitaria:</a:t>
            </a:r>
            <a:r>
              <a:rPr sz="2000" b="1" kern="0" spc="-8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Garantías</a:t>
            </a:r>
            <a:r>
              <a:rPr sz="2000" kern="0" spc="-8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democráticas</a:t>
            </a:r>
            <a:r>
              <a:rPr sz="2000" kern="0" spc="-7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44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espacios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permanentes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diálogo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con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todos</a:t>
            </a:r>
            <a:r>
              <a:rPr sz="2000" kern="0" spc="-6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dirty="0">
                <a:solidFill>
                  <a:srgbClr val="FFFFFF"/>
                </a:solidFill>
                <a:latin typeface="Arial MT"/>
                <a:cs typeface="Arial MT"/>
              </a:rPr>
              <a:t>los</a:t>
            </a:r>
            <a:r>
              <a:rPr sz="2000" kern="0" spc="-6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kern="0" spc="-9" dirty="0">
                <a:solidFill>
                  <a:srgbClr val="FFFFFF"/>
                </a:solidFill>
                <a:latin typeface="Arial MT"/>
                <a:cs typeface="Arial MT"/>
              </a:rPr>
              <a:t>estamentos.</a:t>
            </a:r>
            <a:endParaRPr sz="2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grpSp>
        <p:nvGrpSpPr>
          <p:cNvPr id="11" name="object 5">
            <a:extLst>
              <a:ext uri="{FF2B5EF4-FFF2-40B4-BE49-F238E27FC236}">
                <a16:creationId xmlns:a16="http://schemas.microsoft.com/office/drawing/2014/main" id="{7E63BB57-E521-465C-89E4-70D35413DCF0}"/>
              </a:ext>
            </a:extLst>
          </p:cNvPr>
          <p:cNvGrpSpPr/>
          <p:nvPr/>
        </p:nvGrpSpPr>
        <p:grpSpPr>
          <a:xfrm>
            <a:off x="395519" y="2759955"/>
            <a:ext cx="407334" cy="284069"/>
            <a:chOff x="561200" y="3331921"/>
            <a:chExt cx="461645" cy="321945"/>
          </a:xfrm>
        </p:grpSpPr>
        <p:sp>
          <p:nvSpPr>
            <p:cNvPr id="12" name="object 6">
              <a:extLst>
                <a:ext uri="{FF2B5EF4-FFF2-40B4-BE49-F238E27FC236}">
                  <a16:creationId xmlns:a16="http://schemas.microsoft.com/office/drawing/2014/main" id="{E877AE5C-D768-40A3-AFDC-CFD0B05129E4}"/>
                </a:ext>
              </a:extLst>
            </p:cNvPr>
            <p:cNvSpPr/>
            <p:nvPr/>
          </p:nvSpPr>
          <p:spPr>
            <a:xfrm>
              <a:off x="561200" y="3331921"/>
              <a:ext cx="461645" cy="321945"/>
            </a:xfrm>
            <a:custGeom>
              <a:avLst/>
              <a:gdLst/>
              <a:ahLst/>
              <a:cxnLst/>
              <a:rect l="l" t="t" r="r" b="b"/>
              <a:pathLst>
                <a:path w="461644" h="321945">
                  <a:moveTo>
                    <a:pt x="310032" y="0"/>
                  </a:moveTo>
                  <a:lnTo>
                    <a:pt x="151282" y="0"/>
                  </a:lnTo>
                  <a:lnTo>
                    <a:pt x="147688" y="3581"/>
                  </a:lnTo>
                  <a:lnTo>
                    <a:pt x="147688" y="61125"/>
                  </a:lnTo>
                  <a:lnTo>
                    <a:pt x="3581" y="61125"/>
                  </a:lnTo>
                  <a:lnTo>
                    <a:pt x="0" y="64706"/>
                  </a:lnTo>
                  <a:lnTo>
                    <a:pt x="0" y="317995"/>
                  </a:lnTo>
                  <a:lnTo>
                    <a:pt x="3581" y="321576"/>
                  </a:lnTo>
                  <a:lnTo>
                    <a:pt x="457631" y="321576"/>
                  </a:lnTo>
                  <a:lnTo>
                    <a:pt x="461213" y="317995"/>
                  </a:lnTo>
                  <a:lnTo>
                    <a:pt x="461213" y="308775"/>
                  </a:lnTo>
                  <a:lnTo>
                    <a:pt x="68503" y="308775"/>
                  </a:lnTo>
                  <a:lnTo>
                    <a:pt x="68503" y="305562"/>
                  </a:lnTo>
                  <a:lnTo>
                    <a:pt x="16014" y="305562"/>
                  </a:lnTo>
                  <a:lnTo>
                    <a:pt x="16014" y="77139"/>
                  </a:lnTo>
                  <a:lnTo>
                    <a:pt x="163703" y="77139"/>
                  </a:lnTo>
                  <a:lnTo>
                    <a:pt x="163703" y="16014"/>
                  </a:lnTo>
                  <a:lnTo>
                    <a:pt x="313626" y="16014"/>
                  </a:lnTo>
                  <a:lnTo>
                    <a:pt x="313626" y="3581"/>
                  </a:lnTo>
                  <a:lnTo>
                    <a:pt x="310032" y="0"/>
                  </a:lnTo>
                  <a:close/>
                </a:path>
                <a:path w="461644" h="321945">
                  <a:moveTo>
                    <a:pt x="104800" y="239064"/>
                  </a:moveTo>
                  <a:lnTo>
                    <a:pt x="95186" y="239064"/>
                  </a:lnTo>
                  <a:lnTo>
                    <a:pt x="95186" y="308775"/>
                  </a:lnTo>
                  <a:lnTo>
                    <a:pt x="215188" y="308775"/>
                  </a:lnTo>
                  <a:lnTo>
                    <a:pt x="215188" y="305562"/>
                  </a:lnTo>
                  <a:lnTo>
                    <a:pt x="104800" y="305562"/>
                  </a:lnTo>
                  <a:lnTo>
                    <a:pt x="104800" y="239064"/>
                  </a:lnTo>
                  <a:close/>
                </a:path>
                <a:path w="461644" h="321945">
                  <a:moveTo>
                    <a:pt x="251485" y="239064"/>
                  </a:moveTo>
                  <a:lnTo>
                    <a:pt x="241884" y="239064"/>
                  </a:lnTo>
                  <a:lnTo>
                    <a:pt x="241884" y="308775"/>
                  </a:lnTo>
                  <a:lnTo>
                    <a:pt x="366014" y="308775"/>
                  </a:lnTo>
                  <a:lnTo>
                    <a:pt x="366014" y="305562"/>
                  </a:lnTo>
                  <a:lnTo>
                    <a:pt x="251485" y="305562"/>
                  </a:lnTo>
                  <a:lnTo>
                    <a:pt x="251485" y="239064"/>
                  </a:lnTo>
                  <a:close/>
                </a:path>
                <a:path w="461644" h="321945">
                  <a:moveTo>
                    <a:pt x="402310" y="239064"/>
                  </a:moveTo>
                  <a:lnTo>
                    <a:pt x="392696" y="239064"/>
                  </a:lnTo>
                  <a:lnTo>
                    <a:pt x="392696" y="308775"/>
                  </a:lnTo>
                  <a:lnTo>
                    <a:pt x="461213" y="308775"/>
                  </a:lnTo>
                  <a:lnTo>
                    <a:pt x="461213" y="305562"/>
                  </a:lnTo>
                  <a:lnTo>
                    <a:pt x="402310" y="305562"/>
                  </a:lnTo>
                  <a:lnTo>
                    <a:pt x="402310" y="239064"/>
                  </a:lnTo>
                  <a:close/>
                </a:path>
                <a:path w="461644" h="321945">
                  <a:moveTo>
                    <a:pt x="102654" y="229450"/>
                  </a:moveTo>
                  <a:lnTo>
                    <a:pt x="61048" y="229450"/>
                  </a:lnTo>
                  <a:lnTo>
                    <a:pt x="58889" y="231597"/>
                  </a:lnTo>
                  <a:lnTo>
                    <a:pt x="58889" y="305562"/>
                  </a:lnTo>
                  <a:lnTo>
                    <a:pt x="68503" y="305562"/>
                  </a:lnTo>
                  <a:lnTo>
                    <a:pt x="68503" y="239064"/>
                  </a:lnTo>
                  <a:lnTo>
                    <a:pt x="104800" y="239064"/>
                  </a:lnTo>
                  <a:lnTo>
                    <a:pt x="104800" y="231597"/>
                  </a:lnTo>
                  <a:lnTo>
                    <a:pt x="102654" y="229450"/>
                  </a:lnTo>
                  <a:close/>
                </a:path>
                <a:path w="461644" h="321945">
                  <a:moveTo>
                    <a:pt x="163703" y="77139"/>
                  </a:moveTo>
                  <a:lnTo>
                    <a:pt x="147688" y="77139"/>
                  </a:lnTo>
                  <a:lnTo>
                    <a:pt x="147688" y="305562"/>
                  </a:lnTo>
                  <a:lnTo>
                    <a:pt x="163703" y="305562"/>
                  </a:lnTo>
                  <a:lnTo>
                    <a:pt x="163703" y="77139"/>
                  </a:lnTo>
                  <a:close/>
                </a:path>
                <a:path w="461644" h="321945">
                  <a:moveTo>
                    <a:pt x="249326" y="229450"/>
                  </a:moveTo>
                  <a:lnTo>
                    <a:pt x="207733" y="229450"/>
                  </a:lnTo>
                  <a:lnTo>
                    <a:pt x="205574" y="231597"/>
                  </a:lnTo>
                  <a:lnTo>
                    <a:pt x="205574" y="305562"/>
                  </a:lnTo>
                  <a:lnTo>
                    <a:pt x="215188" y="305562"/>
                  </a:lnTo>
                  <a:lnTo>
                    <a:pt x="215188" y="239064"/>
                  </a:lnTo>
                  <a:lnTo>
                    <a:pt x="251485" y="239064"/>
                  </a:lnTo>
                  <a:lnTo>
                    <a:pt x="251485" y="231597"/>
                  </a:lnTo>
                  <a:lnTo>
                    <a:pt x="249326" y="229450"/>
                  </a:lnTo>
                  <a:close/>
                </a:path>
                <a:path w="461644" h="321945">
                  <a:moveTo>
                    <a:pt x="313626" y="16014"/>
                  </a:moveTo>
                  <a:lnTo>
                    <a:pt x="297599" y="16014"/>
                  </a:lnTo>
                  <a:lnTo>
                    <a:pt x="297510" y="305562"/>
                  </a:lnTo>
                  <a:lnTo>
                    <a:pt x="313524" y="305562"/>
                  </a:lnTo>
                  <a:lnTo>
                    <a:pt x="313524" y="146380"/>
                  </a:lnTo>
                  <a:lnTo>
                    <a:pt x="461213" y="146380"/>
                  </a:lnTo>
                  <a:lnTo>
                    <a:pt x="461213" y="133946"/>
                  </a:lnTo>
                  <a:lnTo>
                    <a:pt x="457631" y="130365"/>
                  </a:lnTo>
                  <a:lnTo>
                    <a:pt x="313626" y="130365"/>
                  </a:lnTo>
                  <a:lnTo>
                    <a:pt x="313626" y="16014"/>
                  </a:lnTo>
                  <a:close/>
                </a:path>
                <a:path w="461644" h="321945">
                  <a:moveTo>
                    <a:pt x="400164" y="229450"/>
                  </a:moveTo>
                  <a:lnTo>
                    <a:pt x="358559" y="229450"/>
                  </a:lnTo>
                  <a:lnTo>
                    <a:pt x="356412" y="231597"/>
                  </a:lnTo>
                  <a:lnTo>
                    <a:pt x="356412" y="305562"/>
                  </a:lnTo>
                  <a:lnTo>
                    <a:pt x="366014" y="305562"/>
                  </a:lnTo>
                  <a:lnTo>
                    <a:pt x="366014" y="239064"/>
                  </a:lnTo>
                  <a:lnTo>
                    <a:pt x="402310" y="239064"/>
                  </a:lnTo>
                  <a:lnTo>
                    <a:pt x="402310" y="231597"/>
                  </a:lnTo>
                  <a:lnTo>
                    <a:pt x="400164" y="229450"/>
                  </a:lnTo>
                  <a:close/>
                </a:path>
                <a:path w="461644" h="321945">
                  <a:moveTo>
                    <a:pt x="461213" y="146380"/>
                  </a:moveTo>
                  <a:lnTo>
                    <a:pt x="445198" y="146380"/>
                  </a:lnTo>
                  <a:lnTo>
                    <a:pt x="445198" y="305562"/>
                  </a:lnTo>
                  <a:lnTo>
                    <a:pt x="461213" y="305562"/>
                  </a:lnTo>
                  <a:lnTo>
                    <a:pt x="461213" y="14638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3" name="object 7">
              <a:extLst>
                <a:ext uri="{FF2B5EF4-FFF2-40B4-BE49-F238E27FC236}">
                  <a16:creationId xmlns:a16="http://schemas.microsoft.com/office/drawing/2014/main" id="{33A638C3-3C4F-4D10-8369-D5329F52195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2454" y="3378314"/>
              <a:ext cx="99910" cy="162902"/>
            </a:xfrm>
            <a:prstGeom prst="rect">
              <a:avLst/>
            </a:prstGeom>
          </p:spPr>
        </p:pic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B34ED9EB-F06B-470E-B1E9-44D75BD6B649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3102" y="3437038"/>
              <a:ext cx="99910" cy="104178"/>
            </a:xfrm>
            <a:prstGeom prst="rect">
              <a:avLst/>
            </a:prstGeom>
          </p:spPr>
        </p:pic>
        <p:sp>
          <p:nvSpPr>
            <p:cNvPr id="15" name="object 9">
              <a:extLst>
                <a:ext uri="{FF2B5EF4-FFF2-40B4-BE49-F238E27FC236}">
                  <a16:creationId xmlns:a16="http://schemas.microsoft.com/office/drawing/2014/main" id="{79C9E0B8-04A7-418D-98BA-08F591E78F09}"/>
                </a:ext>
              </a:extLst>
            </p:cNvPr>
            <p:cNvSpPr/>
            <p:nvPr/>
          </p:nvSpPr>
          <p:spPr>
            <a:xfrm>
              <a:off x="890600" y="3495750"/>
              <a:ext cx="100330" cy="45720"/>
            </a:xfrm>
            <a:custGeom>
              <a:avLst/>
              <a:gdLst/>
              <a:ahLst/>
              <a:cxnLst/>
              <a:rect l="l" t="t" r="r" b="b"/>
              <a:pathLst>
                <a:path w="100330" h="45720">
                  <a:moveTo>
                    <a:pt x="45466" y="2159"/>
                  </a:moveTo>
                  <a:lnTo>
                    <a:pt x="43319" y="0"/>
                  </a:lnTo>
                  <a:lnTo>
                    <a:pt x="35852" y="0"/>
                  </a:lnTo>
                  <a:lnTo>
                    <a:pt x="35852" y="9613"/>
                  </a:lnTo>
                  <a:lnTo>
                    <a:pt x="35852" y="35864"/>
                  </a:lnTo>
                  <a:lnTo>
                    <a:pt x="9613" y="35864"/>
                  </a:lnTo>
                  <a:lnTo>
                    <a:pt x="9613" y="9613"/>
                  </a:lnTo>
                  <a:lnTo>
                    <a:pt x="35852" y="9613"/>
                  </a:lnTo>
                  <a:lnTo>
                    <a:pt x="35852" y="0"/>
                  </a:lnTo>
                  <a:lnTo>
                    <a:pt x="2159" y="0"/>
                  </a:lnTo>
                  <a:lnTo>
                    <a:pt x="0" y="2159"/>
                  </a:lnTo>
                  <a:lnTo>
                    <a:pt x="0" y="43319"/>
                  </a:lnTo>
                  <a:lnTo>
                    <a:pt x="2159" y="45466"/>
                  </a:lnTo>
                  <a:lnTo>
                    <a:pt x="43319" y="45466"/>
                  </a:lnTo>
                  <a:lnTo>
                    <a:pt x="45466" y="43319"/>
                  </a:lnTo>
                  <a:lnTo>
                    <a:pt x="45466" y="35864"/>
                  </a:lnTo>
                  <a:lnTo>
                    <a:pt x="45466" y="9613"/>
                  </a:lnTo>
                  <a:lnTo>
                    <a:pt x="45466" y="2159"/>
                  </a:lnTo>
                  <a:close/>
                </a:path>
                <a:path w="100330" h="45720">
                  <a:moveTo>
                    <a:pt x="99923" y="2159"/>
                  </a:moveTo>
                  <a:lnTo>
                    <a:pt x="97764" y="0"/>
                  </a:lnTo>
                  <a:lnTo>
                    <a:pt x="90309" y="0"/>
                  </a:lnTo>
                  <a:lnTo>
                    <a:pt x="90309" y="9613"/>
                  </a:lnTo>
                  <a:lnTo>
                    <a:pt x="90309" y="35864"/>
                  </a:lnTo>
                  <a:lnTo>
                    <a:pt x="64058" y="35864"/>
                  </a:lnTo>
                  <a:lnTo>
                    <a:pt x="64058" y="9613"/>
                  </a:lnTo>
                  <a:lnTo>
                    <a:pt x="90309" y="9613"/>
                  </a:lnTo>
                  <a:lnTo>
                    <a:pt x="90309" y="0"/>
                  </a:lnTo>
                  <a:lnTo>
                    <a:pt x="56603" y="0"/>
                  </a:lnTo>
                  <a:lnTo>
                    <a:pt x="54444" y="2159"/>
                  </a:lnTo>
                  <a:lnTo>
                    <a:pt x="54444" y="43319"/>
                  </a:lnTo>
                  <a:lnTo>
                    <a:pt x="56603" y="45466"/>
                  </a:lnTo>
                  <a:lnTo>
                    <a:pt x="97764" y="45466"/>
                  </a:lnTo>
                  <a:lnTo>
                    <a:pt x="99923" y="43319"/>
                  </a:lnTo>
                  <a:lnTo>
                    <a:pt x="99923" y="35864"/>
                  </a:lnTo>
                  <a:lnTo>
                    <a:pt x="99923" y="9613"/>
                  </a:lnTo>
                  <a:lnTo>
                    <a:pt x="99923" y="2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object 10">
            <a:extLst>
              <a:ext uri="{FF2B5EF4-FFF2-40B4-BE49-F238E27FC236}">
                <a16:creationId xmlns:a16="http://schemas.microsoft.com/office/drawing/2014/main" id="{D0FB01EF-B2E8-4B56-9AB4-DF19FEB7156C}"/>
              </a:ext>
            </a:extLst>
          </p:cNvPr>
          <p:cNvGrpSpPr/>
          <p:nvPr/>
        </p:nvGrpSpPr>
        <p:grpSpPr>
          <a:xfrm>
            <a:off x="433868" y="3355892"/>
            <a:ext cx="285190" cy="447115"/>
            <a:chOff x="562752" y="4117060"/>
            <a:chExt cx="323215" cy="506730"/>
          </a:xfrm>
        </p:grpSpPr>
        <p:sp>
          <p:nvSpPr>
            <p:cNvPr id="17" name="object 11">
              <a:extLst>
                <a:ext uri="{FF2B5EF4-FFF2-40B4-BE49-F238E27FC236}">
                  <a16:creationId xmlns:a16="http://schemas.microsoft.com/office/drawing/2014/main" id="{D8B8EE97-9521-4E77-918A-788CDDFE0157}"/>
                </a:ext>
              </a:extLst>
            </p:cNvPr>
            <p:cNvSpPr/>
            <p:nvPr/>
          </p:nvSpPr>
          <p:spPr>
            <a:xfrm>
              <a:off x="562749" y="4117060"/>
              <a:ext cx="323215" cy="506730"/>
            </a:xfrm>
            <a:custGeom>
              <a:avLst/>
              <a:gdLst/>
              <a:ahLst/>
              <a:cxnLst/>
              <a:rect l="l" t="t" r="r" b="b"/>
              <a:pathLst>
                <a:path w="323215" h="506729">
                  <a:moveTo>
                    <a:pt x="277444" y="79794"/>
                  </a:moveTo>
                  <a:lnTo>
                    <a:pt x="274535" y="65430"/>
                  </a:lnTo>
                  <a:lnTo>
                    <a:pt x="270002" y="58712"/>
                  </a:lnTo>
                  <a:lnTo>
                    <a:pt x="266611" y="53682"/>
                  </a:lnTo>
                  <a:lnTo>
                    <a:pt x="261594" y="50304"/>
                  </a:lnTo>
                  <a:lnTo>
                    <a:pt x="261594" y="79794"/>
                  </a:lnTo>
                  <a:lnTo>
                    <a:pt x="261594" y="358355"/>
                  </a:lnTo>
                  <a:lnTo>
                    <a:pt x="259930" y="366560"/>
                  </a:lnTo>
                  <a:lnTo>
                    <a:pt x="255409" y="373265"/>
                  </a:lnTo>
                  <a:lnTo>
                    <a:pt x="248704" y="377786"/>
                  </a:lnTo>
                  <a:lnTo>
                    <a:pt x="240499" y="379437"/>
                  </a:lnTo>
                  <a:lnTo>
                    <a:pt x="82715" y="379437"/>
                  </a:lnTo>
                  <a:lnTo>
                    <a:pt x="74510" y="377786"/>
                  </a:lnTo>
                  <a:lnTo>
                    <a:pt x="67805" y="373265"/>
                  </a:lnTo>
                  <a:lnTo>
                    <a:pt x="63284" y="366560"/>
                  </a:lnTo>
                  <a:lnTo>
                    <a:pt x="61633" y="358355"/>
                  </a:lnTo>
                  <a:lnTo>
                    <a:pt x="61633" y="79794"/>
                  </a:lnTo>
                  <a:lnTo>
                    <a:pt x="63284" y="71602"/>
                  </a:lnTo>
                  <a:lnTo>
                    <a:pt x="67805" y="64897"/>
                  </a:lnTo>
                  <a:lnTo>
                    <a:pt x="74510" y="60375"/>
                  </a:lnTo>
                  <a:lnTo>
                    <a:pt x="82715" y="58712"/>
                  </a:lnTo>
                  <a:lnTo>
                    <a:pt x="240499" y="58712"/>
                  </a:lnTo>
                  <a:lnTo>
                    <a:pt x="248704" y="60375"/>
                  </a:lnTo>
                  <a:lnTo>
                    <a:pt x="255409" y="64897"/>
                  </a:lnTo>
                  <a:lnTo>
                    <a:pt x="259930" y="71602"/>
                  </a:lnTo>
                  <a:lnTo>
                    <a:pt x="261594" y="79794"/>
                  </a:lnTo>
                  <a:lnTo>
                    <a:pt x="261594" y="50304"/>
                  </a:lnTo>
                  <a:lnTo>
                    <a:pt x="254863" y="45758"/>
                  </a:lnTo>
                  <a:lnTo>
                    <a:pt x="240499" y="42849"/>
                  </a:lnTo>
                  <a:lnTo>
                    <a:pt x="82715" y="42849"/>
                  </a:lnTo>
                  <a:lnTo>
                    <a:pt x="68338" y="45758"/>
                  </a:lnTo>
                  <a:lnTo>
                    <a:pt x="56603" y="53682"/>
                  </a:lnTo>
                  <a:lnTo>
                    <a:pt x="48679" y="65430"/>
                  </a:lnTo>
                  <a:lnTo>
                    <a:pt x="45770" y="79794"/>
                  </a:lnTo>
                  <a:lnTo>
                    <a:pt x="45770" y="358355"/>
                  </a:lnTo>
                  <a:lnTo>
                    <a:pt x="48679" y="372719"/>
                  </a:lnTo>
                  <a:lnTo>
                    <a:pt x="56603" y="384467"/>
                  </a:lnTo>
                  <a:lnTo>
                    <a:pt x="68338" y="392391"/>
                  </a:lnTo>
                  <a:lnTo>
                    <a:pt x="82715" y="395287"/>
                  </a:lnTo>
                  <a:lnTo>
                    <a:pt x="240499" y="395287"/>
                  </a:lnTo>
                  <a:lnTo>
                    <a:pt x="254863" y="392391"/>
                  </a:lnTo>
                  <a:lnTo>
                    <a:pt x="266611" y="384467"/>
                  </a:lnTo>
                  <a:lnTo>
                    <a:pt x="269989" y="379437"/>
                  </a:lnTo>
                  <a:lnTo>
                    <a:pt x="274535" y="372719"/>
                  </a:lnTo>
                  <a:lnTo>
                    <a:pt x="277444" y="358355"/>
                  </a:lnTo>
                  <a:lnTo>
                    <a:pt x="277444" y="79794"/>
                  </a:lnTo>
                  <a:close/>
                </a:path>
                <a:path w="323215" h="506729">
                  <a:moveTo>
                    <a:pt x="323215" y="49657"/>
                  </a:moveTo>
                  <a:lnTo>
                    <a:pt x="319303" y="30353"/>
                  </a:lnTo>
                  <a:lnTo>
                    <a:pt x="312204" y="19824"/>
                  </a:lnTo>
                  <a:lnTo>
                    <a:pt x="308648" y="14566"/>
                  </a:lnTo>
                  <a:lnTo>
                    <a:pt x="303390" y="11023"/>
                  </a:lnTo>
                  <a:lnTo>
                    <a:pt x="303390" y="49657"/>
                  </a:lnTo>
                  <a:lnTo>
                    <a:pt x="303390" y="456590"/>
                  </a:lnTo>
                  <a:lnTo>
                    <a:pt x="301040" y="468198"/>
                  </a:lnTo>
                  <a:lnTo>
                    <a:pt x="294640" y="477672"/>
                  </a:lnTo>
                  <a:lnTo>
                    <a:pt x="285153" y="484073"/>
                  </a:lnTo>
                  <a:lnTo>
                    <a:pt x="273545" y="486410"/>
                  </a:lnTo>
                  <a:lnTo>
                    <a:pt x="49657" y="486410"/>
                  </a:lnTo>
                  <a:lnTo>
                    <a:pt x="38049" y="484073"/>
                  </a:lnTo>
                  <a:lnTo>
                    <a:pt x="28575" y="477672"/>
                  </a:lnTo>
                  <a:lnTo>
                    <a:pt x="22174" y="468198"/>
                  </a:lnTo>
                  <a:lnTo>
                    <a:pt x="19824" y="456590"/>
                  </a:lnTo>
                  <a:lnTo>
                    <a:pt x="19824" y="49657"/>
                  </a:lnTo>
                  <a:lnTo>
                    <a:pt x="22174" y="38061"/>
                  </a:lnTo>
                  <a:lnTo>
                    <a:pt x="28575" y="28575"/>
                  </a:lnTo>
                  <a:lnTo>
                    <a:pt x="38049" y="22174"/>
                  </a:lnTo>
                  <a:lnTo>
                    <a:pt x="49657" y="19824"/>
                  </a:lnTo>
                  <a:lnTo>
                    <a:pt x="273545" y="19824"/>
                  </a:lnTo>
                  <a:lnTo>
                    <a:pt x="285153" y="22174"/>
                  </a:lnTo>
                  <a:lnTo>
                    <a:pt x="294640" y="28575"/>
                  </a:lnTo>
                  <a:lnTo>
                    <a:pt x="301040" y="38061"/>
                  </a:lnTo>
                  <a:lnTo>
                    <a:pt x="303390" y="49657"/>
                  </a:lnTo>
                  <a:lnTo>
                    <a:pt x="303390" y="11023"/>
                  </a:lnTo>
                  <a:lnTo>
                    <a:pt x="292849" y="3911"/>
                  </a:lnTo>
                  <a:lnTo>
                    <a:pt x="273545" y="0"/>
                  </a:lnTo>
                  <a:lnTo>
                    <a:pt x="49657" y="0"/>
                  </a:lnTo>
                  <a:lnTo>
                    <a:pt x="30340" y="3911"/>
                  </a:lnTo>
                  <a:lnTo>
                    <a:pt x="14554" y="14566"/>
                  </a:lnTo>
                  <a:lnTo>
                    <a:pt x="3898" y="30353"/>
                  </a:lnTo>
                  <a:lnTo>
                    <a:pt x="0" y="49657"/>
                  </a:lnTo>
                  <a:lnTo>
                    <a:pt x="0" y="456590"/>
                  </a:lnTo>
                  <a:lnTo>
                    <a:pt x="3898" y="475907"/>
                  </a:lnTo>
                  <a:lnTo>
                    <a:pt x="14554" y="491680"/>
                  </a:lnTo>
                  <a:lnTo>
                    <a:pt x="30340" y="502335"/>
                  </a:lnTo>
                  <a:lnTo>
                    <a:pt x="49657" y="506234"/>
                  </a:lnTo>
                  <a:lnTo>
                    <a:pt x="273545" y="506234"/>
                  </a:lnTo>
                  <a:lnTo>
                    <a:pt x="292849" y="502335"/>
                  </a:lnTo>
                  <a:lnTo>
                    <a:pt x="308648" y="491680"/>
                  </a:lnTo>
                  <a:lnTo>
                    <a:pt x="312204" y="486410"/>
                  </a:lnTo>
                  <a:lnTo>
                    <a:pt x="319303" y="475907"/>
                  </a:lnTo>
                  <a:lnTo>
                    <a:pt x="323215" y="456590"/>
                  </a:lnTo>
                  <a:lnTo>
                    <a:pt x="323215" y="496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8" name="object 12">
              <a:extLst>
                <a:ext uri="{FF2B5EF4-FFF2-40B4-BE49-F238E27FC236}">
                  <a16:creationId xmlns:a16="http://schemas.microsoft.com/office/drawing/2014/main" id="{B8C1470F-E483-4F1F-89D7-F968ACFEF57B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0487" y="4524984"/>
              <a:ext cx="67741" cy="67741"/>
            </a:xfrm>
            <a:prstGeom prst="rect">
              <a:avLst/>
            </a:prstGeom>
          </p:spPr>
        </p:pic>
      </p:grpSp>
      <p:sp>
        <p:nvSpPr>
          <p:cNvPr id="19" name="object 13">
            <a:extLst>
              <a:ext uri="{FF2B5EF4-FFF2-40B4-BE49-F238E27FC236}">
                <a16:creationId xmlns:a16="http://schemas.microsoft.com/office/drawing/2014/main" id="{F158769B-5305-4B03-BA8B-0DA9889BBA9B}"/>
              </a:ext>
            </a:extLst>
          </p:cNvPr>
          <p:cNvSpPr/>
          <p:nvPr/>
        </p:nvSpPr>
        <p:spPr>
          <a:xfrm>
            <a:off x="449307" y="4199565"/>
            <a:ext cx="299757" cy="378758"/>
          </a:xfrm>
          <a:custGeom>
            <a:avLst/>
            <a:gdLst/>
            <a:ahLst/>
            <a:cxnLst/>
            <a:rect l="l" t="t" r="r" b="b"/>
            <a:pathLst>
              <a:path w="339725" h="429260">
                <a:moveTo>
                  <a:pt x="171623" y="0"/>
                </a:moveTo>
                <a:lnTo>
                  <a:pt x="124819" y="7506"/>
                </a:lnTo>
                <a:lnTo>
                  <a:pt x="87622" y="30605"/>
                </a:lnTo>
                <a:lnTo>
                  <a:pt x="68139" y="66575"/>
                </a:lnTo>
                <a:lnTo>
                  <a:pt x="68039" y="66836"/>
                </a:lnTo>
                <a:lnTo>
                  <a:pt x="64928" y="86854"/>
                </a:lnTo>
                <a:lnTo>
                  <a:pt x="64956" y="102293"/>
                </a:lnTo>
                <a:lnTo>
                  <a:pt x="65087" y="107062"/>
                </a:lnTo>
                <a:lnTo>
                  <a:pt x="65169" y="110076"/>
                </a:lnTo>
                <a:lnTo>
                  <a:pt x="72379" y="147685"/>
                </a:lnTo>
                <a:lnTo>
                  <a:pt x="102196" y="219400"/>
                </a:lnTo>
                <a:lnTo>
                  <a:pt x="102641" y="220581"/>
                </a:lnTo>
                <a:lnTo>
                  <a:pt x="103276" y="221673"/>
                </a:lnTo>
                <a:lnTo>
                  <a:pt x="106057" y="224886"/>
                </a:lnTo>
                <a:lnTo>
                  <a:pt x="109029" y="227337"/>
                </a:lnTo>
                <a:lnTo>
                  <a:pt x="111874" y="228328"/>
                </a:lnTo>
                <a:lnTo>
                  <a:pt x="83770" y="258105"/>
                </a:lnTo>
                <a:lnTo>
                  <a:pt x="55697" y="285899"/>
                </a:lnTo>
                <a:lnTo>
                  <a:pt x="29197" y="309476"/>
                </a:lnTo>
                <a:lnTo>
                  <a:pt x="5816" y="326601"/>
                </a:lnTo>
                <a:lnTo>
                  <a:pt x="1752" y="329115"/>
                </a:lnTo>
                <a:lnTo>
                  <a:pt x="0" y="334894"/>
                </a:lnTo>
                <a:lnTo>
                  <a:pt x="20937" y="374913"/>
                </a:lnTo>
                <a:lnTo>
                  <a:pt x="82765" y="428290"/>
                </a:lnTo>
                <a:lnTo>
                  <a:pt x="84912" y="429013"/>
                </a:lnTo>
                <a:lnTo>
                  <a:pt x="88112" y="429013"/>
                </a:lnTo>
                <a:lnTo>
                  <a:pt x="90220" y="428112"/>
                </a:lnTo>
                <a:lnTo>
                  <a:pt x="91859" y="426397"/>
                </a:lnTo>
                <a:lnTo>
                  <a:pt x="100264" y="417389"/>
                </a:lnTo>
                <a:lnTo>
                  <a:pt x="109987" y="406547"/>
                </a:lnTo>
                <a:lnTo>
                  <a:pt x="84226" y="406547"/>
                </a:lnTo>
                <a:lnTo>
                  <a:pt x="60516" y="390423"/>
                </a:lnTo>
                <a:lnTo>
                  <a:pt x="42448" y="371960"/>
                </a:lnTo>
                <a:lnTo>
                  <a:pt x="29635" y="354128"/>
                </a:lnTo>
                <a:lnTo>
                  <a:pt x="21691" y="339898"/>
                </a:lnTo>
                <a:lnTo>
                  <a:pt x="67116" y="301714"/>
                </a:lnTo>
                <a:lnTo>
                  <a:pt x="116474" y="251607"/>
                </a:lnTo>
                <a:lnTo>
                  <a:pt x="155830" y="207792"/>
                </a:lnTo>
                <a:lnTo>
                  <a:pt x="115989" y="207792"/>
                </a:lnTo>
                <a:lnTo>
                  <a:pt x="103231" y="177220"/>
                </a:lnTo>
                <a:lnTo>
                  <a:pt x="94364" y="155068"/>
                </a:lnTo>
                <a:lnTo>
                  <a:pt x="89064" y="141127"/>
                </a:lnTo>
                <a:lnTo>
                  <a:pt x="87007" y="135186"/>
                </a:lnTo>
                <a:lnTo>
                  <a:pt x="82978" y="112914"/>
                </a:lnTo>
                <a:lnTo>
                  <a:pt x="82880" y="112373"/>
                </a:lnTo>
                <a:lnTo>
                  <a:pt x="82262" y="96172"/>
                </a:lnTo>
                <a:lnTo>
                  <a:pt x="82211" y="94838"/>
                </a:lnTo>
                <a:lnTo>
                  <a:pt x="82103" y="91995"/>
                </a:lnTo>
                <a:lnTo>
                  <a:pt x="82654" y="87968"/>
                </a:lnTo>
                <a:lnTo>
                  <a:pt x="84560" y="74514"/>
                </a:lnTo>
                <a:lnTo>
                  <a:pt x="84660" y="73805"/>
                </a:lnTo>
                <a:lnTo>
                  <a:pt x="90563" y="58186"/>
                </a:lnTo>
                <a:lnTo>
                  <a:pt x="116103" y="33272"/>
                </a:lnTo>
                <a:lnTo>
                  <a:pt x="153030" y="21910"/>
                </a:lnTo>
                <a:lnTo>
                  <a:pt x="246178" y="21910"/>
                </a:lnTo>
                <a:lnTo>
                  <a:pt x="234086" y="13673"/>
                </a:lnTo>
                <a:lnTo>
                  <a:pt x="215311" y="6191"/>
                </a:lnTo>
                <a:lnTo>
                  <a:pt x="194355" y="1633"/>
                </a:lnTo>
                <a:lnTo>
                  <a:pt x="194907" y="1633"/>
                </a:lnTo>
                <a:lnTo>
                  <a:pt x="171623" y="0"/>
                </a:lnTo>
                <a:close/>
              </a:path>
              <a:path w="339725" h="429260">
                <a:moveTo>
                  <a:pt x="198170" y="331211"/>
                </a:moveTo>
                <a:lnTo>
                  <a:pt x="172618" y="331211"/>
                </a:lnTo>
                <a:lnTo>
                  <a:pt x="239865" y="406547"/>
                </a:lnTo>
                <a:lnTo>
                  <a:pt x="249638" y="417389"/>
                </a:lnTo>
                <a:lnTo>
                  <a:pt x="251650" y="418307"/>
                </a:lnTo>
                <a:lnTo>
                  <a:pt x="254698" y="418307"/>
                </a:lnTo>
                <a:lnTo>
                  <a:pt x="255524" y="418168"/>
                </a:lnTo>
                <a:lnTo>
                  <a:pt x="256336" y="417901"/>
                </a:lnTo>
                <a:lnTo>
                  <a:pt x="290375" y="397356"/>
                </a:lnTo>
                <a:lnTo>
                  <a:pt x="291412" y="396184"/>
                </a:lnTo>
                <a:lnTo>
                  <a:pt x="256159" y="396184"/>
                </a:lnTo>
                <a:lnTo>
                  <a:pt x="198170" y="331211"/>
                </a:lnTo>
                <a:close/>
              </a:path>
              <a:path w="339725" h="429260">
                <a:moveTo>
                  <a:pt x="246178" y="21910"/>
                </a:moveTo>
                <a:lnTo>
                  <a:pt x="153030" y="21910"/>
                </a:lnTo>
                <a:lnTo>
                  <a:pt x="192835" y="22305"/>
                </a:lnTo>
                <a:lnTo>
                  <a:pt x="227012" y="32659"/>
                </a:lnTo>
                <a:lnTo>
                  <a:pt x="242105" y="42878"/>
                </a:lnTo>
                <a:lnTo>
                  <a:pt x="254506" y="56121"/>
                </a:lnTo>
                <a:lnTo>
                  <a:pt x="263418" y="71294"/>
                </a:lnTo>
                <a:lnTo>
                  <a:pt x="267915" y="86854"/>
                </a:lnTo>
                <a:lnTo>
                  <a:pt x="267825" y="90012"/>
                </a:lnTo>
                <a:lnTo>
                  <a:pt x="264672" y="128620"/>
                </a:lnTo>
                <a:lnTo>
                  <a:pt x="264608" y="129407"/>
                </a:lnTo>
                <a:lnTo>
                  <a:pt x="248166" y="176420"/>
                </a:lnTo>
                <a:lnTo>
                  <a:pt x="222431" y="225577"/>
                </a:lnTo>
                <a:lnTo>
                  <a:pt x="191114" y="274107"/>
                </a:lnTo>
                <a:lnTo>
                  <a:pt x="157924" y="319239"/>
                </a:lnTo>
                <a:lnTo>
                  <a:pt x="126573" y="358204"/>
                </a:lnTo>
                <a:lnTo>
                  <a:pt x="100770" y="388230"/>
                </a:lnTo>
                <a:lnTo>
                  <a:pt x="84226" y="406547"/>
                </a:lnTo>
                <a:lnTo>
                  <a:pt x="109987" y="406547"/>
                </a:lnTo>
                <a:lnTo>
                  <a:pt x="118230" y="397356"/>
                </a:lnTo>
                <a:lnTo>
                  <a:pt x="143388" y="367836"/>
                </a:lnTo>
                <a:lnTo>
                  <a:pt x="172618" y="331211"/>
                </a:lnTo>
                <a:lnTo>
                  <a:pt x="198170" y="331211"/>
                </a:lnTo>
                <a:lnTo>
                  <a:pt x="188785" y="320695"/>
                </a:lnTo>
                <a:lnTo>
                  <a:pt x="236931" y="253068"/>
                </a:lnTo>
                <a:lnTo>
                  <a:pt x="265263" y="253068"/>
                </a:lnTo>
                <a:lnTo>
                  <a:pt x="241173" y="230563"/>
                </a:lnTo>
                <a:lnTo>
                  <a:pt x="240615" y="230563"/>
                </a:lnTo>
                <a:lnTo>
                  <a:pt x="260681" y="191865"/>
                </a:lnTo>
                <a:lnTo>
                  <a:pt x="275785" y="154009"/>
                </a:lnTo>
                <a:lnTo>
                  <a:pt x="284552" y="117795"/>
                </a:lnTo>
                <a:lnTo>
                  <a:pt x="284971" y="102293"/>
                </a:lnTo>
                <a:lnTo>
                  <a:pt x="285031" y="100096"/>
                </a:lnTo>
                <a:lnTo>
                  <a:pt x="285137" y="96172"/>
                </a:lnTo>
                <a:lnTo>
                  <a:pt x="285250" y="91995"/>
                </a:lnTo>
                <a:lnTo>
                  <a:pt x="285376" y="87307"/>
                </a:lnTo>
                <a:lnTo>
                  <a:pt x="285457" y="84310"/>
                </a:lnTo>
                <a:lnTo>
                  <a:pt x="279584" y="63079"/>
                </a:lnTo>
                <a:lnTo>
                  <a:pt x="268497" y="43448"/>
                </a:lnTo>
                <a:lnTo>
                  <a:pt x="253046" y="26589"/>
                </a:lnTo>
                <a:lnTo>
                  <a:pt x="246178" y="21910"/>
                </a:lnTo>
                <a:close/>
              </a:path>
              <a:path w="339725" h="429260">
                <a:moveTo>
                  <a:pt x="265263" y="253068"/>
                </a:moveTo>
                <a:lnTo>
                  <a:pt x="236931" y="253068"/>
                </a:lnTo>
                <a:lnTo>
                  <a:pt x="318084" y="328874"/>
                </a:lnTo>
                <a:lnTo>
                  <a:pt x="309494" y="344195"/>
                </a:lnTo>
                <a:lnTo>
                  <a:pt x="296075" y="363386"/>
                </a:lnTo>
                <a:lnTo>
                  <a:pt x="278179" y="382148"/>
                </a:lnTo>
                <a:lnTo>
                  <a:pt x="256159" y="396184"/>
                </a:lnTo>
                <a:lnTo>
                  <a:pt x="291412" y="396184"/>
                </a:lnTo>
                <a:lnTo>
                  <a:pt x="331340" y="343193"/>
                </a:lnTo>
                <a:lnTo>
                  <a:pt x="339153" y="326461"/>
                </a:lnTo>
                <a:lnTo>
                  <a:pt x="338150" y="321152"/>
                </a:lnTo>
                <a:lnTo>
                  <a:pt x="265263" y="253068"/>
                </a:lnTo>
                <a:close/>
              </a:path>
              <a:path w="339725" h="429260">
                <a:moveTo>
                  <a:pt x="173868" y="66575"/>
                </a:moveTo>
                <a:lnTo>
                  <a:pt x="153668" y="68508"/>
                </a:lnTo>
                <a:lnTo>
                  <a:pt x="136342" y="77456"/>
                </a:lnTo>
                <a:lnTo>
                  <a:pt x="126094" y="94838"/>
                </a:lnTo>
                <a:lnTo>
                  <a:pt x="125996" y="95003"/>
                </a:lnTo>
                <a:lnTo>
                  <a:pt x="127629" y="109006"/>
                </a:lnTo>
                <a:lnTo>
                  <a:pt x="135066" y="128620"/>
                </a:lnTo>
                <a:lnTo>
                  <a:pt x="144829" y="148557"/>
                </a:lnTo>
                <a:lnTo>
                  <a:pt x="153784" y="164231"/>
                </a:lnTo>
                <a:lnTo>
                  <a:pt x="145726" y="173659"/>
                </a:lnTo>
                <a:lnTo>
                  <a:pt x="125039" y="197164"/>
                </a:lnTo>
                <a:lnTo>
                  <a:pt x="115989" y="207792"/>
                </a:lnTo>
                <a:lnTo>
                  <a:pt x="155830" y="207792"/>
                </a:lnTo>
                <a:lnTo>
                  <a:pt x="162097" y="200815"/>
                </a:lnTo>
                <a:lnTo>
                  <a:pt x="196314" y="160586"/>
                </a:lnTo>
                <a:lnTo>
                  <a:pt x="171500" y="160586"/>
                </a:lnTo>
                <a:lnTo>
                  <a:pt x="170649" y="155570"/>
                </a:lnTo>
                <a:lnTo>
                  <a:pt x="168148" y="149829"/>
                </a:lnTo>
                <a:lnTo>
                  <a:pt x="166001" y="147391"/>
                </a:lnTo>
                <a:lnTo>
                  <a:pt x="165608" y="146972"/>
                </a:lnTo>
                <a:lnTo>
                  <a:pt x="160134" y="137942"/>
                </a:lnTo>
                <a:lnTo>
                  <a:pt x="152793" y="124167"/>
                </a:lnTo>
                <a:lnTo>
                  <a:pt x="146234" y="110076"/>
                </a:lnTo>
                <a:lnTo>
                  <a:pt x="143103" y="100096"/>
                </a:lnTo>
                <a:lnTo>
                  <a:pt x="149698" y="91995"/>
                </a:lnTo>
                <a:lnTo>
                  <a:pt x="161337" y="87968"/>
                </a:lnTo>
                <a:lnTo>
                  <a:pt x="175086" y="87484"/>
                </a:lnTo>
                <a:lnTo>
                  <a:pt x="217829" y="87484"/>
                </a:lnTo>
                <a:lnTo>
                  <a:pt x="217523" y="86854"/>
                </a:lnTo>
                <a:lnTo>
                  <a:pt x="211504" y="80094"/>
                </a:lnTo>
                <a:lnTo>
                  <a:pt x="203291" y="74514"/>
                </a:lnTo>
                <a:lnTo>
                  <a:pt x="192836" y="70073"/>
                </a:lnTo>
                <a:lnTo>
                  <a:pt x="173868" y="66575"/>
                </a:lnTo>
                <a:close/>
              </a:path>
              <a:path w="339725" h="429260">
                <a:moveTo>
                  <a:pt x="217829" y="87484"/>
                </a:moveTo>
                <a:lnTo>
                  <a:pt x="175086" y="87484"/>
                </a:lnTo>
                <a:lnTo>
                  <a:pt x="188010" y="90012"/>
                </a:lnTo>
                <a:lnTo>
                  <a:pt x="194640" y="92235"/>
                </a:lnTo>
                <a:lnTo>
                  <a:pt x="202958" y="96172"/>
                </a:lnTo>
                <a:lnTo>
                  <a:pt x="204965" y="102293"/>
                </a:lnTo>
                <a:lnTo>
                  <a:pt x="205501" y="107062"/>
                </a:lnTo>
                <a:lnTo>
                  <a:pt x="204640" y="112373"/>
                </a:lnTo>
                <a:lnTo>
                  <a:pt x="181310" y="148925"/>
                </a:lnTo>
                <a:lnTo>
                  <a:pt x="171500" y="160586"/>
                </a:lnTo>
                <a:lnTo>
                  <a:pt x="196314" y="160586"/>
                </a:lnTo>
                <a:lnTo>
                  <a:pt x="221318" y="119206"/>
                </a:lnTo>
                <a:lnTo>
                  <a:pt x="223123" y="107062"/>
                </a:lnTo>
                <a:lnTo>
                  <a:pt x="221422" y="95003"/>
                </a:lnTo>
                <a:lnTo>
                  <a:pt x="221399" y="94838"/>
                </a:lnTo>
                <a:lnTo>
                  <a:pt x="217829" y="874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 kern="0">
              <a:solidFill>
                <a:sysClr val="windowText" lastClr="000000"/>
              </a:solidFill>
            </a:endParaRPr>
          </a:p>
        </p:txBody>
      </p:sp>
      <p:grpSp>
        <p:nvGrpSpPr>
          <p:cNvPr id="20" name="object 14">
            <a:extLst>
              <a:ext uri="{FF2B5EF4-FFF2-40B4-BE49-F238E27FC236}">
                <a16:creationId xmlns:a16="http://schemas.microsoft.com/office/drawing/2014/main" id="{27164751-9737-4D27-AE59-626BAB14A68D}"/>
              </a:ext>
            </a:extLst>
          </p:cNvPr>
          <p:cNvGrpSpPr/>
          <p:nvPr/>
        </p:nvGrpSpPr>
        <p:grpSpPr>
          <a:xfrm>
            <a:off x="405762" y="4784101"/>
            <a:ext cx="357468" cy="381559"/>
            <a:chOff x="579354" y="5616790"/>
            <a:chExt cx="405130" cy="432434"/>
          </a:xfrm>
        </p:grpSpPr>
        <p:sp>
          <p:nvSpPr>
            <p:cNvPr id="21" name="object 15">
              <a:extLst>
                <a:ext uri="{FF2B5EF4-FFF2-40B4-BE49-F238E27FC236}">
                  <a16:creationId xmlns:a16="http://schemas.microsoft.com/office/drawing/2014/main" id="{5A11FC8B-B1CA-414D-94EA-BA8275EFD212}"/>
                </a:ext>
              </a:extLst>
            </p:cNvPr>
            <p:cNvSpPr/>
            <p:nvPr/>
          </p:nvSpPr>
          <p:spPr>
            <a:xfrm>
              <a:off x="599587" y="5616790"/>
              <a:ext cx="364490" cy="316865"/>
            </a:xfrm>
            <a:custGeom>
              <a:avLst/>
              <a:gdLst/>
              <a:ahLst/>
              <a:cxnLst/>
              <a:rect l="l" t="t" r="r" b="b"/>
              <a:pathLst>
                <a:path w="364490" h="316864">
                  <a:moveTo>
                    <a:pt x="79578" y="164744"/>
                  </a:moveTo>
                  <a:lnTo>
                    <a:pt x="75869" y="164744"/>
                  </a:lnTo>
                  <a:lnTo>
                    <a:pt x="60965" y="166203"/>
                  </a:lnTo>
                  <a:lnTo>
                    <a:pt x="22225" y="187007"/>
                  </a:lnTo>
                  <a:lnTo>
                    <a:pt x="1450" y="225740"/>
                  </a:lnTo>
                  <a:lnTo>
                    <a:pt x="0" y="240652"/>
                  </a:lnTo>
                  <a:lnTo>
                    <a:pt x="5874" y="269620"/>
                  </a:lnTo>
                  <a:lnTo>
                    <a:pt x="5980" y="270146"/>
                  </a:lnTo>
                  <a:lnTo>
                    <a:pt x="22261" y="294257"/>
                  </a:lnTo>
                  <a:lnTo>
                    <a:pt x="46379" y="310527"/>
                  </a:lnTo>
                  <a:lnTo>
                    <a:pt x="75869" y="316496"/>
                  </a:lnTo>
                  <a:lnTo>
                    <a:pt x="90797" y="315036"/>
                  </a:lnTo>
                  <a:lnTo>
                    <a:pt x="104919" y="310746"/>
                  </a:lnTo>
                  <a:lnTo>
                    <a:pt x="117934" y="303766"/>
                  </a:lnTo>
                  <a:lnTo>
                    <a:pt x="127293" y="296062"/>
                  </a:lnTo>
                  <a:lnTo>
                    <a:pt x="75895" y="296062"/>
                  </a:lnTo>
                  <a:lnTo>
                    <a:pt x="54316" y="291699"/>
                  </a:lnTo>
                  <a:lnTo>
                    <a:pt x="36691" y="279811"/>
                  </a:lnTo>
                  <a:lnTo>
                    <a:pt x="24793" y="262195"/>
                  </a:lnTo>
                  <a:lnTo>
                    <a:pt x="20421" y="240652"/>
                  </a:lnTo>
                  <a:lnTo>
                    <a:pt x="21488" y="229752"/>
                  </a:lnTo>
                  <a:lnTo>
                    <a:pt x="45153" y="194467"/>
                  </a:lnTo>
                  <a:lnTo>
                    <a:pt x="64775" y="186296"/>
                  </a:lnTo>
                  <a:lnTo>
                    <a:pt x="64336" y="186296"/>
                  </a:lnTo>
                  <a:lnTo>
                    <a:pt x="75869" y="185165"/>
                  </a:lnTo>
                  <a:lnTo>
                    <a:pt x="127429" y="185165"/>
                  </a:lnTo>
                  <a:lnTo>
                    <a:pt x="112014" y="173913"/>
                  </a:lnTo>
                  <a:lnTo>
                    <a:pt x="106644" y="165607"/>
                  </a:lnTo>
                  <a:lnTo>
                    <a:pt x="86766" y="165607"/>
                  </a:lnTo>
                  <a:lnTo>
                    <a:pt x="83197" y="165087"/>
                  </a:lnTo>
                  <a:lnTo>
                    <a:pt x="79578" y="164744"/>
                  </a:lnTo>
                  <a:close/>
                </a:path>
                <a:path w="364490" h="316864">
                  <a:moveTo>
                    <a:pt x="240951" y="267728"/>
                  </a:moveTo>
                  <a:lnTo>
                    <a:pt x="217507" y="267728"/>
                  </a:lnTo>
                  <a:lnTo>
                    <a:pt x="228647" y="287350"/>
                  </a:lnTo>
                  <a:lnTo>
                    <a:pt x="244905" y="302783"/>
                  </a:lnTo>
                  <a:lnTo>
                    <a:pt x="265161" y="312878"/>
                  </a:lnTo>
                  <a:lnTo>
                    <a:pt x="288302" y="316496"/>
                  </a:lnTo>
                  <a:lnTo>
                    <a:pt x="303217" y="315036"/>
                  </a:lnTo>
                  <a:lnTo>
                    <a:pt x="317339" y="310746"/>
                  </a:lnTo>
                  <a:lnTo>
                    <a:pt x="330354" y="303766"/>
                  </a:lnTo>
                  <a:lnTo>
                    <a:pt x="339713" y="296062"/>
                  </a:lnTo>
                  <a:lnTo>
                    <a:pt x="288315" y="296062"/>
                  </a:lnTo>
                  <a:lnTo>
                    <a:pt x="266742" y="291699"/>
                  </a:lnTo>
                  <a:lnTo>
                    <a:pt x="249113" y="279811"/>
                  </a:lnTo>
                  <a:lnTo>
                    <a:pt x="240951" y="267728"/>
                  </a:lnTo>
                  <a:close/>
                </a:path>
                <a:path w="364490" h="316864">
                  <a:moveTo>
                    <a:pt x="127429" y="185165"/>
                  </a:moveTo>
                  <a:lnTo>
                    <a:pt x="75869" y="185165"/>
                  </a:lnTo>
                  <a:lnTo>
                    <a:pt x="97430" y="189529"/>
                  </a:lnTo>
                  <a:lnTo>
                    <a:pt x="115068" y="201434"/>
                  </a:lnTo>
                  <a:lnTo>
                    <a:pt x="126958" y="219043"/>
                  </a:lnTo>
                  <a:lnTo>
                    <a:pt x="131325" y="240652"/>
                  </a:lnTo>
                  <a:lnTo>
                    <a:pt x="130265" y="251486"/>
                  </a:lnTo>
                  <a:lnTo>
                    <a:pt x="106606" y="286761"/>
                  </a:lnTo>
                  <a:lnTo>
                    <a:pt x="75895" y="296062"/>
                  </a:lnTo>
                  <a:lnTo>
                    <a:pt x="127293" y="296062"/>
                  </a:lnTo>
                  <a:lnTo>
                    <a:pt x="146697" y="267728"/>
                  </a:lnTo>
                  <a:lnTo>
                    <a:pt x="240951" y="267728"/>
                  </a:lnTo>
                  <a:lnTo>
                    <a:pt x="237214" y="262195"/>
                  </a:lnTo>
                  <a:lnTo>
                    <a:pt x="234164" y="247167"/>
                  </a:lnTo>
                  <a:lnTo>
                    <a:pt x="151434" y="247167"/>
                  </a:lnTo>
                  <a:lnTo>
                    <a:pt x="151625" y="244995"/>
                  </a:lnTo>
                  <a:lnTo>
                    <a:pt x="151761" y="242849"/>
                  </a:lnTo>
                  <a:lnTo>
                    <a:pt x="151765" y="240652"/>
                  </a:lnTo>
                  <a:lnTo>
                    <a:pt x="148866" y="219857"/>
                  </a:lnTo>
                  <a:lnTo>
                    <a:pt x="140800" y="201434"/>
                  </a:lnTo>
                  <a:lnTo>
                    <a:pt x="138557" y="198589"/>
                  </a:lnTo>
                  <a:lnTo>
                    <a:pt x="128192" y="185723"/>
                  </a:lnTo>
                  <a:lnTo>
                    <a:pt x="127429" y="185165"/>
                  </a:lnTo>
                  <a:close/>
                </a:path>
                <a:path w="364490" h="316864">
                  <a:moveTo>
                    <a:pt x="339221" y="185165"/>
                  </a:moveTo>
                  <a:lnTo>
                    <a:pt x="288302" y="185165"/>
                  </a:lnTo>
                  <a:lnTo>
                    <a:pt x="309857" y="189529"/>
                  </a:lnTo>
                  <a:lnTo>
                    <a:pt x="327495" y="201434"/>
                  </a:lnTo>
                  <a:lnTo>
                    <a:pt x="339384" y="219043"/>
                  </a:lnTo>
                  <a:lnTo>
                    <a:pt x="343745" y="240652"/>
                  </a:lnTo>
                  <a:lnTo>
                    <a:pt x="342691" y="251486"/>
                  </a:lnTo>
                  <a:lnTo>
                    <a:pt x="319026" y="286761"/>
                  </a:lnTo>
                  <a:lnTo>
                    <a:pt x="288315" y="296062"/>
                  </a:lnTo>
                  <a:lnTo>
                    <a:pt x="339713" y="296062"/>
                  </a:lnTo>
                  <a:lnTo>
                    <a:pt x="362721" y="255493"/>
                  </a:lnTo>
                  <a:lnTo>
                    <a:pt x="364166" y="240652"/>
                  </a:lnTo>
                  <a:lnTo>
                    <a:pt x="358298" y="211610"/>
                  </a:lnTo>
                  <a:lnTo>
                    <a:pt x="358193" y="211094"/>
                  </a:lnTo>
                  <a:lnTo>
                    <a:pt x="341931" y="187007"/>
                  </a:lnTo>
                  <a:lnTo>
                    <a:pt x="339221" y="185165"/>
                  </a:lnTo>
                  <a:close/>
                </a:path>
                <a:path w="364490" h="316864">
                  <a:moveTo>
                    <a:pt x="323953" y="174866"/>
                  </a:moveTo>
                  <a:lnTo>
                    <a:pt x="229285" y="174866"/>
                  </a:lnTo>
                  <a:lnTo>
                    <a:pt x="232105" y="178053"/>
                  </a:lnTo>
                  <a:lnTo>
                    <a:pt x="234594" y="181470"/>
                  </a:lnTo>
                  <a:lnTo>
                    <a:pt x="236854" y="185000"/>
                  </a:lnTo>
                  <a:lnTo>
                    <a:pt x="236058" y="185723"/>
                  </a:lnTo>
                  <a:lnTo>
                    <a:pt x="235356" y="186296"/>
                  </a:lnTo>
                  <a:lnTo>
                    <a:pt x="234657" y="187007"/>
                  </a:lnTo>
                  <a:lnTo>
                    <a:pt x="225128" y="198589"/>
                  </a:lnTo>
                  <a:lnTo>
                    <a:pt x="218157" y="211610"/>
                  </a:lnTo>
                  <a:lnTo>
                    <a:pt x="213876" y="225740"/>
                  </a:lnTo>
                  <a:lnTo>
                    <a:pt x="212420" y="240652"/>
                  </a:lnTo>
                  <a:lnTo>
                    <a:pt x="212420" y="242849"/>
                  </a:lnTo>
                  <a:lnTo>
                    <a:pt x="212750" y="247167"/>
                  </a:lnTo>
                  <a:lnTo>
                    <a:pt x="234164" y="247167"/>
                  </a:lnTo>
                  <a:lnTo>
                    <a:pt x="232841" y="240652"/>
                  </a:lnTo>
                  <a:lnTo>
                    <a:pt x="233908" y="229752"/>
                  </a:lnTo>
                  <a:lnTo>
                    <a:pt x="257568" y="194467"/>
                  </a:lnTo>
                  <a:lnTo>
                    <a:pt x="277201" y="186296"/>
                  </a:lnTo>
                  <a:lnTo>
                    <a:pt x="276761" y="186296"/>
                  </a:lnTo>
                  <a:lnTo>
                    <a:pt x="288302" y="185165"/>
                  </a:lnTo>
                  <a:lnTo>
                    <a:pt x="339221" y="185165"/>
                  </a:lnTo>
                  <a:lnTo>
                    <a:pt x="323953" y="174866"/>
                  </a:lnTo>
                  <a:close/>
                </a:path>
                <a:path w="364490" h="316864">
                  <a:moveTo>
                    <a:pt x="89478" y="74599"/>
                  </a:moveTo>
                  <a:lnTo>
                    <a:pt x="64541" y="74599"/>
                  </a:lnTo>
                  <a:lnTo>
                    <a:pt x="70780" y="75971"/>
                  </a:lnTo>
                  <a:lnTo>
                    <a:pt x="70483" y="75971"/>
                  </a:lnTo>
                  <a:lnTo>
                    <a:pt x="135305" y="176225"/>
                  </a:lnTo>
                  <a:lnTo>
                    <a:pt x="179136" y="189137"/>
                  </a:lnTo>
                  <a:lnTo>
                    <a:pt x="199844" y="186586"/>
                  </a:lnTo>
                  <a:lnTo>
                    <a:pt x="216707" y="181038"/>
                  </a:lnTo>
                  <a:lnTo>
                    <a:pt x="220602" y="179158"/>
                  </a:lnTo>
                  <a:lnTo>
                    <a:pt x="229285" y="174866"/>
                  </a:lnTo>
                  <a:lnTo>
                    <a:pt x="323953" y="174866"/>
                  </a:lnTo>
                  <a:lnTo>
                    <a:pt x="321355" y="173113"/>
                  </a:lnTo>
                  <a:lnTo>
                    <a:pt x="253720" y="173113"/>
                  </a:lnTo>
                  <a:lnTo>
                    <a:pt x="250460" y="168129"/>
                  </a:lnTo>
                  <a:lnTo>
                    <a:pt x="172036" y="168129"/>
                  </a:lnTo>
                  <a:lnTo>
                    <a:pt x="142468" y="156540"/>
                  </a:lnTo>
                  <a:lnTo>
                    <a:pt x="121424" y="124015"/>
                  </a:lnTo>
                  <a:lnTo>
                    <a:pt x="154240" y="124015"/>
                  </a:lnTo>
                  <a:lnTo>
                    <a:pt x="141020" y="115100"/>
                  </a:lnTo>
                  <a:lnTo>
                    <a:pt x="137625" y="110070"/>
                  </a:lnTo>
                  <a:lnTo>
                    <a:pt x="112420" y="110070"/>
                  </a:lnTo>
                  <a:lnTo>
                    <a:pt x="89478" y="74599"/>
                  </a:lnTo>
                  <a:close/>
                </a:path>
                <a:path w="364490" h="316864">
                  <a:moveTo>
                    <a:pt x="288302" y="164744"/>
                  </a:moveTo>
                  <a:lnTo>
                    <a:pt x="279222" y="165287"/>
                  </a:lnTo>
                  <a:lnTo>
                    <a:pt x="270387" y="166890"/>
                  </a:lnTo>
                  <a:lnTo>
                    <a:pt x="261865" y="169512"/>
                  </a:lnTo>
                  <a:lnTo>
                    <a:pt x="253720" y="173113"/>
                  </a:lnTo>
                  <a:lnTo>
                    <a:pt x="321355" y="173113"/>
                  </a:lnTo>
                  <a:lnTo>
                    <a:pt x="317798" y="170713"/>
                  </a:lnTo>
                  <a:lnTo>
                    <a:pt x="288302" y="164744"/>
                  </a:lnTo>
                  <a:close/>
                </a:path>
                <a:path w="364490" h="316864">
                  <a:moveTo>
                    <a:pt x="228485" y="150520"/>
                  </a:moveTo>
                  <a:lnTo>
                    <a:pt x="224523" y="153568"/>
                  </a:lnTo>
                  <a:lnTo>
                    <a:pt x="217122" y="158174"/>
                  </a:lnTo>
                  <a:lnTo>
                    <a:pt x="198273" y="165850"/>
                  </a:lnTo>
                  <a:lnTo>
                    <a:pt x="172036" y="168129"/>
                  </a:lnTo>
                  <a:lnTo>
                    <a:pt x="250460" y="168129"/>
                  </a:lnTo>
                  <a:lnTo>
                    <a:pt x="249301" y="166357"/>
                  </a:lnTo>
                  <a:lnTo>
                    <a:pt x="244017" y="159918"/>
                  </a:lnTo>
                  <a:lnTo>
                    <a:pt x="234022" y="150761"/>
                  </a:lnTo>
                  <a:lnTo>
                    <a:pt x="228485" y="150520"/>
                  </a:lnTo>
                  <a:close/>
                </a:path>
                <a:path w="364490" h="316864">
                  <a:moveTo>
                    <a:pt x="60895" y="59499"/>
                  </a:moveTo>
                  <a:lnTo>
                    <a:pt x="39928" y="89436"/>
                  </a:lnTo>
                  <a:lnTo>
                    <a:pt x="43675" y="98983"/>
                  </a:lnTo>
                  <a:lnTo>
                    <a:pt x="86766" y="165607"/>
                  </a:lnTo>
                  <a:lnTo>
                    <a:pt x="106644" y="165607"/>
                  </a:lnTo>
                  <a:lnTo>
                    <a:pt x="56375" y="87871"/>
                  </a:lnTo>
                  <a:lnTo>
                    <a:pt x="55930" y="85420"/>
                  </a:lnTo>
                  <a:lnTo>
                    <a:pt x="56946" y="80632"/>
                  </a:lnTo>
                  <a:lnTo>
                    <a:pt x="58356" y="78587"/>
                  </a:lnTo>
                  <a:lnTo>
                    <a:pt x="64541" y="74599"/>
                  </a:lnTo>
                  <a:lnTo>
                    <a:pt x="89478" y="74599"/>
                  </a:lnTo>
                  <a:lnTo>
                    <a:pt x="87096" y="70916"/>
                  </a:lnTo>
                  <a:lnTo>
                    <a:pt x="79926" y="63583"/>
                  </a:lnTo>
                  <a:lnTo>
                    <a:pt x="70807" y="59694"/>
                  </a:lnTo>
                  <a:lnTo>
                    <a:pt x="60895" y="59499"/>
                  </a:lnTo>
                  <a:close/>
                </a:path>
                <a:path w="364490" h="316864">
                  <a:moveTo>
                    <a:pt x="154240" y="124015"/>
                  </a:moveTo>
                  <a:lnTo>
                    <a:pt x="121424" y="124015"/>
                  </a:lnTo>
                  <a:lnTo>
                    <a:pt x="133154" y="135537"/>
                  </a:lnTo>
                  <a:lnTo>
                    <a:pt x="147150" y="144319"/>
                  </a:lnTo>
                  <a:lnTo>
                    <a:pt x="162967" y="149915"/>
                  </a:lnTo>
                  <a:lnTo>
                    <a:pt x="180162" y="151879"/>
                  </a:lnTo>
                  <a:lnTo>
                    <a:pt x="194070" y="150520"/>
                  </a:lnTo>
                  <a:lnTo>
                    <a:pt x="194763" y="150520"/>
                  </a:lnTo>
                  <a:lnTo>
                    <a:pt x="209227" y="146132"/>
                  </a:lnTo>
                  <a:lnTo>
                    <a:pt x="222249" y="139149"/>
                  </a:lnTo>
                  <a:lnTo>
                    <a:pt x="231736" y="131330"/>
                  </a:lnTo>
                  <a:lnTo>
                    <a:pt x="180162" y="131330"/>
                  </a:lnTo>
                  <a:lnTo>
                    <a:pt x="158628" y="126974"/>
                  </a:lnTo>
                  <a:lnTo>
                    <a:pt x="154240" y="124015"/>
                  </a:lnTo>
                  <a:close/>
                </a:path>
                <a:path w="364490" h="316864">
                  <a:moveTo>
                    <a:pt x="231298" y="20561"/>
                  </a:moveTo>
                  <a:lnTo>
                    <a:pt x="180162" y="20561"/>
                  </a:lnTo>
                  <a:lnTo>
                    <a:pt x="201687" y="24917"/>
                  </a:lnTo>
                  <a:lnTo>
                    <a:pt x="219305" y="36817"/>
                  </a:lnTo>
                  <a:lnTo>
                    <a:pt x="231173" y="54395"/>
                  </a:lnTo>
                  <a:lnTo>
                    <a:pt x="235543" y="75971"/>
                  </a:lnTo>
                  <a:lnTo>
                    <a:pt x="234487" y="86806"/>
                  </a:lnTo>
                  <a:lnTo>
                    <a:pt x="210846" y="122034"/>
                  </a:lnTo>
                  <a:lnTo>
                    <a:pt x="180162" y="131330"/>
                  </a:lnTo>
                  <a:lnTo>
                    <a:pt x="231736" y="131330"/>
                  </a:lnTo>
                  <a:lnTo>
                    <a:pt x="254649" y="90829"/>
                  </a:lnTo>
                  <a:lnTo>
                    <a:pt x="256101" y="75971"/>
                  </a:lnTo>
                  <a:lnTo>
                    <a:pt x="255842" y="74599"/>
                  </a:lnTo>
                  <a:lnTo>
                    <a:pt x="250221" y="46913"/>
                  </a:lnTo>
                  <a:lnTo>
                    <a:pt x="250115" y="46393"/>
                  </a:lnTo>
                  <a:lnTo>
                    <a:pt x="233827" y="22275"/>
                  </a:lnTo>
                  <a:lnTo>
                    <a:pt x="231298" y="20561"/>
                  </a:lnTo>
                  <a:close/>
                </a:path>
                <a:path w="364490" h="316864">
                  <a:moveTo>
                    <a:pt x="180162" y="0"/>
                  </a:moveTo>
                  <a:lnTo>
                    <a:pt x="138065" y="12735"/>
                  </a:lnTo>
                  <a:lnTo>
                    <a:pt x="109955" y="46913"/>
                  </a:lnTo>
                  <a:lnTo>
                    <a:pt x="104216" y="75971"/>
                  </a:lnTo>
                  <a:lnTo>
                    <a:pt x="104765" y="85030"/>
                  </a:lnTo>
                  <a:lnTo>
                    <a:pt x="106365" y="93768"/>
                  </a:lnTo>
                  <a:lnTo>
                    <a:pt x="108941" y="102133"/>
                  </a:lnTo>
                  <a:lnTo>
                    <a:pt x="112420" y="110070"/>
                  </a:lnTo>
                  <a:lnTo>
                    <a:pt x="137625" y="110070"/>
                  </a:lnTo>
                  <a:lnTo>
                    <a:pt x="129137" y="97501"/>
                  </a:lnTo>
                  <a:lnTo>
                    <a:pt x="124777" y="75971"/>
                  </a:lnTo>
                  <a:lnTo>
                    <a:pt x="141008" y="36817"/>
                  </a:lnTo>
                  <a:lnTo>
                    <a:pt x="180162" y="20561"/>
                  </a:lnTo>
                  <a:lnTo>
                    <a:pt x="231298" y="20561"/>
                  </a:lnTo>
                  <a:lnTo>
                    <a:pt x="209679" y="5975"/>
                  </a:lnTo>
                  <a:lnTo>
                    <a:pt x="1801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06867"/>
              <a:endParaRPr sz="1588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2" name="object 16">
              <a:extLst>
                <a:ext uri="{FF2B5EF4-FFF2-40B4-BE49-F238E27FC236}">
                  <a16:creationId xmlns:a16="http://schemas.microsoft.com/office/drawing/2014/main" id="{93408CE9-7CEB-4A91-A3CB-3CDAEAF1C7E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9354" y="5932119"/>
              <a:ext cx="192151" cy="117017"/>
            </a:xfrm>
            <a:prstGeom prst="rect">
              <a:avLst/>
            </a:prstGeom>
          </p:spPr>
        </p:pic>
        <p:pic>
          <p:nvPicPr>
            <p:cNvPr id="23" name="object 17">
              <a:extLst>
                <a:ext uri="{FF2B5EF4-FFF2-40B4-BE49-F238E27FC236}">
                  <a16:creationId xmlns:a16="http://schemas.microsoft.com/office/drawing/2014/main" id="{EA7F18E8-1BC5-4BAA-B8E7-F3CA85739504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1778" y="5932131"/>
              <a:ext cx="192151" cy="1170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3576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64B22C1-DFED-49E8-8F2A-8A27B389265F}"/>
              </a:ext>
            </a:extLst>
          </p:cNvPr>
          <p:cNvSpPr txBox="1">
            <a:spLocks/>
          </p:cNvSpPr>
          <p:nvPr/>
        </p:nvSpPr>
        <p:spPr>
          <a:xfrm>
            <a:off x="4560656" y="2235449"/>
            <a:ext cx="5977812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s-ES" sz="6600" dirty="0"/>
              <a:t>BALANCE</a:t>
            </a:r>
            <a:endParaRPr lang="en-US" sz="66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A01258-85C9-448F-B3B4-B9FB7608F5A5}"/>
              </a:ext>
            </a:extLst>
          </p:cNvPr>
          <p:cNvSpPr txBox="1">
            <a:spLocks/>
          </p:cNvSpPr>
          <p:nvPr/>
        </p:nvSpPr>
        <p:spPr>
          <a:xfrm>
            <a:off x="2969876" y="4454631"/>
            <a:ext cx="7093463" cy="8661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ES" sz="4800" dirty="0">
                <a:solidFill>
                  <a:schemeClr val="accent2"/>
                </a:solidFill>
                <a:latin typeface="Asap Medium" panose="020F0604030102060203" pitchFamily="2" charset="0"/>
              </a:rPr>
              <a:t>Diálogos con Facultad </a:t>
            </a:r>
            <a:endParaRPr lang="es-ES" sz="3600" dirty="0">
              <a:solidFill>
                <a:schemeClr val="accent2"/>
              </a:solidFill>
              <a:latin typeface="Asap Medium" panose="020F0604030102060203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D731873-EAE6-4B2E-BC17-3DAB6261A223}"/>
              </a:ext>
            </a:extLst>
          </p:cNvPr>
          <p:cNvSpPr txBox="1">
            <a:spLocks/>
          </p:cNvSpPr>
          <p:nvPr/>
        </p:nvSpPr>
        <p:spPr>
          <a:xfrm>
            <a:off x="5107503" y="3410447"/>
            <a:ext cx="5977812" cy="13290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ES" sz="9600" dirty="0">
                <a:solidFill>
                  <a:schemeClr val="accent1"/>
                </a:solidFill>
                <a:latin typeface="Asap Medium" panose="020F0604030102060203" pitchFamily="2" charset="0"/>
              </a:rPr>
              <a:t>2025</a:t>
            </a:r>
            <a:endParaRPr lang="es-ES" sz="4000" dirty="0">
              <a:solidFill>
                <a:schemeClr val="accent1"/>
              </a:solidFill>
              <a:latin typeface="Asap Medium" panose="020F0604030102060203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B4908EC-5CEA-41C2-9808-81E0E6461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158" y="2235449"/>
            <a:ext cx="2143235" cy="208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17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g34c5731bbc4_0_36">
            <a:extLst>
              <a:ext uri="{FF2B5EF4-FFF2-40B4-BE49-F238E27FC236}">
                <a16:creationId xmlns:a16="http://schemas.microsoft.com/office/drawing/2014/main" id="{CAB64CE9-0DE2-4089-9835-CB2539C18239}"/>
              </a:ext>
            </a:extLst>
          </p:cNvPr>
          <p:cNvSpPr txBox="1"/>
          <p:nvPr/>
        </p:nvSpPr>
        <p:spPr>
          <a:xfrm>
            <a:off x="3026834" y="0"/>
            <a:ext cx="6016800" cy="5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800"/>
              <a:buFont typeface="Calibri"/>
              <a:buNone/>
            </a:pPr>
            <a:r>
              <a:rPr lang="es-CO" sz="32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Facultad de Mecánica Aplicada</a:t>
            </a:r>
            <a:endParaRPr sz="3200" b="1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09;g34c5731bbc4_0_36">
            <a:extLst>
              <a:ext uri="{FF2B5EF4-FFF2-40B4-BE49-F238E27FC236}">
                <a16:creationId xmlns:a16="http://schemas.microsoft.com/office/drawing/2014/main" id="{782240CB-E3B6-4073-B439-A804BFD91673}"/>
              </a:ext>
            </a:extLst>
          </p:cNvPr>
          <p:cNvSpPr txBox="1"/>
          <p:nvPr/>
        </p:nvSpPr>
        <p:spPr>
          <a:xfrm>
            <a:off x="4884843" y="767110"/>
            <a:ext cx="33927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Calibri"/>
              <a:buNone/>
            </a:pPr>
            <a:r>
              <a:rPr lang="es-CO" sz="32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Infraestructura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448A2E4-9D1D-4286-BAAA-7CAA53E3BC80}"/>
              </a:ext>
            </a:extLst>
          </p:cNvPr>
          <p:cNvSpPr txBox="1"/>
          <p:nvPr/>
        </p:nvSpPr>
        <p:spPr>
          <a:xfrm>
            <a:off x="1012324" y="1291137"/>
            <a:ext cx="408906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R="0" lvl="0" indent="0" algn="just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s-ES" dirty="0"/>
              <a:t>Coworking Mecánica</a:t>
            </a:r>
            <a:endParaRPr lang="es-CO" dirty="0"/>
          </a:p>
        </p:txBody>
      </p:sp>
      <p:pic>
        <p:nvPicPr>
          <p:cNvPr id="9" name="Imagen 8" descr="Una cocina con una mesa de madera&#10;&#10;Descripción generada automáticamente con confianza baja">
            <a:extLst>
              <a:ext uri="{FF2B5EF4-FFF2-40B4-BE49-F238E27FC236}">
                <a16:creationId xmlns:a16="http://schemas.microsoft.com/office/drawing/2014/main" id="{4C1BCFCE-753E-47D0-B4BA-9C8CD82059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81" y="1597119"/>
            <a:ext cx="2743810" cy="154339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D5DFBF2-527E-4A7A-9FB7-D4E4DEABDB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91" b="10134"/>
          <a:stretch/>
        </p:blipFill>
        <p:spPr>
          <a:xfrm>
            <a:off x="1012323" y="1628935"/>
            <a:ext cx="2339385" cy="1543393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0DE2EBE-8A72-4F5B-8403-C0E089FDC5E9}"/>
              </a:ext>
            </a:extLst>
          </p:cNvPr>
          <p:cNvSpPr txBox="1"/>
          <p:nvPr/>
        </p:nvSpPr>
        <p:spPr>
          <a:xfrm>
            <a:off x="882316" y="3333569"/>
            <a:ext cx="6096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R="0" lvl="0" indent="0" algn="just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s-ES" dirty="0"/>
              <a:t>Construcción del Bloque 15B</a:t>
            </a:r>
            <a:endParaRPr lang="es-CO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B930F8C-6E13-4E52-836B-2C0FEC0D05E3}"/>
              </a:ext>
            </a:extLst>
          </p:cNvPr>
          <p:cNvSpPr/>
          <p:nvPr/>
        </p:nvSpPr>
        <p:spPr>
          <a:xfrm>
            <a:off x="980239" y="3655593"/>
            <a:ext cx="2773614" cy="194936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4708418-A50D-45C0-9215-8D0136AFFD8A}"/>
              </a:ext>
            </a:extLst>
          </p:cNvPr>
          <p:cNvSpPr txBox="1"/>
          <p:nvPr/>
        </p:nvSpPr>
        <p:spPr>
          <a:xfrm>
            <a:off x="6581193" y="1625469"/>
            <a:ext cx="5358063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L="285750" marR="0" lvl="0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sz="1200">
                <a:latin typeface="Calibri"/>
                <a:ea typeface="Calibri"/>
                <a:cs typeface="Calibri"/>
              </a:defRPr>
            </a:lvl1pPr>
          </a:lstStyle>
          <a:p>
            <a:pPr marL="0" indent="0">
              <a:buNone/>
            </a:pPr>
            <a:r>
              <a:rPr lang="es-MX" sz="1400" dirty="0"/>
              <a:t>1. Adecuaciones laboratorio de Vibraciones. </a:t>
            </a:r>
          </a:p>
          <a:p>
            <a:pPr marL="0" indent="0">
              <a:buNone/>
            </a:pPr>
            <a:r>
              <a:rPr lang="es-MX" sz="1400" dirty="0"/>
              <a:t>2.  Mejoramientos laboratorio de máquinas y sala de dibujo.  </a:t>
            </a:r>
          </a:p>
          <a:p>
            <a:pPr marL="0" indent="0">
              <a:buNone/>
            </a:pPr>
            <a:r>
              <a:rPr lang="es-MX" sz="1400" dirty="0"/>
              <a:t>3. A la fecha se está construyendo el edificio 15b en donde funcionarán.</a:t>
            </a:r>
          </a:p>
          <a:p>
            <a:pPr marL="0" indent="0">
              <a:buNone/>
            </a:pPr>
            <a:r>
              <a:rPr lang="es-MX" sz="1400" dirty="0"/>
              <a:t>4. Se está trabajando en la preparación del contrato para las adecuaciones de dos (2) laboratorios corrosión y metalografía. 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A0B5BE3-B2FC-4213-BC8A-809973FC600D}"/>
              </a:ext>
            </a:extLst>
          </p:cNvPr>
          <p:cNvSpPr txBox="1"/>
          <p:nvPr/>
        </p:nvSpPr>
        <p:spPr>
          <a:xfrm>
            <a:off x="3865056" y="3333569"/>
            <a:ext cx="363520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R="0" lvl="0" indent="0" algn="just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s-MX" dirty="0"/>
              <a:t>Mejoramiento laboratorio LPDA en el Galpón</a:t>
            </a:r>
            <a:endParaRPr lang="es-CO" dirty="0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B30B066B-109A-4B43-A51E-766A9117BD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"/>
          <a:stretch/>
        </p:blipFill>
        <p:spPr>
          <a:xfrm>
            <a:off x="3930316" y="3676239"/>
            <a:ext cx="3240505" cy="192871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0541AD8E-C386-40A7-8A2D-0897608A24EE}"/>
              </a:ext>
            </a:extLst>
          </p:cNvPr>
          <p:cNvSpPr txBox="1"/>
          <p:nvPr/>
        </p:nvSpPr>
        <p:spPr>
          <a:xfrm>
            <a:off x="882316" y="5649983"/>
            <a:ext cx="2951747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R="0" lvl="0" indent="0" algn="just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s-MX" b="0" dirty="0"/>
              <a:t>Funcionarán dos (2) laboratorios para el nuevo programa de ingeniería civil. </a:t>
            </a:r>
            <a:endParaRPr lang="es-CO" b="0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7E90E9B-168F-4281-A017-5A88783CE44D}"/>
              </a:ext>
            </a:extLst>
          </p:cNvPr>
          <p:cNvSpPr txBox="1"/>
          <p:nvPr/>
        </p:nvSpPr>
        <p:spPr>
          <a:xfrm>
            <a:off x="7347284" y="3241215"/>
            <a:ext cx="459197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R="0" lvl="0" indent="0" algn="just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s-MX" dirty="0"/>
              <a:t>Mejoramiento áreas administrativas</a:t>
            </a:r>
          </a:p>
          <a:p>
            <a:r>
              <a:rPr lang="es-MX" dirty="0"/>
              <a:t>(decanatura, nuevas oficinas directores, relocalización PAI).</a:t>
            </a:r>
            <a:endParaRPr lang="es-CO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887C385-7E01-4924-BBC9-5933F5DFCE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261" y="3795234"/>
            <a:ext cx="1198759" cy="2595418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0B31EA8B-36C6-4B5C-9D6C-A82264389E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657" y="3803585"/>
            <a:ext cx="1194902" cy="2587067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19BF518B-8B48-4BC9-B00E-09269192D1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132" y="3803585"/>
            <a:ext cx="1198759" cy="2595418"/>
          </a:xfrm>
          <a:prstGeom prst="rect">
            <a:avLst/>
          </a:prstGeom>
        </p:spPr>
      </p:pic>
      <p:sp>
        <p:nvSpPr>
          <p:cNvPr id="36" name="Google Shape;109;g34c5731bbc4_0_36">
            <a:extLst>
              <a:ext uri="{FF2B5EF4-FFF2-40B4-BE49-F238E27FC236}">
                <a16:creationId xmlns:a16="http://schemas.microsoft.com/office/drawing/2014/main" id="{849E9A83-F455-4D17-86A2-D4AA8570731C}"/>
              </a:ext>
            </a:extLst>
          </p:cNvPr>
          <p:cNvSpPr txBox="1"/>
          <p:nvPr/>
        </p:nvSpPr>
        <p:spPr>
          <a:xfrm>
            <a:off x="8624081" y="1184353"/>
            <a:ext cx="274381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Calibri"/>
              <a:buNone/>
            </a:pPr>
            <a:r>
              <a:rPr lang="es-CO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Avances adicionales</a:t>
            </a:r>
            <a:endParaRPr sz="11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802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F51B49-7E19-49F0-AC72-589D9340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RETO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BE8F40-0761-4671-83DC-7972DE0967E6}"/>
              </a:ext>
            </a:extLst>
          </p:cNvPr>
          <p:cNvSpPr txBox="1"/>
          <p:nvPr/>
        </p:nvSpPr>
        <p:spPr>
          <a:xfrm>
            <a:off x="1069729" y="2112221"/>
            <a:ext cx="1021959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3200" dirty="0"/>
              <a:t>Este proceso busca consolidar el Plan de Desarrollo Institucional 2020-2028, </a:t>
            </a:r>
            <a:r>
              <a:rPr lang="es-MX" sz="3200" b="1" i="1" dirty="0"/>
              <a:t>integrando las visiones y compromisos de todos los estamentos. </a:t>
            </a:r>
          </a:p>
          <a:p>
            <a:pPr algn="just"/>
            <a:endParaRPr lang="es-MX" sz="3200" b="1" i="1" dirty="0"/>
          </a:p>
          <a:p>
            <a:pPr algn="just"/>
            <a:r>
              <a:rPr lang="es-MX" sz="3200" b="1" i="1" dirty="0"/>
              <a:t>La participación activa y el consenso serán fundamentales </a:t>
            </a:r>
            <a:r>
              <a:rPr lang="es-MX" sz="3200" dirty="0"/>
              <a:t>para lograr una universidad más </a:t>
            </a:r>
            <a:r>
              <a:rPr lang="es-MX" sz="3200" b="1" i="1" dirty="0"/>
              <a:t>inclusiva, eficiente y comprometida con su comunidad.</a:t>
            </a:r>
          </a:p>
        </p:txBody>
      </p:sp>
    </p:spTree>
    <p:extLst>
      <p:ext uri="{BB962C8B-B14F-4D97-AF65-F5344CB8AC3E}">
        <p14:creationId xmlns:p14="http://schemas.microsoft.com/office/powerpoint/2010/main" val="210615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g34c5731bbc4_0_36">
            <a:extLst>
              <a:ext uri="{FF2B5EF4-FFF2-40B4-BE49-F238E27FC236}">
                <a16:creationId xmlns:a16="http://schemas.microsoft.com/office/drawing/2014/main" id="{9D3B11B3-099F-4373-95EF-77939B70C30C}"/>
              </a:ext>
            </a:extLst>
          </p:cNvPr>
          <p:cNvSpPr txBox="1"/>
          <p:nvPr/>
        </p:nvSpPr>
        <p:spPr>
          <a:xfrm>
            <a:off x="4686589" y="206213"/>
            <a:ext cx="6016800" cy="5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800"/>
              <a:buFont typeface="Calibri"/>
              <a:buNone/>
            </a:pPr>
            <a:r>
              <a:rPr lang="es-CO" sz="32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Facultad de Mecánica Aplicada</a:t>
            </a:r>
            <a:endParaRPr sz="3200" b="1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15;g34c5731bbc4_0_4">
            <a:extLst>
              <a:ext uri="{FF2B5EF4-FFF2-40B4-BE49-F238E27FC236}">
                <a16:creationId xmlns:a16="http://schemas.microsoft.com/office/drawing/2014/main" id="{101C4C35-285C-45D3-B4D2-53D3AF72EA22}"/>
              </a:ext>
            </a:extLst>
          </p:cNvPr>
          <p:cNvSpPr txBox="1"/>
          <p:nvPr/>
        </p:nvSpPr>
        <p:spPr>
          <a:xfrm>
            <a:off x="6202785" y="3925254"/>
            <a:ext cx="3348600" cy="4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Calibri"/>
              <a:buNone/>
            </a:pPr>
            <a:r>
              <a:rPr lang="es-CO" sz="2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Internacionalización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16;g34c5731bbc4_0_4">
            <a:extLst>
              <a:ext uri="{FF2B5EF4-FFF2-40B4-BE49-F238E27FC236}">
                <a16:creationId xmlns:a16="http://schemas.microsoft.com/office/drawing/2014/main" id="{067E7477-B7CA-4FD8-8D42-609692AFBF41}"/>
              </a:ext>
            </a:extLst>
          </p:cNvPr>
          <p:cNvSpPr txBox="1"/>
          <p:nvPr/>
        </p:nvSpPr>
        <p:spPr>
          <a:xfrm>
            <a:off x="9157449" y="5907404"/>
            <a:ext cx="192600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Calibri"/>
              <a:buNone/>
            </a:pPr>
            <a:r>
              <a:rPr lang="es-CO" sz="12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España, Francia, México</a:t>
            </a:r>
            <a:endParaRPr sz="12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17;g34c5731bbc4_0_4">
            <a:extLst>
              <a:ext uri="{FF2B5EF4-FFF2-40B4-BE49-F238E27FC236}">
                <a16:creationId xmlns:a16="http://schemas.microsoft.com/office/drawing/2014/main" id="{31AC4646-0BBB-4A86-8009-C9ED3E24D049}"/>
              </a:ext>
            </a:extLst>
          </p:cNvPr>
          <p:cNvSpPr/>
          <p:nvPr/>
        </p:nvSpPr>
        <p:spPr>
          <a:xfrm>
            <a:off x="6258941" y="5760833"/>
            <a:ext cx="2033400" cy="646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2683C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es-CO" sz="11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Vigencia 2023 y 202</a:t>
            </a:r>
            <a:r>
              <a:rPr lang="es-CO" sz="1100" b="1" dirty="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s-CO" sz="11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s-CO" sz="1100" b="1" dirty="0">
                <a:latin typeface="Calibri"/>
                <a:ea typeface="Calibri"/>
                <a:cs typeface="Calibri"/>
                <a:sym typeface="Calibri"/>
              </a:rPr>
              <a:t> 15</a:t>
            </a:r>
            <a:r>
              <a:rPr lang="es-CO" sz="11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Estudiantes </a:t>
            </a:r>
            <a:r>
              <a:rPr lang="es-CO" sz="11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 </a:t>
            </a:r>
            <a:r>
              <a:rPr lang="es-CO" sz="1100" dirty="0">
                <a:latin typeface="Calibri"/>
                <a:ea typeface="Calibri"/>
                <a:cs typeface="Calibri"/>
                <a:sym typeface="Calibri"/>
              </a:rPr>
              <a:t>movilidad entrante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8;g34c5731bbc4_0_4">
            <a:extLst>
              <a:ext uri="{FF2B5EF4-FFF2-40B4-BE49-F238E27FC236}">
                <a16:creationId xmlns:a16="http://schemas.microsoft.com/office/drawing/2014/main" id="{6362FA9F-4B1F-46AE-84DD-5A6625004754}"/>
              </a:ext>
            </a:extLst>
          </p:cNvPr>
          <p:cNvSpPr/>
          <p:nvPr/>
        </p:nvSpPr>
        <p:spPr>
          <a:xfrm>
            <a:off x="6253399" y="4548237"/>
            <a:ext cx="4829100" cy="465900"/>
          </a:xfrm>
          <a:prstGeom prst="roundRect">
            <a:avLst>
              <a:gd name="adj" fmla="val 16667"/>
            </a:avLst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ALIANZAS ESTRATÉGICAS CON EMPRESAS Y UNIVERSIDADES EN EL EXTERIOR</a:t>
            </a:r>
            <a:endParaRPr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9;g34c5731bbc4_0_4">
            <a:extLst>
              <a:ext uri="{FF2B5EF4-FFF2-40B4-BE49-F238E27FC236}">
                <a16:creationId xmlns:a16="http://schemas.microsoft.com/office/drawing/2014/main" id="{5CE53801-8E9F-47B3-8278-79892B74CB69}"/>
              </a:ext>
            </a:extLst>
          </p:cNvPr>
          <p:cNvSpPr/>
          <p:nvPr/>
        </p:nvSpPr>
        <p:spPr>
          <a:xfrm>
            <a:off x="5532833" y="4359187"/>
            <a:ext cx="849300" cy="805500"/>
          </a:xfrm>
          <a:prstGeom prst="ellipse">
            <a:avLst/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 Países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g34c5731bbc4_0_4">
            <a:extLst>
              <a:ext uri="{FF2B5EF4-FFF2-40B4-BE49-F238E27FC236}">
                <a16:creationId xmlns:a16="http://schemas.microsoft.com/office/drawing/2014/main" id="{58B56244-9BEE-4D0F-9196-13C69404366A}"/>
              </a:ext>
            </a:extLst>
          </p:cNvPr>
          <p:cNvSpPr/>
          <p:nvPr/>
        </p:nvSpPr>
        <p:spPr>
          <a:xfrm>
            <a:off x="1917019" y="1794869"/>
            <a:ext cx="3357300" cy="560700"/>
          </a:xfrm>
          <a:prstGeom prst="roundRect">
            <a:avLst>
              <a:gd name="adj" fmla="val 16667"/>
            </a:avLst>
          </a:prstGeom>
          <a:solidFill>
            <a:srgbClr val="75BDA7"/>
          </a:solidFill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PRÁCTICAS POR PROGRAMAS ACADÉMICOS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21;g34c5731bbc4_0_4">
            <a:extLst>
              <a:ext uri="{FF2B5EF4-FFF2-40B4-BE49-F238E27FC236}">
                <a16:creationId xmlns:a16="http://schemas.microsoft.com/office/drawing/2014/main" id="{DC708364-CAE1-45CF-89E3-DE929C513C9B}"/>
              </a:ext>
            </a:extLst>
          </p:cNvPr>
          <p:cNvSpPr/>
          <p:nvPr/>
        </p:nvSpPr>
        <p:spPr>
          <a:xfrm>
            <a:off x="2001160" y="2990163"/>
            <a:ext cx="3273000" cy="451800"/>
          </a:xfrm>
          <a:prstGeom prst="roundRect">
            <a:avLst>
              <a:gd name="adj" fmla="val 16667"/>
            </a:avLst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ESCENARIOS DE PRÁCTICA DE MAYOR PARTICIPACIÓN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2;g34c5731bbc4_0_4">
            <a:extLst>
              <a:ext uri="{FF2B5EF4-FFF2-40B4-BE49-F238E27FC236}">
                <a16:creationId xmlns:a16="http://schemas.microsoft.com/office/drawing/2014/main" id="{B68F2B07-0F63-4A56-92B6-DD9891CF1B6F}"/>
              </a:ext>
            </a:extLst>
          </p:cNvPr>
          <p:cNvSpPr/>
          <p:nvPr/>
        </p:nvSpPr>
        <p:spPr>
          <a:xfrm>
            <a:off x="1040516" y="2686481"/>
            <a:ext cx="1162200" cy="935400"/>
          </a:xfrm>
          <a:prstGeom prst="ellipse">
            <a:avLst/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s-CO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r>
              <a:rPr lang="es-CO" sz="12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O" sz="10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Escenarios de Práctica</a:t>
            </a:r>
            <a:endParaRPr sz="1200" b="1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23;g34c5731bbc4_0_4">
            <a:extLst>
              <a:ext uri="{FF2B5EF4-FFF2-40B4-BE49-F238E27FC236}">
                <a16:creationId xmlns:a16="http://schemas.microsoft.com/office/drawing/2014/main" id="{2B197826-679C-4BA7-8DB3-482DBF44F1D5}"/>
              </a:ext>
            </a:extLst>
          </p:cNvPr>
          <p:cNvSpPr/>
          <p:nvPr/>
        </p:nvSpPr>
        <p:spPr>
          <a:xfrm>
            <a:off x="961872" y="1629876"/>
            <a:ext cx="1129800" cy="954600"/>
          </a:xfrm>
          <a:prstGeom prst="ellipse">
            <a:avLst/>
          </a:prstGeom>
          <a:solidFill>
            <a:srgbClr val="75BDA7"/>
          </a:solidFill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s-CO" sz="16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426</a:t>
            </a: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alibri"/>
              <a:buNone/>
            </a:pPr>
            <a:r>
              <a:rPr lang="es-CO" sz="9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Estudiantes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Calibri"/>
              <a:buNone/>
            </a:pPr>
            <a:r>
              <a:rPr lang="es-CO" sz="8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Partic</a:t>
            </a:r>
            <a:r>
              <a:rPr lang="es-CO" sz="9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ipando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24;g34c5731bbc4_0_4">
            <a:extLst>
              <a:ext uri="{FF2B5EF4-FFF2-40B4-BE49-F238E27FC236}">
                <a16:creationId xmlns:a16="http://schemas.microsoft.com/office/drawing/2014/main" id="{DDD14C38-1CA3-45DF-B9C5-3AE96063AFDF}"/>
              </a:ext>
            </a:extLst>
          </p:cNvPr>
          <p:cNvSpPr txBox="1"/>
          <p:nvPr/>
        </p:nvSpPr>
        <p:spPr>
          <a:xfrm>
            <a:off x="1125469" y="4663913"/>
            <a:ext cx="1583100" cy="50779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3494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es-CO" sz="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MODALIDAD DE PRÁCTICA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Noto Sans Symbols"/>
              <a:buChar char="✔"/>
            </a:pPr>
            <a:r>
              <a:rPr lang="es-CO" sz="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EMPRESARIAL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Noto Sans Symbols"/>
              <a:buChar char="✔"/>
            </a:pPr>
            <a:r>
              <a:rPr lang="es-CO" sz="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 INVESTIGACION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25;g34c5731bbc4_0_4">
            <a:extLst>
              <a:ext uri="{FF2B5EF4-FFF2-40B4-BE49-F238E27FC236}">
                <a16:creationId xmlns:a16="http://schemas.microsoft.com/office/drawing/2014/main" id="{382BEEDA-D503-411A-BB6A-7CAB3265E4BE}"/>
              </a:ext>
            </a:extLst>
          </p:cNvPr>
          <p:cNvSpPr txBox="1"/>
          <p:nvPr/>
        </p:nvSpPr>
        <p:spPr>
          <a:xfrm>
            <a:off x="1187427" y="3587230"/>
            <a:ext cx="855600" cy="4002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3494B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2020 al 2024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26;g34c5731bbc4_0_4">
            <a:extLst>
              <a:ext uri="{FF2B5EF4-FFF2-40B4-BE49-F238E27FC236}">
                <a16:creationId xmlns:a16="http://schemas.microsoft.com/office/drawing/2014/main" id="{A75E59C1-FB02-4AB8-ACDA-B971C9E3469B}"/>
              </a:ext>
            </a:extLst>
          </p:cNvPr>
          <p:cNvSpPr/>
          <p:nvPr/>
        </p:nvSpPr>
        <p:spPr>
          <a:xfrm>
            <a:off x="6839751" y="1442770"/>
            <a:ext cx="4390500" cy="352200"/>
          </a:xfrm>
          <a:prstGeom prst="roundRect">
            <a:avLst>
              <a:gd name="adj" fmla="val 16667"/>
            </a:avLst>
          </a:prstGeom>
          <a:solidFill>
            <a:srgbClr val="58B6C0"/>
          </a:solidFill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OFERTA EN POSGRADO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27;g34c5731bbc4_0_4">
            <a:extLst>
              <a:ext uri="{FF2B5EF4-FFF2-40B4-BE49-F238E27FC236}">
                <a16:creationId xmlns:a16="http://schemas.microsoft.com/office/drawing/2014/main" id="{4DC79508-DCC3-4CC9-A072-302C5996A0E6}"/>
              </a:ext>
            </a:extLst>
          </p:cNvPr>
          <p:cNvSpPr/>
          <p:nvPr/>
        </p:nvSpPr>
        <p:spPr>
          <a:xfrm>
            <a:off x="7056099" y="2752264"/>
            <a:ext cx="4202700" cy="352200"/>
          </a:xfrm>
          <a:prstGeom prst="roundRect">
            <a:avLst>
              <a:gd name="adj" fmla="val 16667"/>
            </a:avLst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CO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PERSONAL DOCENTE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28;g34c5731bbc4_0_4">
            <a:extLst>
              <a:ext uri="{FF2B5EF4-FFF2-40B4-BE49-F238E27FC236}">
                <a16:creationId xmlns:a16="http://schemas.microsoft.com/office/drawing/2014/main" id="{A4B98CB0-2FDE-4BFB-A0BB-6ADC3CE5E21C}"/>
              </a:ext>
            </a:extLst>
          </p:cNvPr>
          <p:cNvSpPr/>
          <p:nvPr/>
        </p:nvSpPr>
        <p:spPr>
          <a:xfrm>
            <a:off x="5954487" y="1134808"/>
            <a:ext cx="1063800" cy="954600"/>
          </a:xfrm>
          <a:prstGeom prst="ellipse">
            <a:avLst/>
          </a:prstGeom>
          <a:solidFill>
            <a:srgbClr val="58B6C0"/>
          </a:solidFill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Calibri"/>
              <a:buNone/>
            </a:pPr>
            <a:r>
              <a:rPr lang="es-CO" sz="20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alibri"/>
              <a:buNone/>
            </a:pPr>
            <a:r>
              <a:rPr lang="es-CO" sz="9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Programa posgrados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29;g34c5731bbc4_0_4">
            <a:extLst>
              <a:ext uri="{FF2B5EF4-FFF2-40B4-BE49-F238E27FC236}">
                <a16:creationId xmlns:a16="http://schemas.microsoft.com/office/drawing/2014/main" id="{26CD990C-84F2-4904-B416-3C530AD16423}"/>
              </a:ext>
            </a:extLst>
          </p:cNvPr>
          <p:cNvSpPr txBox="1"/>
          <p:nvPr/>
        </p:nvSpPr>
        <p:spPr>
          <a:xfrm>
            <a:off x="7688093" y="913578"/>
            <a:ext cx="35706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Calibri"/>
              <a:buNone/>
            </a:pPr>
            <a:r>
              <a:rPr lang="es-CO" sz="2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Excelencia Académica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130;g34c5731bbc4_0_4">
            <a:extLst>
              <a:ext uri="{FF2B5EF4-FFF2-40B4-BE49-F238E27FC236}">
                <a16:creationId xmlns:a16="http://schemas.microsoft.com/office/drawing/2014/main" id="{EA9596F7-BC23-4915-B66E-1613DB58A879}"/>
              </a:ext>
            </a:extLst>
          </p:cNvPr>
          <p:cNvSpPr txBox="1"/>
          <p:nvPr/>
        </p:nvSpPr>
        <p:spPr>
          <a:xfrm>
            <a:off x="7183384" y="3154181"/>
            <a:ext cx="3924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CO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Ha aumentó su personal docente en </a:t>
            </a:r>
            <a:r>
              <a:rPr lang="es-CO" b="1" dirty="0"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s-CO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docentes de Planta, </a:t>
            </a:r>
            <a:r>
              <a:rPr lang="es-CO" sz="14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la fecha</a:t>
            </a:r>
            <a:endParaRPr sz="14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131;g34c5731bbc4_0_4">
            <a:extLst>
              <a:ext uri="{FF2B5EF4-FFF2-40B4-BE49-F238E27FC236}">
                <a16:creationId xmlns:a16="http://schemas.microsoft.com/office/drawing/2014/main" id="{E8F809B2-14FF-4A16-83BA-81566B702344}"/>
              </a:ext>
            </a:extLst>
          </p:cNvPr>
          <p:cNvSpPr txBox="1"/>
          <p:nvPr/>
        </p:nvSpPr>
        <p:spPr>
          <a:xfrm>
            <a:off x="1073136" y="1156666"/>
            <a:ext cx="35706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Calibri"/>
              <a:buNone/>
            </a:pPr>
            <a:r>
              <a:rPr lang="es-CO" sz="2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Gestión Académica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132;g34c5731bbc4_0_4">
            <a:extLst>
              <a:ext uri="{FF2B5EF4-FFF2-40B4-BE49-F238E27FC236}">
                <a16:creationId xmlns:a16="http://schemas.microsoft.com/office/drawing/2014/main" id="{A93DD146-1F1A-47F4-96CB-0D3076103B5E}"/>
              </a:ext>
            </a:extLst>
          </p:cNvPr>
          <p:cNvSpPr txBox="1"/>
          <p:nvPr/>
        </p:nvSpPr>
        <p:spPr>
          <a:xfrm>
            <a:off x="2864343" y="2298583"/>
            <a:ext cx="855600" cy="4002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3494B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2020 al 2024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133;g34c5731bbc4_0_4">
            <a:extLst>
              <a:ext uri="{FF2B5EF4-FFF2-40B4-BE49-F238E27FC236}">
                <a16:creationId xmlns:a16="http://schemas.microsoft.com/office/drawing/2014/main" id="{67ECF6D7-7DF4-473E-94B7-B97336715120}"/>
              </a:ext>
            </a:extLst>
          </p:cNvPr>
          <p:cNvSpPr/>
          <p:nvPr/>
        </p:nvSpPr>
        <p:spPr>
          <a:xfrm>
            <a:off x="6258941" y="5229325"/>
            <a:ext cx="2033400" cy="4389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2683C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es-CO" sz="11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Vigencia 2024: 5 Estudiantes </a:t>
            </a:r>
            <a:r>
              <a:rPr lang="es-CO" sz="11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  movilidad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134;g34c5731bbc4_0_4">
            <a:extLst>
              <a:ext uri="{FF2B5EF4-FFF2-40B4-BE49-F238E27FC236}">
                <a16:creationId xmlns:a16="http://schemas.microsoft.com/office/drawing/2014/main" id="{C5AE8D7C-741B-4DD1-BD93-8AE0BA388ABD}"/>
              </a:ext>
            </a:extLst>
          </p:cNvPr>
          <p:cNvSpPr txBox="1"/>
          <p:nvPr/>
        </p:nvSpPr>
        <p:spPr>
          <a:xfrm>
            <a:off x="8918860" y="5252785"/>
            <a:ext cx="2217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Calibri"/>
              <a:buNone/>
            </a:pPr>
            <a:r>
              <a:rPr lang="es-CO" sz="12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Francia y México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" name="Google Shape;135;g34c5731bbc4_0_4" descr="229.900+ Símbolo De Visto Bueno Fotografías de stock, fotos ...">
            <a:extLst>
              <a:ext uri="{FF2B5EF4-FFF2-40B4-BE49-F238E27FC236}">
                <a16:creationId xmlns:a16="http://schemas.microsoft.com/office/drawing/2014/main" id="{43CC60FE-5E37-4C7A-A551-75D6DD8E8B2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73940" y="2390130"/>
            <a:ext cx="1063800" cy="1107900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26" name="Google Shape;136;g34c5731bbc4_0_4">
            <a:extLst>
              <a:ext uri="{FF2B5EF4-FFF2-40B4-BE49-F238E27FC236}">
                <a16:creationId xmlns:a16="http://schemas.microsoft.com/office/drawing/2014/main" id="{AA06EAE3-FB25-4190-BD8F-31A681F97ABA}"/>
              </a:ext>
            </a:extLst>
          </p:cNvPr>
          <p:cNvSpPr/>
          <p:nvPr/>
        </p:nvSpPr>
        <p:spPr>
          <a:xfrm>
            <a:off x="8452157" y="6018667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137;g34c5731bbc4_0_4">
            <a:extLst>
              <a:ext uri="{FF2B5EF4-FFF2-40B4-BE49-F238E27FC236}">
                <a16:creationId xmlns:a16="http://schemas.microsoft.com/office/drawing/2014/main" id="{2B74452F-784B-4E54-AC1C-81B2B4DFF934}"/>
              </a:ext>
            </a:extLst>
          </p:cNvPr>
          <p:cNvSpPr/>
          <p:nvPr/>
        </p:nvSpPr>
        <p:spPr>
          <a:xfrm>
            <a:off x="8415073" y="5334423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494BA"/>
          </a:solid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138;g34c5731bbc4_0_4">
            <a:extLst>
              <a:ext uri="{FF2B5EF4-FFF2-40B4-BE49-F238E27FC236}">
                <a16:creationId xmlns:a16="http://schemas.microsoft.com/office/drawing/2014/main" id="{507DF653-A891-4BCD-B5BF-2701CBED827B}"/>
              </a:ext>
            </a:extLst>
          </p:cNvPr>
          <p:cNvSpPr txBox="1"/>
          <p:nvPr/>
        </p:nvSpPr>
        <p:spPr>
          <a:xfrm>
            <a:off x="6849075" y="1819277"/>
            <a:ext cx="45762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s-MX" sz="1200" dirty="0">
                <a:latin typeface="Calibri"/>
                <a:ea typeface="Calibri"/>
                <a:cs typeface="Calibri"/>
                <a:sym typeface="Calibri"/>
              </a:rPr>
              <a:t>Maestría en Administración de Empresas 2021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s-MX" sz="1200" dirty="0">
                <a:latin typeface="Calibri"/>
                <a:ea typeface="Calibri"/>
                <a:cs typeface="Calibri"/>
                <a:sym typeface="Calibri"/>
              </a:rPr>
              <a:t>Especialización en Seguridad y Salud en el Trabajo 2023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s-MX" sz="1200" dirty="0">
                <a:latin typeface="Calibri"/>
                <a:ea typeface="Calibri"/>
                <a:cs typeface="Calibri"/>
                <a:sym typeface="Calibri"/>
              </a:rPr>
              <a:t>Maestría en Gestión y Dirección de Proyectos 2023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E449CE0-1DD1-42E3-AE9F-C629AA8F78CB}"/>
              </a:ext>
            </a:extLst>
          </p:cNvPr>
          <p:cNvSpPr txBox="1"/>
          <p:nvPr/>
        </p:nvSpPr>
        <p:spPr>
          <a:xfrm>
            <a:off x="2091672" y="3471919"/>
            <a:ext cx="287278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L="285750" marR="0" lvl="0" indent="-2857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  <a:defRPr sz="1100">
                <a:latin typeface="Calibri"/>
                <a:ea typeface="Calibri"/>
                <a:cs typeface="Calibri"/>
              </a:defRPr>
            </a:lvl1pPr>
          </a:lstStyle>
          <a:p>
            <a:r>
              <a:rPr lang="es-MX" dirty="0"/>
              <a:t>HITACHI ENERGY COLOMBIA SAS</a:t>
            </a:r>
          </a:p>
          <a:p>
            <a:r>
              <a:rPr lang="es-MX" dirty="0"/>
              <a:t>PAPELES NACIONALES S.A.</a:t>
            </a:r>
          </a:p>
          <a:p>
            <a:r>
              <a:rPr lang="es-MX" dirty="0"/>
              <a:t>CRISTAR TABLETOP SAS</a:t>
            </a:r>
          </a:p>
          <a:p>
            <a:r>
              <a:rPr lang="es-MX" dirty="0"/>
              <a:t>UNIVERSIDAD TECNOLOGICA DE PEREIRA</a:t>
            </a:r>
          </a:p>
          <a:p>
            <a:r>
              <a:rPr lang="es-MX" dirty="0"/>
              <a:t>CARLOS SARMIENTO L. Y CIA. INGENIO SANCARLOS S.A</a:t>
            </a:r>
          </a:p>
        </p:txBody>
      </p:sp>
    </p:spTree>
    <p:extLst>
      <p:ext uri="{BB962C8B-B14F-4D97-AF65-F5344CB8AC3E}">
        <p14:creationId xmlns:p14="http://schemas.microsoft.com/office/powerpoint/2010/main" val="130630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86E23B3A-2FD3-4FB4-8F91-E9FFED48E944}"/>
              </a:ext>
            </a:extLst>
          </p:cNvPr>
          <p:cNvSpPr txBox="1">
            <a:spLocks/>
          </p:cNvSpPr>
          <p:nvPr/>
        </p:nvSpPr>
        <p:spPr>
          <a:xfrm>
            <a:off x="5057492" y="2636445"/>
            <a:ext cx="5888891" cy="10924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600" dirty="0">
                <a:solidFill>
                  <a:srgbClr val="080808"/>
                </a:solidFill>
                <a:latin typeface="Arial Rounded MT Bold" panose="020F0704030504030204" pitchFamily="34" charset="0"/>
              </a:rPr>
              <a:t>¡GRACIAS!</a:t>
            </a: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251FF7CB-E85F-4ADC-A31D-E8ADD5432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903" y="1770354"/>
            <a:ext cx="1558802" cy="3916991"/>
          </a:xfrm>
          <a:prstGeom prst="rect">
            <a:avLst/>
          </a:prstGeom>
        </p:spPr>
      </p:pic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2C3274E9-1876-4BA1-B4D5-A47E3CEE3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047" y="4937840"/>
            <a:ext cx="685445" cy="74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16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807662" y="3953319"/>
            <a:ext cx="7231691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s-CO" sz="6000" dirty="0"/>
              <a:t>Intervención Decano de la Facultad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07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1121427" y="3507889"/>
            <a:ext cx="7231691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000" dirty="0"/>
              <a:t>Metodología mesas de trabajo por facultades</a:t>
            </a:r>
            <a:endParaRPr lang="en-US" sz="6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896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4983" y="1013794"/>
            <a:ext cx="11451885" cy="4830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Cada mesa contará con un moderador y un relator de la siguiente manera: 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648808" y="5212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57617"/>
              </p:ext>
            </p:extLst>
          </p:nvPr>
        </p:nvGraphicFramePr>
        <p:xfrm>
          <a:off x="737688" y="1616885"/>
          <a:ext cx="10277011" cy="362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59">
                  <a:extLst>
                    <a:ext uri="{9D8B030D-6E8A-4147-A177-3AD203B41FA5}">
                      <a16:colId xmlns:a16="http://schemas.microsoft.com/office/drawing/2014/main" val="682215203"/>
                    </a:ext>
                  </a:extLst>
                </a:gridCol>
                <a:gridCol w="3956651">
                  <a:extLst>
                    <a:ext uri="{9D8B030D-6E8A-4147-A177-3AD203B41FA5}">
                      <a16:colId xmlns:a16="http://schemas.microsoft.com/office/drawing/2014/main" val="1913907811"/>
                    </a:ext>
                  </a:extLst>
                </a:gridCol>
                <a:gridCol w="3270401">
                  <a:extLst>
                    <a:ext uri="{9D8B030D-6E8A-4147-A177-3AD203B41FA5}">
                      <a16:colId xmlns:a16="http://schemas.microsoft.com/office/drawing/2014/main" val="4017944471"/>
                    </a:ext>
                  </a:extLst>
                </a:gridCol>
              </a:tblGrid>
              <a:tr h="523676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Mesa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Moderador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Relator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4319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 </a:t>
                      </a:r>
                      <a:r>
                        <a:rPr lang="es-ES_tradnl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Estudiantes</a:t>
                      </a: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Norma Ramírez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Oscar Freddy Gómez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81003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2. Docentes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Alexander Hernández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Juan Camilo</a:t>
                      </a:r>
                      <a:r>
                        <a:rPr lang="es-CO" sz="2000" baseline="0" dirty="0"/>
                        <a:t> Valencia</a:t>
                      </a:r>
                      <a:endParaRPr lang="es-CO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938688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3. Egresados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Luz Adriana Velásquez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Leonardo Gaviria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655701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4. Sector 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Jaime Andrés Ramírez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Andrés Fernando Valderrama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424240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sym typeface="Arial"/>
                        </a:rPr>
                        <a:t>Plenaria de priorización de acciones comunes a intervenir</a:t>
                      </a:r>
                      <a:endParaRPr lang="es-CO" sz="2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rPr>
                        <a:t>Julián Andrés Valencia Quintero </a:t>
                      </a:r>
                      <a:endParaRPr lang="es-CO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rPr>
                        <a:t>Viviana Marcela Carmona Arias</a:t>
                      </a:r>
                      <a:endParaRPr lang="es-CO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2582061552"/>
                  </a:ext>
                </a:extLst>
              </a:tr>
            </a:tbl>
          </a:graphicData>
        </a:graphic>
      </p:graphicFrame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87FD4991-596B-481B-A64B-4016BAB2A08C}"/>
              </a:ext>
            </a:extLst>
          </p:cNvPr>
          <p:cNvSpPr/>
          <p:nvPr/>
        </p:nvSpPr>
        <p:spPr>
          <a:xfrm>
            <a:off x="3485633" y="5467149"/>
            <a:ext cx="5010584" cy="1138563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Viviana Marcela Carmona</a:t>
            </a:r>
          </a:p>
          <a:p>
            <a:pPr algn="ctr"/>
            <a:r>
              <a:rPr lang="es-CO" dirty="0"/>
              <a:t>Julián Andrés Valencia </a:t>
            </a:r>
          </a:p>
          <a:p>
            <a:pPr algn="ctr"/>
            <a:r>
              <a:rPr lang="es-CO" dirty="0"/>
              <a:t>Julián Herrera</a:t>
            </a:r>
          </a:p>
          <a:p>
            <a:pPr algn="ctr"/>
            <a:r>
              <a:rPr lang="es-CO" dirty="0"/>
              <a:t>Transversales a todo el proceso</a:t>
            </a:r>
          </a:p>
        </p:txBody>
      </p:sp>
    </p:spTree>
    <p:extLst>
      <p:ext uri="{BB962C8B-B14F-4D97-AF65-F5344CB8AC3E}">
        <p14:creationId xmlns:p14="http://schemas.microsoft.com/office/powerpoint/2010/main" val="3785372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9126" y="1329043"/>
            <a:ext cx="11451885" cy="4830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Los insumos de partida fundamentales para la identificación y retroalimentación de acciones comunes son las apuestas identificadas por cada uno de los estamentos a abordar en las mesas: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Programas de Gobierno de Luis Fernando Gaviria, 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 candidatos  Rectoría Alexander Molina y Carlos Alfonso Victoria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Propuestas de fortalecimiento enviadas por el representante de los docentes ante el CSU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Propuestas de la representante de los egresados ante el CSU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Propuestas de la representante de los administrativos ante el CSU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Propuestas de la representante de los estudiantes ante el CSU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Propuestas de los grupos étnicos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Resultados de los diálogos con estamentos realizados en períodos anteriores y pendientes de implementar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648808" y="5212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</p:spTree>
    <p:extLst>
      <p:ext uri="{BB962C8B-B14F-4D97-AF65-F5344CB8AC3E}">
        <p14:creationId xmlns:p14="http://schemas.microsoft.com/office/powerpoint/2010/main" val="19829350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8092" y="1138417"/>
            <a:ext cx="11487743" cy="8607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b="1" u="sng" dirty="0">
                <a:latin typeface="Arial" panose="020B0604020202020204" pitchFamily="34" charset="0"/>
                <a:cs typeface="Arial" panose="020B0604020202020204" pitchFamily="34" charset="0"/>
              </a:rPr>
              <a:t>El ejercicio se desarrollará en tres momentos de participación: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878540" y="2274667"/>
            <a:ext cx="1084729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1.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Socialización y retroalimentación de acciones comunes a intervenir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748116" y="3376904"/>
            <a:ext cx="10847295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2.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Rotación y retroalimentación “Construir sobre lo construido”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420469" y="4551280"/>
            <a:ext cx="1084729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Plenaria de priorización de acciones comunes a intervenir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DE79EBD-642A-467A-8CFA-CF23EF9D4435}"/>
              </a:ext>
            </a:extLst>
          </p:cNvPr>
          <p:cNvSpPr txBox="1"/>
          <p:nvPr/>
        </p:nvSpPr>
        <p:spPr>
          <a:xfrm>
            <a:off x="4284051" y="2709984"/>
            <a:ext cx="6633796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18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“Pensando la Universidad desde la Facultad”</a:t>
            </a:r>
          </a:p>
        </p:txBody>
      </p:sp>
    </p:spTree>
    <p:extLst>
      <p:ext uri="{BB962C8B-B14F-4D97-AF65-F5344CB8AC3E}">
        <p14:creationId xmlns:p14="http://schemas.microsoft.com/office/powerpoint/2010/main" val="791799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8091" y="1138417"/>
            <a:ext cx="8786885" cy="496409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4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1. Socialización y retroalimentación de acciones comunes a intervenir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“Pensando la Universidad desde la Facultad”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Cada mesa desde la temática a abordar realizará una revisión y retroalimentación de “Las acciones comunes a intervenir” para mejorar la temática objeto de abordaje o cerrar brechas existentes”. Algunas consideraciones: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Estas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acciones comunes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deben de ser en lo posible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concretas. 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Pensar desde lo holístico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, la situación que se debe afrontar desde una estrategia institucional que pueda irradiar en las facultades.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pSp>
        <p:nvGrpSpPr>
          <p:cNvPr id="5" name="Google Shape;4455;p88">
            <a:extLst>
              <a:ext uri="{FF2B5EF4-FFF2-40B4-BE49-F238E27FC236}">
                <a16:creationId xmlns:a16="http://schemas.microsoft.com/office/drawing/2014/main" id="{45AD5308-E53E-4FDB-B48E-BBAF047064A1}"/>
              </a:ext>
            </a:extLst>
          </p:cNvPr>
          <p:cNvGrpSpPr/>
          <p:nvPr/>
        </p:nvGrpSpPr>
        <p:grpSpPr>
          <a:xfrm>
            <a:off x="9443851" y="2149712"/>
            <a:ext cx="1907018" cy="3996111"/>
            <a:chOff x="7122682" y="989127"/>
            <a:chExt cx="1565368" cy="3742681"/>
          </a:xfrm>
        </p:grpSpPr>
        <p:grpSp>
          <p:nvGrpSpPr>
            <p:cNvPr id="6" name="Google Shape;4456;p88">
              <a:extLst>
                <a:ext uri="{FF2B5EF4-FFF2-40B4-BE49-F238E27FC236}">
                  <a16:creationId xmlns:a16="http://schemas.microsoft.com/office/drawing/2014/main" id="{24BD4B17-DDC1-4751-B26B-8747378DB4FF}"/>
                </a:ext>
              </a:extLst>
            </p:cNvPr>
            <p:cNvGrpSpPr/>
            <p:nvPr/>
          </p:nvGrpSpPr>
          <p:grpSpPr>
            <a:xfrm>
              <a:off x="7122682" y="989127"/>
              <a:ext cx="1564125" cy="3742681"/>
              <a:chOff x="687475" y="1477100"/>
              <a:chExt cx="1634234" cy="3910848"/>
            </a:xfrm>
          </p:grpSpPr>
          <p:sp>
            <p:nvSpPr>
              <p:cNvPr id="8" name="Google Shape;4457;p88">
                <a:extLst>
                  <a:ext uri="{FF2B5EF4-FFF2-40B4-BE49-F238E27FC236}">
                    <a16:creationId xmlns:a16="http://schemas.microsoft.com/office/drawing/2014/main" id="{799E2682-0EE7-48D7-97FB-EA4CA70584EC}"/>
                  </a:ext>
                </a:extLst>
              </p:cNvPr>
              <p:cNvSpPr/>
              <p:nvPr/>
            </p:nvSpPr>
            <p:spPr>
              <a:xfrm>
                <a:off x="725237" y="1477100"/>
                <a:ext cx="554286" cy="588440"/>
              </a:xfrm>
              <a:custGeom>
                <a:avLst/>
                <a:gdLst/>
                <a:ahLst/>
                <a:cxnLst/>
                <a:rect l="l" t="t" r="r" b="b"/>
                <a:pathLst>
                  <a:path w="29196" h="30995" extrusionOk="0">
                    <a:moveTo>
                      <a:pt x="14756" y="0"/>
                    </a:moveTo>
                    <a:lnTo>
                      <a:pt x="14303" y="11"/>
                    </a:lnTo>
                    <a:lnTo>
                      <a:pt x="13861" y="32"/>
                    </a:lnTo>
                    <a:lnTo>
                      <a:pt x="13430" y="63"/>
                    </a:lnTo>
                    <a:lnTo>
                      <a:pt x="12988" y="105"/>
                    </a:lnTo>
                    <a:lnTo>
                      <a:pt x="12556" y="158"/>
                    </a:lnTo>
                    <a:lnTo>
                      <a:pt x="12135" y="232"/>
                    </a:lnTo>
                    <a:lnTo>
                      <a:pt x="11714" y="316"/>
                    </a:lnTo>
                    <a:lnTo>
                      <a:pt x="11293" y="400"/>
                    </a:lnTo>
                    <a:lnTo>
                      <a:pt x="10883" y="505"/>
                    </a:lnTo>
                    <a:lnTo>
                      <a:pt x="10483" y="621"/>
                    </a:lnTo>
                    <a:lnTo>
                      <a:pt x="10072" y="758"/>
                    </a:lnTo>
                    <a:lnTo>
                      <a:pt x="9683" y="895"/>
                    </a:lnTo>
                    <a:lnTo>
                      <a:pt x="9294" y="1042"/>
                    </a:lnTo>
                    <a:lnTo>
                      <a:pt x="8904" y="1200"/>
                    </a:lnTo>
                    <a:lnTo>
                      <a:pt x="8525" y="1368"/>
                    </a:lnTo>
                    <a:lnTo>
                      <a:pt x="8157" y="1558"/>
                    </a:lnTo>
                    <a:lnTo>
                      <a:pt x="7789" y="1747"/>
                    </a:lnTo>
                    <a:lnTo>
                      <a:pt x="7420" y="1947"/>
                    </a:lnTo>
                    <a:lnTo>
                      <a:pt x="7073" y="2157"/>
                    </a:lnTo>
                    <a:lnTo>
                      <a:pt x="6726" y="2378"/>
                    </a:lnTo>
                    <a:lnTo>
                      <a:pt x="6378" y="2610"/>
                    </a:lnTo>
                    <a:lnTo>
                      <a:pt x="6052" y="2852"/>
                    </a:lnTo>
                    <a:lnTo>
                      <a:pt x="5726" y="3094"/>
                    </a:lnTo>
                    <a:lnTo>
                      <a:pt x="5400" y="3357"/>
                    </a:lnTo>
                    <a:lnTo>
                      <a:pt x="5094" y="3620"/>
                    </a:lnTo>
                    <a:lnTo>
                      <a:pt x="4789" y="3894"/>
                    </a:lnTo>
                    <a:lnTo>
                      <a:pt x="4484" y="4178"/>
                    </a:lnTo>
                    <a:lnTo>
                      <a:pt x="4200" y="4473"/>
                    </a:lnTo>
                    <a:lnTo>
                      <a:pt x="3916" y="4768"/>
                    </a:lnTo>
                    <a:lnTo>
                      <a:pt x="3653" y="5073"/>
                    </a:lnTo>
                    <a:lnTo>
                      <a:pt x="3379" y="5388"/>
                    </a:lnTo>
                    <a:lnTo>
                      <a:pt x="3126" y="5715"/>
                    </a:lnTo>
                    <a:lnTo>
                      <a:pt x="2884" y="6041"/>
                    </a:lnTo>
                    <a:lnTo>
                      <a:pt x="2642" y="6378"/>
                    </a:lnTo>
                    <a:lnTo>
                      <a:pt x="2421" y="6725"/>
                    </a:lnTo>
                    <a:lnTo>
                      <a:pt x="2200" y="7072"/>
                    </a:lnTo>
                    <a:lnTo>
                      <a:pt x="1990" y="7430"/>
                    </a:lnTo>
                    <a:lnTo>
                      <a:pt x="1790" y="7799"/>
                    </a:lnTo>
                    <a:lnTo>
                      <a:pt x="1600" y="8167"/>
                    </a:lnTo>
                    <a:lnTo>
                      <a:pt x="1411" y="8546"/>
                    </a:lnTo>
                    <a:lnTo>
                      <a:pt x="1243" y="8925"/>
                    </a:lnTo>
                    <a:lnTo>
                      <a:pt x="1085" y="9314"/>
                    </a:lnTo>
                    <a:lnTo>
                      <a:pt x="937" y="9703"/>
                    </a:lnTo>
                    <a:lnTo>
                      <a:pt x="800" y="10103"/>
                    </a:lnTo>
                    <a:lnTo>
                      <a:pt x="664" y="10503"/>
                    </a:lnTo>
                    <a:lnTo>
                      <a:pt x="548" y="10914"/>
                    </a:lnTo>
                    <a:lnTo>
                      <a:pt x="443" y="11324"/>
                    </a:lnTo>
                    <a:lnTo>
                      <a:pt x="348" y="11745"/>
                    </a:lnTo>
                    <a:lnTo>
                      <a:pt x="264" y="12166"/>
                    </a:lnTo>
                    <a:lnTo>
                      <a:pt x="190" y="12598"/>
                    </a:lnTo>
                    <a:lnTo>
                      <a:pt x="127" y="13029"/>
                    </a:lnTo>
                    <a:lnTo>
                      <a:pt x="85" y="13461"/>
                    </a:lnTo>
                    <a:lnTo>
                      <a:pt x="43" y="13892"/>
                    </a:lnTo>
                    <a:lnTo>
                      <a:pt x="22" y="14334"/>
                    </a:lnTo>
                    <a:lnTo>
                      <a:pt x="1" y="14787"/>
                    </a:lnTo>
                    <a:lnTo>
                      <a:pt x="1" y="15229"/>
                    </a:lnTo>
                    <a:lnTo>
                      <a:pt x="22" y="15681"/>
                    </a:lnTo>
                    <a:lnTo>
                      <a:pt x="43" y="16134"/>
                    </a:lnTo>
                    <a:lnTo>
                      <a:pt x="85" y="16597"/>
                    </a:lnTo>
                    <a:lnTo>
                      <a:pt x="127" y="17049"/>
                    </a:lnTo>
                    <a:lnTo>
                      <a:pt x="201" y="17512"/>
                    </a:lnTo>
                    <a:lnTo>
                      <a:pt x="274" y="17976"/>
                    </a:lnTo>
                    <a:lnTo>
                      <a:pt x="369" y="18439"/>
                    </a:lnTo>
                    <a:lnTo>
                      <a:pt x="474" y="18912"/>
                    </a:lnTo>
                    <a:lnTo>
                      <a:pt x="611" y="19459"/>
                    </a:lnTo>
                    <a:lnTo>
                      <a:pt x="779" y="19996"/>
                    </a:lnTo>
                    <a:lnTo>
                      <a:pt x="969" y="20533"/>
                    </a:lnTo>
                    <a:lnTo>
                      <a:pt x="1169" y="21049"/>
                    </a:lnTo>
                    <a:lnTo>
                      <a:pt x="1400" y="21554"/>
                    </a:lnTo>
                    <a:lnTo>
                      <a:pt x="1642" y="22059"/>
                    </a:lnTo>
                    <a:lnTo>
                      <a:pt x="1906" y="22543"/>
                    </a:lnTo>
                    <a:lnTo>
                      <a:pt x="2190" y="23017"/>
                    </a:lnTo>
                    <a:lnTo>
                      <a:pt x="2484" y="23480"/>
                    </a:lnTo>
                    <a:lnTo>
                      <a:pt x="2800" y="23922"/>
                    </a:lnTo>
                    <a:lnTo>
                      <a:pt x="3137" y="24364"/>
                    </a:lnTo>
                    <a:lnTo>
                      <a:pt x="3484" y="24785"/>
                    </a:lnTo>
                    <a:lnTo>
                      <a:pt x="3842" y="25195"/>
                    </a:lnTo>
                    <a:lnTo>
                      <a:pt x="4221" y="25585"/>
                    </a:lnTo>
                    <a:lnTo>
                      <a:pt x="4621" y="25964"/>
                    </a:lnTo>
                    <a:lnTo>
                      <a:pt x="5021" y="26332"/>
                    </a:lnTo>
                    <a:lnTo>
                      <a:pt x="5442" y="26679"/>
                    </a:lnTo>
                    <a:lnTo>
                      <a:pt x="5884" y="27016"/>
                    </a:lnTo>
                    <a:lnTo>
                      <a:pt x="6326" y="27342"/>
                    </a:lnTo>
                    <a:lnTo>
                      <a:pt x="6789" y="27637"/>
                    </a:lnTo>
                    <a:lnTo>
                      <a:pt x="7252" y="27932"/>
                    </a:lnTo>
                    <a:lnTo>
                      <a:pt x="7736" y="28195"/>
                    </a:lnTo>
                    <a:lnTo>
                      <a:pt x="8231" y="28447"/>
                    </a:lnTo>
                    <a:lnTo>
                      <a:pt x="8725" y="28689"/>
                    </a:lnTo>
                    <a:lnTo>
                      <a:pt x="9241" y="28900"/>
                    </a:lnTo>
                    <a:lnTo>
                      <a:pt x="9757" y="29100"/>
                    </a:lnTo>
                    <a:lnTo>
                      <a:pt x="10293" y="29279"/>
                    </a:lnTo>
                    <a:lnTo>
                      <a:pt x="10830" y="29447"/>
                    </a:lnTo>
                    <a:lnTo>
                      <a:pt x="11367" y="29584"/>
                    </a:lnTo>
                    <a:lnTo>
                      <a:pt x="11925" y="29710"/>
                    </a:lnTo>
                    <a:lnTo>
                      <a:pt x="12482" y="29815"/>
                    </a:lnTo>
                    <a:lnTo>
                      <a:pt x="13040" y="29900"/>
                    </a:lnTo>
                    <a:lnTo>
                      <a:pt x="13524" y="29952"/>
                    </a:lnTo>
                    <a:lnTo>
                      <a:pt x="14009" y="29994"/>
                    </a:lnTo>
                    <a:lnTo>
                      <a:pt x="14472" y="30015"/>
                    </a:lnTo>
                    <a:lnTo>
                      <a:pt x="14935" y="30036"/>
                    </a:lnTo>
                    <a:lnTo>
                      <a:pt x="15398" y="30036"/>
                    </a:lnTo>
                    <a:lnTo>
                      <a:pt x="15840" y="30015"/>
                    </a:lnTo>
                    <a:lnTo>
                      <a:pt x="16282" y="29994"/>
                    </a:lnTo>
                    <a:lnTo>
                      <a:pt x="16724" y="29952"/>
                    </a:lnTo>
                    <a:lnTo>
                      <a:pt x="17145" y="29900"/>
                    </a:lnTo>
                    <a:lnTo>
                      <a:pt x="17576" y="29836"/>
                    </a:lnTo>
                    <a:lnTo>
                      <a:pt x="17987" y="29752"/>
                    </a:lnTo>
                    <a:lnTo>
                      <a:pt x="18397" y="29668"/>
                    </a:lnTo>
                    <a:lnTo>
                      <a:pt x="18797" y="29563"/>
                    </a:lnTo>
                    <a:lnTo>
                      <a:pt x="19197" y="29447"/>
                    </a:lnTo>
                    <a:lnTo>
                      <a:pt x="19586" y="29321"/>
                    </a:lnTo>
                    <a:lnTo>
                      <a:pt x="19976" y="29184"/>
                    </a:lnTo>
                    <a:lnTo>
                      <a:pt x="20355" y="29037"/>
                    </a:lnTo>
                    <a:lnTo>
                      <a:pt x="20734" y="28868"/>
                    </a:lnTo>
                    <a:lnTo>
                      <a:pt x="21091" y="28700"/>
                    </a:lnTo>
                    <a:lnTo>
                      <a:pt x="21460" y="28521"/>
                    </a:lnTo>
                    <a:lnTo>
                      <a:pt x="21818" y="28321"/>
                    </a:lnTo>
                    <a:lnTo>
                      <a:pt x="22165" y="28121"/>
                    </a:lnTo>
                    <a:lnTo>
                      <a:pt x="22512" y="27911"/>
                    </a:lnTo>
                    <a:lnTo>
                      <a:pt x="22849" y="27679"/>
                    </a:lnTo>
                    <a:lnTo>
                      <a:pt x="23186" y="27447"/>
                    </a:lnTo>
                    <a:lnTo>
                      <a:pt x="23512" y="27205"/>
                    </a:lnTo>
                    <a:lnTo>
                      <a:pt x="23838" y="26953"/>
                    </a:lnTo>
                    <a:lnTo>
                      <a:pt x="24154" y="26690"/>
                    </a:lnTo>
                    <a:lnTo>
                      <a:pt x="24470" y="26427"/>
                    </a:lnTo>
                    <a:lnTo>
                      <a:pt x="24775" y="26142"/>
                    </a:lnTo>
                    <a:lnTo>
                      <a:pt x="25080" y="25858"/>
                    </a:lnTo>
                    <a:lnTo>
                      <a:pt x="25375" y="25553"/>
                    </a:lnTo>
                    <a:lnTo>
                      <a:pt x="29195" y="30994"/>
                    </a:lnTo>
                    <a:lnTo>
                      <a:pt x="29195" y="13976"/>
                    </a:lnTo>
                    <a:lnTo>
                      <a:pt x="29195" y="13608"/>
                    </a:lnTo>
                    <a:lnTo>
                      <a:pt x="29174" y="13250"/>
                    </a:lnTo>
                    <a:lnTo>
                      <a:pt x="29153" y="12892"/>
                    </a:lnTo>
                    <a:lnTo>
                      <a:pt x="29121" y="12534"/>
                    </a:lnTo>
                    <a:lnTo>
                      <a:pt x="29079" y="12177"/>
                    </a:lnTo>
                    <a:lnTo>
                      <a:pt x="29027" y="11829"/>
                    </a:lnTo>
                    <a:lnTo>
                      <a:pt x="28974" y="11482"/>
                    </a:lnTo>
                    <a:lnTo>
                      <a:pt x="28900" y="11135"/>
                    </a:lnTo>
                    <a:lnTo>
                      <a:pt x="28827" y="10787"/>
                    </a:lnTo>
                    <a:lnTo>
                      <a:pt x="28743" y="10451"/>
                    </a:lnTo>
                    <a:lnTo>
                      <a:pt x="28648" y="10114"/>
                    </a:lnTo>
                    <a:lnTo>
                      <a:pt x="28543" y="9788"/>
                    </a:lnTo>
                    <a:lnTo>
                      <a:pt x="28437" y="9461"/>
                    </a:lnTo>
                    <a:lnTo>
                      <a:pt x="28322" y="9135"/>
                    </a:lnTo>
                    <a:lnTo>
                      <a:pt x="28195" y="8819"/>
                    </a:lnTo>
                    <a:lnTo>
                      <a:pt x="28058" y="8504"/>
                    </a:lnTo>
                    <a:lnTo>
                      <a:pt x="27911" y="8188"/>
                    </a:lnTo>
                    <a:lnTo>
                      <a:pt x="27764" y="7883"/>
                    </a:lnTo>
                    <a:lnTo>
                      <a:pt x="27606" y="7578"/>
                    </a:lnTo>
                    <a:lnTo>
                      <a:pt x="27448" y="7272"/>
                    </a:lnTo>
                    <a:lnTo>
                      <a:pt x="27280" y="6978"/>
                    </a:lnTo>
                    <a:lnTo>
                      <a:pt x="27101" y="6693"/>
                    </a:lnTo>
                    <a:lnTo>
                      <a:pt x="26911" y="6409"/>
                    </a:lnTo>
                    <a:lnTo>
                      <a:pt x="26722" y="6125"/>
                    </a:lnTo>
                    <a:lnTo>
                      <a:pt x="26522" y="5852"/>
                    </a:lnTo>
                    <a:lnTo>
                      <a:pt x="26322" y="5578"/>
                    </a:lnTo>
                    <a:lnTo>
                      <a:pt x="26101" y="5315"/>
                    </a:lnTo>
                    <a:lnTo>
                      <a:pt x="25890" y="5052"/>
                    </a:lnTo>
                    <a:lnTo>
                      <a:pt x="25659" y="4799"/>
                    </a:lnTo>
                    <a:lnTo>
                      <a:pt x="25438" y="4547"/>
                    </a:lnTo>
                    <a:lnTo>
                      <a:pt x="25196" y="4304"/>
                    </a:lnTo>
                    <a:lnTo>
                      <a:pt x="24954" y="4062"/>
                    </a:lnTo>
                    <a:lnTo>
                      <a:pt x="24701" y="3831"/>
                    </a:lnTo>
                    <a:lnTo>
                      <a:pt x="24449" y="3599"/>
                    </a:lnTo>
                    <a:lnTo>
                      <a:pt x="24196" y="3378"/>
                    </a:lnTo>
                    <a:lnTo>
                      <a:pt x="23922" y="3168"/>
                    </a:lnTo>
                    <a:lnTo>
                      <a:pt x="23659" y="2957"/>
                    </a:lnTo>
                    <a:lnTo>
                      <a:pt x="23375" y="2747"/>
                    </a:lnTo>
                    <a:lnTo>
                      <a:pt x="23102" y="2557"/>
                    </a:lnTo>
                    <a:lnTo>
                      <a:pt x="22817" y="2368"/>
                    </a:lnTo>
                    <a:lnTo>
                      <a:pt x="22523" y="2179"/>
                    </a:lnTo>
                    <a:lnTo>
                      <a:pt x="22228" y="2000"/>
                    </a:lnTo>
                    <a:lnTo>
                      <a:pt x="21923" y="1831"/>
                    </a:lnTo>
                    <a:lnTo>
                      <a:pt x="21618" y="1673"/>
                    </a:lnTo>
                    <a:lnTo>
                      <a:pt x="21312" y="1516"/>
                    </a:lnTo>
                    <a:lnTo>
                      <a:pt x="20997" y="1368"/>
                    </a:lnTo>
                    <a:lnTo>
                      <a:pt x="20681" y="1221"/>
                    </a:lnTo>
                    <a:lnTo>
                      <a:pt x="20365" y="1084"/>
                    </a:lnTo>
                    <a:lnTo>
                      <a:pt x="20039" y="958"/>
                    </a:lnTo>
                    <a:lnTo>
                      <a:pt x="19702" y="842"/>
                    </a:lnTo>
                    <a:lnTo>
                      <a:pt x="19376" y="726"/>
                    </a:lnTo>
                    <a:lnTo>
                      <a:pt x="19039" y="621"/>
                    </a:lnTo>
                    <a:lnTo>
                      <a:pt x="18692" y="526"/>
                    </a:lnTo>
                    <a:lnTo>
                      <a:pt x="18355" y="431"/>
                    </a:lnTo>
                    <a:lnTo>
                      <a:pt x="18008" y="358"/>
                    </a:lnTo>
                    <a:lnTo>
                      <a:pt x="17650" y="284"/>
                    </a:lnTo>
                    <a:lnTo>
                      <a:pt x="17303" y="221"/>
                    </a:lnTo>
                    <a:lnTo>
                      <a:pt x="16945" y="158"/>
                    </a:lnTo>
                    <a:lnTo>
                      <a:pt x="16587" y="116"/>
                    </a:lnTo>
                    <a:lnTo>
                      <a:pt x="16229" y="74"/>
                    </a:lnTo>
                    <a:lnTo>
                      <a:pt x="15861" y="42"/>
                    </a:lnTo>
                    <a:lnTo>
                      <a:pt x="15492" y="21"/>
                    </a:lnTo>
                    <a:lnTo>
                      <a:pt x="15124" y="11"/>
                    </a:lnTo>
                    <a:lnTo>
                      <a:pt x="147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4458;p88">
                <a:extLst>
                  <a:ext uri="{FF2B5EF4-FFF2-40B4-BE49-F238E27FC236}">
                    <a16:creationId xmlns:a16="http://schemas.microsoft.com/office/drawing/2014/main" id="{E8836F08-9B27-4E40-8018-966C15B89F94}"/>
                  </a:ext>
                </a:extLst>
              </p:cNvPr>
              <p:cNvSpPr/>
              <p:nvPr/>
            </p:nvSpPr>
            <p:spPr>
              <a:xfrm>
                <a:off x="868312" y="1599973"/>
                <a:ext cx="196020" cy="273555"/>
              </a:xfrm>
              <a:custGeom>
                <a:avLst/>
                <a:gdLst/>
                <a:ahLst/>
                <a:cxnLst/>
                <a:rect l="l" t="t" r="r" b="b"/>
                <a:pathLst>
                  <a:path w="10325" h="14409" extrusionOk="0">
                    <a:moveTo>
                      <a:pt x="3599" y="0"/>
                    </a:moveTo>
                    <a:lnTo>
                      <a:pt x="3463" y="22"/>
                    </a:lnTo>
                    <a:lnTo>
                      <a:pt x="3326" y="64"/>
                    </a:lnTo>
                    <a:lnTo>
                      <a:pt x="3189" y="106"/>
                    </a:lnTo>
                    <a:lnTo>
                      <a:pt x="3073" y="169"/>
                    </a:lnTo>
                    <a:lnTo>
                      <a:pt x="2957" y="243"/>
                    </a:lnTo>
                    <a:lnTo>
                      <a:pt x="2842" y="316"/>
                    </a:lnTo>
                    <a:lnTo>
                      <a:pt x="2747" y="411"/>
                    </a:lnTo>
                    <a:lnTo>
                      <a:pt x="2652" y="516"/>
                    </a:lnTo>
                    <a:lnTo>
                      <a:pt x="2568" y="621"/>
                    </a:lnTo>
                    <a:lnTo>
                      <a:pt x="2505" y="737"/>
                    </a:lnTo>
                    <a:lnTo>
                      <a:pt x="2442" y="863"/>
                    </a:lnTo>
                    <a:lnTo>
                      <a:pt x="2400" y="990"/>
                    </a:lnTo>
                    <a:lnTo>
                      <a:pt x="2358" y="1127"/>
                    </a:lnTo>
                    <a:lnTo>
                      <a:pt x="2336" y="1263"/>
                    </a:lnTo>
                    <a:lnTo>
                      <a:pt x="2336" y="1411"/>
                    </a:lnTo>
                    <a:lnTo>
                      <a:pt x="2336" y="1705"/>
                    </a:lnTo>
                    <a:lnTo>
                      <a:pt x="2336" y="1905"/>
                    </a:lnTo>
                    <a:lnTo>
                      <a:pt x="2347" y="2105"/>
                    </a:lnTo>
                    <a:lnTo>
                      <a:pt x="2358" y="2305"/>
                    </a:lnTo>
                    <a:lnTo>
                      <a:pt x="2389" y="2505"/>
                    </a:lnTo>
                    <a:lnTo>
                      <a:pt x="2410" y="2695"/>
                    </a:lnTo>
                    <a:lnTo>
                      <a:pt x="2452" y="2895"/>
                    </a:lnTo>
                    <a:lnTo>
                      <a:pt x="2494" y="3084"/>
                    </a:lnTo>
                    <a:lnTo>
                      <a:pt x="2536" y="3274"/>
                    </a:lnTo>
                    <a:lnTo>
                      <a:pt x="2600" y="3463"/>
                    </a:lnTo>
                    <a:lnTo>
                      <a:pt x="2652" y="3652"/>
                    </a:lnTo>
                    <a:lnTo>
                      <a:pt x="2726" y="3842"/>
                    </a:lnTo>
                    <a:lnTo>
                      <a:pt x="2800" y="4021"/>
                    </a:lnTo>
                    <a:lnTo>
                      <a:pt x="2873" y="4200"/>
                    </a:lnTo>
                    <a:lnTo>
                      <a:pt x="2957" y="4379"/>
                    </a:lnTo>
                    <a:lnTo>
                      <a:pt x="3052" y="4558"/>
                    </a:lnTo>
                    <a:lnTo>
                      <a:pt x="3147" y="4736"/>
                    </a:lnTo>
                    <a:lnTo>
                      <a:pt x="3442" y="5231"/>
                    </a:lnTo>
                    <a:lnTo>
                      <a:pt x="1852" y="5231"/>
                    </a:lnTo>
                    <a:lnTo>
                      <a:pt x="1663" y="5242"/>
                    </a:lnTo>
                    <a:lnTo>
                      <a:pt x="1484" y="5273"/>
                    </a:lnTo>
                    <a:lnTo>
                      <a:pt x="1305" y="5315"/>
                    </a:lnTo>
                    <a:lnTo>
                      <a:pt x="1137" y="5378"/>
                    </a:lnTo>
                    <a:lnTo>
                      <a:pt x="968" y="5452"/>
                    </a:lnTo>
                    <a:lnTo>
                      <a:pt x="821" y="5547"/>
                    </a:lnTo>
                    <a:lnTo>
                      <a:pt x="674" y="5652"/>
                    </a:lnTo>
                    <a:lnTo>
                      <a:pt x="547" y="5778"/>
                    </a:lnTo>
                    <a:lnTo>
                      <a:pt x="421" y="5905"/>
                    </a:lnTo>
                    <a:lnTo>
                      <a:pt x="316" y="6052"/>
                    </a:lnTo>
                    <a:lnTo>
                      <a:pt x="221" y="6199"/>
                    </a:lnTo>
                    <a:lnTo>
                      <a:pt x="147" y="6368"/>
                    </a:lnTo>
                    <a:lnTo>
                      <a:pt x="84" y="6536"/>
                    </a:lnTo>
                    <a:lnTo>
                      <a:pt x="42" y="6715"/>
                    </a:lnTo>
                    <a:lnTo>
                      <a:pt x="11" y="6894"/>
                    </a:lnTo>
                    <a:lnTo>
                      <a:pt x="0" y="7083"/>
                    </a:lnTo>
                    <a:lnTo>
                      <a:pt x="0" y="12556"/>
                    </a:lnTo>
                    <a:lnTo>
                      <a:pt x="11" y="12745"/>
                    </a:lnTo>
                    <a:lnTo>
                      <a:pt x="42" y="12924"/>
                    </a:lnTo>
                    <a:lnTo>
                      <a:pt x="84" y="13103"/>
                    </a:lnTo>
                    <a:lnTo>
                      <a:pt x="147" y="13282"/>
                    </a:lnTo>
                    <a:lnTo>
                      <a:pt x="221" y="13440"/>
                    </a:lnTo>
                    <a:lnTo>
                      <a:pt x="316" y="13587"/>
                    </a:lnTo>
                    <a:lnTo>
                      <a:pt x="421" y="13735"/>
                    </a:lnTo>
                    <a:lnTo>
                      <a:pt x="547" y="13861"/>
                    </a:lnTo>
                    <a:lnTo>
                      <a:pt x="674" y="13987"/>
                    </a:lnTo>
                    <a:lnTo>
                      <a:pt x="821" y="14093"/>
                    </a:lnTo>
                    <a:lnTo>
                      <a:pt x="968" y="14187"/>
                    </a:lnTo>
                    <a:lnTo>
                      <a:pt x="1137" y="14261"/>
                    </a:lnTo>
                    <a:lnTo>
                      <a:pt x="1305" y="14324"/>
                    </a:lnTo>
                    <a:lnTo>
                      <a:pt x="1484" y="14366"/>
                    </a:lnTo>
                    <a:lnTo>
                      <a:pt x="1663" y="14398"/>
                    </a:lnTo>
                    <a:lnTo>
                      <a:pt x="1852" y="14408"/>
                    </a:lnTo>
                    <a:lnTo>
                      <a:pt x="10324" y="14408"/>
                    </a:lnTo>
                    <a:lnTo>
                      <a:pt x="10324" y="4663"/>
                    </a:lnTo>
                    <a:lnTo>
                      <a:pt x="8798" y="4663"/>
                    </a:lnTo>
                    <a:lnTo>
                      <a:pt x="8588" y="4652"/>
                    </a:lnTo>
                    <a:lnTo>
                      <a:pt x="8377" y="4631"/>
                    </a:lnTo>
                    <a:lnTo>
                      <a:pt x="8167" y="4610"/>
                    </a:lnTo>
                    <a:lnTo>
                      <a:pt x="7967" y="4568"/>
                    </a:lnTo>
                    <a:lnTo>
                      <a:pt x="7767" y="4515"/>
                    </a:lnTo>
                    <a:lnTo>
                      <a:pt x="7567" y="4452"/>
                    </a:lnTo>
                    <a:lnTo>
                      <a:pt x="7367" y="4389"/>
                    </a:lnTo>
                    <a:lnTo>
                      <a:pt x="7178" y="4305"/>
                    </a:lnTo>
                    <a:lnTo>
                      <a:pt x="6999" y="4210"/>
                    </a:lnTo>
                    <a:lnTo>
                      <a:pt x="6820" y="4105"/>
                    </a:lnTo>
                    <a:lnTo>
                      <a:pt x="6641" y="4000"/>
                    </a:lnTo>
                    <a:lnTo>
                      <a:pt x="6473" y="3873"/>
                    </a:lnTo>
                    <a:lnTo>
                      <a:pt x="6315" y="3747"/>
                    </a:lnTo>
                    <a:lnTo>
                      <a:pt x="6157" y="3610"/>
                    </a:lnTo>
                    <a:lnTo>
                      <a:pt x="6009" y="3463"/>
                    </a:lnTo>
                    <a:lnTo>
                      <a:pt x="5862" y="3305"/>
                    </a:lnTo>
                    <a:lnTo>
                      <a:pt x="5704" y="3095"/>
                    </a:lnTo>
                    <a:lnTo>
                      <a:pt x="5567" y="2874"/>
                    </a:lnTo>
                    <a:lnTo>
                      <a:pt x="5441" y="2642"/>
                    </a:lnTo>
                    <a:lnTo>
                      <a:pt x="5346" y="2400"/>
                    </a:lnTo>
                    <a:lnTo>
                      <a:pt x="5262" y="2158"/>
                    </a:lnTo>
                    <a:lnTo>
                      <a:pt x="5199" y="1905"/>
                    </a:lnTo>
                    <a:lnTo>
                      <a:pt x="5167" y="1642"/>
                    </a:lnTo>
                    <a:lnTo>
                      <a:pt x="5157" y="1379"/>
                    </a:lnTo>
                    <a:lnTo>
                      <a:pt x="5146" y="1242"/>
                    </a:lnTo>
                    <a:lnTo>
                      <a:pt x="5125" y="1106"/>
                    </a:lnTo>
                    <a:lnTo>
                      <a:pt x="5083" y="969"/>
                    </a:lnTo>
                    <a:lnTo>
                      <a:pt x="5031" y="842"/>
                    </a:lnTo>
                    <a:lnTo>
                      <a:pt x="4978" y="716"/>
                    </a:lnTo>
                    <a:lnTo>
                      <a:pt x="4904" y="611"/>
                    </a:lnTo>
                    <a:lnTo>
                      <a:pt x="4820" y="495"/>
                    </a:lnTo>
                    <a:lnTo>
                      <a:pt x="4736" y="400"/>
                    </a:lnTo>
                    <a:lnTo>
                      <a:pt x="4631" y="316"/>
                    </a:lnTo>
                    <a:lnTo>
                      <a:pt x="4526" y="232"/>
                    </a:lnTo>
                    <a:lnTo>
                      <a:pt x="4410" y="169"/>
                    </a:lnTo>
                    <a:lnTo>
                      <a:pt x="4283" y="106"/>
                    </a:lnTo>
                    <a:lnTo>
                      <a:pt x="4157" y="64"/>
                    </a:lnTo>
                    <a:lnTo>
                      <a:pt x="4020" y="22"/>
                    </a:lnTo>
                    <a:lnTo>
                      <a:pt x="38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4459;p88">
                <a:extLst>
                  <a:ext uri="{FF2B5EF4-FFF2-40B4-BE49-F238E27FC236}">
                    <a16:creationId xmlns:a16="http://schemas.microsoft.com/office/drawing/2014/main" id="{1982F4F8-4375-4051-A98C-04247113C2BB}"/>
                  </a:ext>
                </a:extLst>
              </p:cNvPr>
              <p:cNvSpPr/>
              <p:nvPr/>
            </p:nvSpPr>
            <p:spPr>
              <a:xfrm>
                <a:off x="1052319" y="1675896"/>
                <a:ext cx="94336" cy="204620"/>
              </a:xfrm>
              <a:custGeom>
                <a:avLst/>
                <a:gdLst/>
                <a:ahLst/>
                <a:cxnLst/>
                <a:rect l="l" t="t" r="r" b="b"/>
                <a:pathLst>
                  <a:path w="4969" h="10778" extrusionOk="0">
                    <a:moveTo>
                      <a:pt x="1506" y="1"/>
                    </a:moveTo>
                    <a:lnTo>
                      <a:pt x="1359" y="11"/>
                    </a:lnTo>
                    <a:lnTo>
                      <a:pt x="1201" y="32"/>
                    </a:lnTo>
                    <a:lnTo>
                      <a:pt x="1064" y="74"/>
                    </a:lnTo>
                    <a:lnTo>
                      <a:pt x="917" y="127"/>
                    </a:lnTo>
                    <a:lnTo>
                      <a:pt x="790" y="190"/>
                    </a:lnTo>
                    <a:lnTo>
                      <a:pt x="664" y="264"/>
                    </a:lnTo>
                    <a:lnTo>
                      <a:pt x="548" y="348"/>
                    </a:lnTo>
                    <a:lnTo>
                      <a:pt x="443" y="443"/>
                    </a:lnTo>
                    <a:lnTo>
                      <a:pt x="338" y="559"/>
                    </a:lnTo>
                    <a:lnTo>
                      <a:pt x="254" y="674"/>
                    </a:lnTo>
                    <a:lnTo>
                      <a:pt x="180" y="801"/>
                    </a:lnTo>
                    <a:lnTo>
                      <a:pt x="117" y="927"/>
                    </a:lnTo>
                    <a:lnTo>
                      <a:pt x="64" y="1064"/>
                    </a:lnTo>
                    <a:lnTo>
                      <a:pt x="33" y="1211"/>
                    </a:lnTo>
                    <a:lnTo>
                      <a:pt x="1" y="1358"/>
                    </a:lnTo>
                    <a:lnTo>
                      <a:pt x="1" y="1516"/>
                    </a:lnTo>
                    <a:lnTo>
                      <a:pt x="1" y="9262"/>
                    </a:lnTo>
                    <a:lnTo>
                      <a:pt x="1" y="9420"/>
                    </a:lnTo>
                    <a:lnTo>
                      <a:pt x="33" y="9567"/>
                    </a:lnTo>
                    <a:lnTo>
                      <a:pt x="64" y="9715"/>
                    </a:lnTo>
                    <a:lnTo>
                      <a:pt x="117" y="9851"/>
                    </a:lnTo>
                    <a:lnTo>
                      <a:pt x="180" y="9988"/>
                    </a:lnTo>
                    <a:lnTo>
                      <a:pt x="254" y="10115"/>
                    </a:lnTo>
                    <a:lnTo>
                      <a:pt x="338" y="10230"/>
                    </a:lnTo>
                    <a:lnTo>
                      <a:pt x="443" y="10336"/>
                    </a:lnTo>
                    <a:lnTo>
                      <a:pt x="548" y="10430"/>
                    </a:lnTo>
                    <a:lnTo>
                      <a:pt x="664" y="10525"/>
                    </a:lnTo>
                    <a:lnTo>
                      <a:pt x="790" y="10599"/>
                    </a:lnTo>
                    <a:lnTo>
                      <a:pt x="917" y="10662"/>
                    </a:lnTo>
                    <a:lnTo>
                      <a:pt x="1064" y="10714"/>
                    </a:lnTo>
                    <a:lnTo>
                      <a:pt x="1201" y="10746"/>
                    </a:lnTo>
                    <a:lnTo>
                      <a:pt x="1359" y="10767"/>
                    </a:lnTo>
                    <a:lnTo>
                      <a:pt x="1506" y="10778"/>
                    </a:lnTo>
                    <a:lnTo>
                      <a:pt x="3453" y="10778"/>
                    </a:lnTo>
                    <a:lnTo>
                      <a:pt x="3611" y="10767"/>
                    </a:lnTo>
                    <a:lnTo>
                      <a:pt x="3758" y="10746"/>
                    </a:lnTo>
                    <a:lnTo>
                      <a:pt x="3905" y="10714"/>
                    </a:lnTo>
                    <a:lnTo>
                      <a:pt x="4042" y="10662"/>
                    </a:lnTo>
                    <a:lnTo>
                      <a:pt x="4179" y="10599"/>
                    </a:lnTo>
                    <a:lnTo>
                      <a:pt x="4305" y="10525"/>
                    </a:lnTo>
                    <a:lnTo>
                      <a:pt x="4421" y="10430"/>
                    </a:lnTo>
                    <a:lnTo>
                      <a:pt x="4526" y="10336"/>
                    </a:lnTo>
                    <a:lnTo>
                      <a:pt x="4621" y="10230"/>
                    </a:lnTo>
                    <a:lnTo>
                      <a:pt x="4716" y="10115"/>
                    </a:lnTo>
                    <a:lnTo>
                      <a:pt x="4790" y="9988"/>
                    </a:lnTo>
                    <a:lnTo>
                      <a:pt x="4853" y="9851"/>
                    </a:lnTo>
                    <a:lnTo>
                      <a:pt x="4905" y="9715"/>
                    </a:lnTo>
                    <a:lnTo>
                      <a:pt x="4937" y="9567"/>
                    </a:lnTo>
                    <a:lnTo>
                      <a:pt x="4958" y="9420"/>
                    </a:lnTo>
                    <a:lnTo>
                      <a:pt x="4968" y="9262"/>
                    </a:lnTo>
                    <a:lnTo>
                      <a:pt x="4968" y="1516"/>
                    </a:lnTo>
                    <a:lnTo>
                      <a:pt x="4958" y="1358"/>
                    </a:lnTo>
                    <a:lnTo>
                      <a:pt x="4937" y="1211"/>
                    </a:lnTo>
                    <a:lnTo>
                      <a:pt x="4905" y="1064"/>
                    </a:lnTo>
                    <a:lnTo>
                      <a:pt x="4853" y="927"/>
                    </a:lnTo>
                    <a:lnTo>
                      <a:pt x="4790" y="801"/>
                    </a:lnTo>
                    <a:lnTo>
                      <a:pt x="4716" y="674"/>
                    </a:lnTo>
                    <a:lnTo>
                      <a:pt x="4621" y="559"/>
                    </a:lnTo>
                    <a:lnTo>
                      <a:pt x="4526" y="443"/>
                    </a:lnTo>
                    <a:lnTo>
                      <a:pt x="4421" y="348"/>
                    </a:lnTo>
                    <a:lnTo>
                      <a:pt x="4305" y="264"/>
                    </a:lnTo>
                    <a:lnTo>
                      <a:pt x="4179" y="190"/>
                    </a:lnTo>
                    <a:lnTo>
                      <a:pt x="4042" y="127"/>
                    </a:lnTo>
                    <a:lnTo>
                      <a:pt x="3905" y="74"/>
                    </a:lnTo>
                    <a:lnTo>
                      <a:pt x="3758" y="32"/>
                    </a:lnTo>
                    <a:lnTo>
                      <a:pt x="3611" y="11"/>
                    </a:lnTo>
                    <a:lnTo>
                      <a:pt x="3453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460;p88">
                <a:extLst>
                  <a:ext uri="{FF2B5EF4-FFF2-40B4-BE49-F238E27FC236}">
                    <a16:creationId xmlns:a16="http://schemas.microsoft.com/office/drawing/2014/main" id="{7D660D05-B82A-425C-A1C6-E2C5EF28E408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extrusionOk="0">
                    <a:moveTo>
                      <a:pt x="10072" y="1"/>
                    </a:moveTo>
                    <a:lnTo>
                      <a:pt x="9588" y="32"/>
                    </a:lnTo>
                    <a:lnTo>
                      <a:pt x="9114" y="85"/>
                    </a:lnTo>
                    <a:lnTo>
                      <a:pt x="8630" y="159"/>
                    </a:lnTo>
                    <a:lnTo>
                      <a:pt x="8146" y="253"/>
                    </a:lnTo>
                    <a:lnTo>
                      <a:pt x="7672" y="380"/>
                    </a:lnTo>
                    <a:lnTo>
                      <a:pt x="7430" y="453"/>
                    </a:lnTo>
                    <a:lnTo>
                      <a:pt x="7199" y="527"/>
                    </a:lnTo>
                    <a:lnTo>
                      <a:pt x="6957" y="611"/>
                    </a:lnTo>
                    <a:lnTo>
                      <a:pt x="6725" y="706"/>
                    </a:lnTo>
                    <a:lnTo>
                      <a:pt x="6494" y="801"/>
                    </a:lnTo>
                    <a:lnTo>
                      <a:pt x="6262" y="906"/>
                    </a:lnTo>
                    <a:lnTo>
                      <a:pt x="6041" y="1011"/>
                    </a:lnTo>
                    <a:lnTo>
                      <a:pt x="5820" y="1127"/>
                    </a:lnTo>
                    <a:lnTo>
                      <a:pt x="5389" y="1359"/>
                    </a:lnTo>
                    <a:lnTo>
                      <a:pt x="4968" y="1622"/>
                    </a:lnTo>
                    <a:lnTo>
                      <a:pt x="4568" y="1895"/>
                    </a:lnTo>
                    <a:lnTo>
                      <a:pt x="4189" y="2190"/>
                    </a:lnTo>
                    <a:lnTo>
                      <a:pt x="3820" y="2506"/>
                    </a:lnTo>
                    <a:lnTo>
                      <a:pt x="3473" y="2832"/>
                    </a:lnTo>
                    <a:lnTo>
                      <a:pt x="3147" y="3169"/>
                    </a:lnTo>
                    <a:lnTo>
                      <a:pt x="2842" y="3527"/>
                    </a:lnTo>
                    <a:lnTo>
                      <a:pt x="2547" y="3905"/>
                    </a:lnTo>
                    <a:lnTo>
                      <a:pt x="2273" y="4284"/>
                    </a:lnTo>
                    <a:lnTo>
                      <a:pt x="2010" y="4684"/>
                    </a:lnTo>
                    <a:lnTo>
                      <a:pt x="1779" y="5084"/>
                    </a:lnTo>
                    <a:lnTo>
                      <a:pt x="1568" y="5505"/>
                    </a:lnTo>
                    <a:lnTo>
                      <a:pt x="1368" y="5926"/>
                    </a:lnTo>
                    <a:lnTo>
                      <a:pt x="1200" y="6368"/>
                    </a:lnTo>
                    <a:lnTo>
                      <a:pt x="1042" y="6810"/>
                    </a:lnTo>
                    <a:lnTo>
                      <a:pt x="905" y="7263"/>
                    </a:lnTo>
                    <a:lnTo>
                      <a:pt x="800" y="7715"/>
                    </a:lnTo>
                    <a:lnTo>
                      <a:pt x="705" y="8178"/>
                    </a:lnTo>
                    <a:lnTo>
                      <a:pt x="642" y="8652"/>
                    </a:lnTo>
                    <a:lnTo>
                      <a:pt x="600" y="9125"/>
                    </a:lnTo>
                    <a:lnTo>
                      <a:pt x="579" y="9599"/>
                    </a:lnTo>
                    <a:lnTo>
                      <a:pt x="579" y="10073"/>
                    </a:lnTo>
                    <a:lnTo>
                      <a:pt x="611" y="10557"/>
                    </a:lnTo>
                    <a:lnTo>
                      <a:pt x="653" y="11030"/>
                    </a:lnTo>
                    <a:lnTo>
                      <a:pt x="726" y="11515"/>
                    </a:lnTo>
                    <a:lnTo>
                      <a:pt x="832" y="11988"/>
                    </a:lnTo>
                    <a:lnTo>
                      <a:pt x="958" y="12472"/>
                    </a:lnTo>
                    <a:lnTo>
                      <a:pt x="1021" y="12704"/>
                    </a:lnTo>
                    <a:lnTo>
                      <a:pt x="1105" y="12946"/>
                    </a:lnTo>
                    <a:lnTo>
                      <a:pt x="1189" y="13177"/>
                    </a:lnTo>
                    <a:lnTo>
                      <a:pt x="1274" y="13419"/>
                    </a:lnTo>
                    <a:lnTo>
                      <a:pt x="1200" y="13104"/>
                    </a:lnTo>
                    <a:lnTo>
                      <a:pt x="1158" y="12862"/>
                    </a:lnTo>
                    <a:lnTo>
                      <a:pt x="1137" y="12693"/>
                    </a:lnTo>
                    <a:lnTo>
                      <a:pt x="1137" y="12577"/>
                    </a:lnTo>
                    <a:lnTo>
                      <a:pt x="1158" y="12504"/>
                    </a:lnTo>
                    <a:lnTo>
                      <a:pt x="1168" y="12483"/>
                    </a:lnTo>
                    <a:lnTo>
                      <a:pt x="1189" y="12462"/>
                    </a:lnTo>
                    <a:lnTo>
                      <a:pt x="1210" y="12451"/>
                    </a:lnTo>
                    <a:lnTo>
                      <a:pt x="1242" y="12462"/>
                    </a:lnTo>
                    <a:lnTo>
                      <a:pt x="1274" y="12483"/>
                    </a:lnTo>
                    <a:lnTo>
                      <a:pt x="1316" y="12525"/>
                    </a:lnTo>
                    <a:lnTo>
                      <a:pt x="1389" y="12641"/>
                    </a:lnTo>
                    <a:lnTo>
                      <a:pt x="1463" y="12809"/>
                    </a:lnTo>
                    <a:lnTo>
                      <a:pt x="1537" y="12998"/>
                    </a:lnTo>
                    <a:lnTo>
                      <a:pt x="1600" y="13219"/>
                    </a:lnTo>
                    <a:lnTo>
                      <a:pt x="1663" y="13451"/>
                    </a:lnTo>
                    <a:lnTo>
                      <a:pt x="1779" y="13967"/>
                    </a:lnTo>
                    <a:lnTo>
                      <a:pt x="1884" y="14524"/>
                    </a:lnTo>
                    <a:lnTo>
                      <a:pt x="1979" y="15114"/>
                    </a:lnTo>
                    <a:lnTo>
                      <a:pt x="2052" y="15724"/>
                    </a:lnTo>
                    <a:lnTo>
                      <a:pt x="2126" y="16356"/>
                    </a:lnTo>
                    <a:lnTo>
                      <a:pt x="2179" y="16998"/>
                    </a:lnTo>
                    <a:lnTo>
                      <a:pt x="2231" y="17650"/>
                    </a:lnTo>
                    <a:lnTo>
                      <a:pt x="2326" y="18976"/>
                    </a:lnTo>
                    <a:lnTo>
                      <a:pt x="2358" y="19660"/>
                    </a:lnTo>
                    <a:lnTo>
                      <a:pt x="2379" y="20334"/>
                    </a:lnTo>
                    <a:lnTo>
                      <a:pt x="2421" y="21713"/>
                    </a:lnTo>
                    <a:lnTo>
                      <a:pt x="2431" y="23091"/>
                    </a:lnTo>
                    <a:lnTo>
                      <a:pt x="2442" y="24491"/>
                    </a:lnTo>
                    <a:lnTo>
                      <a:pt x="2431" y="25891"/>
                    </a:lnTo>
                    <a:lnTo>
                      <a:pt x="2400" y="27301"/>
                    </a:lnTo>
                    <a:lnTo>
                      <a:pt x="2358" y="28711"/>
                    </a:lnTo>
                    <a:lnTo>
                      <a:pt x="2305" y="30132"/>
                    </a:lnTo>
                    <a:lnTo>
                      <a:pt x="2252" y="31553"/>
                    </a:lnTo>
                    <a:lnTo>
                      <a:pt x="2189" y="32974"/>
                    </a:lnTo>
                    <a:lnTo>
                      <a:pt x="2105" y="34394"/>
                    </a:lnTo>
                    <a:lnTo>
                      <a:pt x="1905" y="37236"/>
                    </a:lnTo>
                    <a:lnTo>
                      <a:pt x="1695" y="40088"/>
                    </a:lnTo>
                    <a:lnTo>
                      <a:pt x="1579" y="41509"/>
                    </a:lnTo>
                    <a:lnTo>
                      <a:pt x="1442" y="42930"/>
                    </a:lnTo>
                    <a:lnTo>
                      <a:pt x="853" y="48634"/>
                    </a:lnTo>
                    <a:lnTo>
                      <a:pt x="705" y="50055"/>
                    </a:lnTo>
                    <a:lnTo>
                      <a:pt x="621" y="50770"/>
                    </a:lnTo>
                    <a:lnTo>
                      <a:pt x="537" y="51475"/>
                    </a:lnTo>
                    <a:lnTo>
                      <a:pt x="442" y="52181"/>
                    </a:lnTo>
                    <a:lnTo>
                      <a:pt x="337" y="52886"/>
                    </a:lnTo>
                    <a:lnTo>
                      <a:pt x="221" y="53591"/>
                    </a:lnTo>
                    <a:lnTo>
                      <a:pt x="105" y="54285"/>
                    </a:lnTo>
                    <a:lnTo>
                      <a:pt x="53" y="54601"/>
                    </a:lnTo>
                    <a:lnTo>
                      <a:pt x="21" y="54759"/>
                    </a:lnTo>
                    <a:lnTo>
                      <a:pt x="11" y="54927"/>
                    </a:lnTo>
                    <a:lnTo>
                      <a:pt x="0" y="55106"/>
                    </a:lnTo>
                    <a:lnTo>
                      <a:pt x="11" y="55275"/>
                    </a:lnTo>
                    <a:lnTo>
                      <a:pt x="32" y="55959"/>
                    </a:lnTo>
                    <a:lnTo>
                      <a:pt x="53" y="56632"/>
                    </a:lnTo>
                    <a:lnTo>
                      <a:pt x="84" y="57990"/>
                    </a:lnTo>
                    <a:lnTo>
                      <a:pt x="95" y="59358"/>
                    </a:lnTo>
                    <a:lnTo>
                      <a:pt x="95" y="60716"/>
                    </a:lnTo>
                    <a:lnTo>
                      <a:pt x="21" y="66157"/>
                    </a:lnTo>
                    <a:lnTo>
                      <a:pt x="11" y="68883"/>
                    </a:lnTo>
                    <a:lnTo>
                      <a:pt x="32" y="70240"/>
                    </a:lnTo>
                    <a:lnTo>
                      <a:pt x="63" y="71598"/>
                    </a:lnTo>
                    <a:lnTo>
                      <a:pt x="116" y="72966"/>
                    </a:lnTo>
                    <a:lnTo>
                      <a:pt x="179" y="74324"/>
                    </a:lnTo>
                    <a:lnTo>
                      <a:pt x="263" y="75681"/>
                    </a:lnTo>
                    <a:lnTo>
                      <a:pt x="358" y="77039"/>
                    </a:lnTo>
                    <a:lnTo>
                      <a:pt x="558" y="79754"/>
                    </a:lnTo>
                    <a:lnTo>
                      <a:pt x="600" y="80438"/>
                    </a:lnTo>
                    <a:lnTo>
                      <a:pt x="663" y="81122"/>
                    </a:lnTo>
                    <a:lnTo>
                      <a:pt x="779" y="82480"/>
                    </a:lnTo>
                    <a:lnTo>
                      <a:pt x="1021" y="85195"/>
                    </a:lnTo>
                    <a:lnTo>
                      <a:pt x="1305" y="87911"/>
                    </a:lnTo>
                    <a:lnTo>
                      <a:pt x="1442" y="89268"/>
                    </a:lnTo>
                    <a:lnTo>
                      <a:pt x="1600" y="90626"/>
                    </a:lnTo>
                    <a:lnTo>
                      <a:pt x="1768" y="91984"/>
                    </a:lnTo>
                    <a:lnTo>
                      <a:pt x="1852" y="92668"/>
                    </a:lnTo>
                    <a:lnTo>
                      <a:pt x="1937" y="93352"/>
                    </a:lnTo>
                    <a:lnTo>
                      <a:pt x="2126" y="94709"/>
                    </a:lnTo>
                    <a:lnTo>
                      <a:pt x="2221" y="95383"/>
                    </a:lnTo>
                    <a:lnTo>
                      <a:pt x="2315" y="96067"/>
                    </a:lnTo>
                    <a:lnTo>
                      <a:pt x="2421" y="96741"/>
                    </a:lnTo>
                    <a:lnTo>
                      <a:pt x="2526" y="97425"/>
                    </a:lnTo>
                    <a:lnTo>
                      <a:pt x="2757" y="98782"/>
                    </a:lnTo>
                    <a:lnTo>
                      <a:pt x="2789" y="98951"/>
                    </a:lnTo>
                    <a:lnTo>
                      <a:pt x="2842" y="99119"/>
                    </a:lnTo>
                    <a:lnTo>
                      <a:pt x="2905" y="99287"/>
                    </a:lnTo>
                    <a:lnTo>
                      <a:pt x="2978" y="99445"/>
                    </a:lnTo>
                    <a:lnTo>
                      <a:pt x="3073" y="99603"/>
                    </a:lnTo>
                    <a:lnTo>
                      <a:pt x="3168" y="99740"/>
                    </a:lnTo>
                    <a:lnTo>
                      <a:pt x="3284" y="99877"/>
                    </a:lnTo>
                    <a:lnTo>
                      <a:pt x="3399" y="100014"/>
                    </a:lnTo>
                    <a:lnTo>
                      <a:pt x="3526" y="100129"/>
                    </a:lnTo>
                    <a:lnTo>
                      <a:pt x="3673" y="100235"/>
                    </a:lnTo>
                    <a:lnTo>
                      <a:pt x="3820" y="100329"/>
                    </a:lnTo>
                    <a:lnTo>
                      <a:pt x="3978" y="100424"/>
                    </a:lnTo>
                    <a:lnTo>
                      <a:pt x="4136" y="100498"/>
                    </a:lnTo>
                    <a:lnTo>
                      <a:pt x="4305" y="100561"/>
                    </a:lnTo>
                    <a:lnTo>
                      <a:pt x="4483" y="100603"/>
                    </a:lnTo>
                    <a:lnTo>
                      <a:pt x="4673" y="100635"/>
                    </a:lnTo>
                    <a:lnTo>
                      <a:pt x="4904" y="100656"/>
                    </a:lnTo>
                    <a:lnTo>
                      <a:pt x="5125" y="100656"/>
                    </a:lnTo>
                    <a:lnTo>
                      <a:pt x="5357" y="100635"/>
                    </a:lnTo>
                    <a:lnTo>
                      <a:pt x="5567" y="100582"/>
                    </a:lnTo>
                    <a:lnTo>
                      <a:pt x="5778" y="100519"/>
                    </a:lnTo>
                    <a:lnTo>
                      <a:pt x="5978" y="100435"/>
                    </a:lnTo>
                    <a:lnTo>
                      <a:pt x="6167" y="100329"/>
                    </a:lnTo>
                    <a:lnTo>
                      <a:pt x="6357" y="100203"/>
                    </a:lnTo>
                    <a:lnTo>
                      <a:pt x="6515" y="100066"/>
                    </a:lnTo>
                    <a:lnTo>
                      <a:pt x="6673" y="99908"/>
                    </a:lnTo>
                    <a:lnTo>
                      <a:pt x="6809" y="99740"/>
                    </a:lnTo>
                    <a:lnTo>
                      <a:pt x="6936" y="99561"/>
                    </a:lnTo>
                    <a:lnTo>
                      <a:pt x="7041" y="99361"/>
                    </a:lnTo>
                    <a:lnTo>
                      <a:pt x="7125" y="99161"/>
                    </a:lnTo>
                    <a:lnTo>
                      <a:pt x="7188" y="98940"/>
                    </a:lnTo>
                    <a:lnTo>
                      <a:pt x="7230" y="98709"/>
                    </a:lnTo>
                    <a:lnTo>
                      <a:pt x="7420" y="97351"/>
                    </a:lnTo>
                    <a:lnTo>
                      <a:pt x="7514" y="96667"/>
                    </a:lnTo>
                    <a:lnTo>
                      <a:pt x="7588" y="95983"/>
                    </a:lnTo>
                    <a:lnTo>
                      <a:pt x="7672" y="95309"/>
                    </a:lnTo>
                    <a:lnTo>
                      <a:pt x="7746" y="94625"/>
                    </a:lnTo>
                    <a:lnTo>
                      <a:pt x="7893" y="93257"/>
                    </a:lnTo>
                    <a:lnTo>
                      <a:pt x="7967" y="92583"/>
                    </a:lnTo>
                    <a:lnTo>
                      <a:pt x="8030" y="91899"/>
                    </a:lnTo>
                    <a:lnTo>
                      <a:pt x="8146" y="90531"/>
                    </a:lnTo>
                    <a:lnTo>
                      <a:pt x="8272" y="89174"/>
                    </a:lnTo>
                    <a:lnTo>
                      <a:pt x="8377" y="87805"/>
                    </a:lnTo>
                    <a:lnTo>
                      <a:pt x="8577" y="85090"/>
                    </a:lnTo>
                    <a:lnTo>
                      <a:pt x="8735" y="82364"/>
                    </a:lnTo>
                    <a:lnTo>
                      <a:pt x="8819" y="80996"/>
                    </a:lnTo>
                    <a:lnTo>
                      <a:pt x="8851" y="80323"/>
                    </a:lnTo>
                    <a:lnTo>
                      <a:pt x="8883" y="79639"/>
                    </a:lnTo>
                    <a:lnTo>
                      <a:pt x="8998" y="76913"/>
                    </a:lnTo>
                    <a:lnTo>
                      <a:pt x="9051" y="75555"/>
                    </a:lnTo>
                    <a:lnTo>
                      <a:pt x="9104" y="74197"/>
                    </a:lnTo>
                    <a:lnTo>
                      <a:pt x="9125" y="72829"/>
                    </a:lnTo>
                    <a:lnTo>
                      <a:pt x="9146" y="71472"/>
                    </a:lnTo>
                    <a:lnTo>
                      <a:pt x="9135" y="70114"/>
                    </a:lnTo>
                    <a:lnTo>
                      <a:pt x="9114" y="68746"/>
                    </a:lnTo>
                    <a:lnTo>
                      <a:pt x="9019" y="66031"/>
                    </a:lnTo>
                    <a:lnTo>
                      <a:pt x="8788" y="60589"/>
                    </a:lnTo>
                    <a:lnTo>
                      <a:pt x="8756" y="59232"/>
                    </a:lnTo>
                    <a:lnTo>
                      <a:pt x="8725" y="57874"/>
                    </a:lnTo>
                    <a:lnTo>
                      <a:pt x="8714" y="56506"/>
                    </a:lnTo>
                    <a:lnTo>
                      <a:pt x="8714" y="55832"/>
                    </a:lnTo>
                    <a:lnTo>
                      <a:pt x="8715" y="55777"/>
                    </a:lnTo>
                    <a:lnTo>
                      <a:pt x="8809" y="55422"/>
                    </a:lnTo>
                    <a:lnTo>
                      <a:pt x="8988" y="54717"/>
                    </a:lnTo>
                    <a:lnTo>
                      <a:pt x="9188" y="54022"/>
                    </a:lnTo>
                    <a:lnTo>
                      <a:pt x="9388" y="53317"/>
                    </a:lnTo>
                    <a:lnTo>
                      <a:pt x="10219" y="50528"/>
                    </a:lnTo>
                    <a:lnTo>
                      <a:pt x="11861" y="44940"/>
                    </a:lnTo>
                    <a:lnTo>
                      <a:pt x="13503" y="39320"/>
                    </a:lnTo>
                    <a:lnTo>
                      <a:pt x="15124" y="33679"/>
                    </a:lnTo>
                    <a:lnTo>
                      <a:pt x="15523" y="32258"/>
                    </a:lnTo>
                    <a:lnTo>
                      <a:pt x="15923" y="30827"/>
                    </a:lnTo>
                    <a:lnTo>
                      <a:pt x="16323" y="29395"/>
                    </a:lnTo>
                    <a:lnTo>
                      <a:pt x="16713" y="27954"/>
                    </a:lnTo>
                    <a:lnTo>
                      <a:pt x="17102" y="26512"/>
                    </a:lnTo>
                    <a:lnTo>
                      <a:pt x="17492" y="25059"/>
                    </a:lnTo>
                    <a:lnTo>
                      <a:pt x="17870" y="23586"/>
                    </a:lnTo>
                    <a:lnTo>
                      <a:pt x="18239" y="22102"/>
                    </a:lnTo>
                    <a:lnTo>
                      <a:pt x="18597" y="20597"/>
                    </a:lnTo>
                    <a:lnTo>
                      <a:pt x="18775" y="19839"/>
                    </a:lnTo>
                    <a:lnTo>
                      <a:pt x="18954" y="19071"/>
                    </a:lnTo>
                    <a:lnTo>
                      <a:pt x="19123" y="18292"/>
                    </a:lnTo>
                    <a:lnTo>
                      <a:pt x="19281" y="17503"/>
                    </a:lnTo>
                    <a:lnTo>
                      <a:pt x="19439" y="16692"/>
                    </a:lnTo>
                    <a:lnTo>
                      <a:pt x="19596" y="15872"/>
                    </a:lnTo>
                    <a:lnTo>
                      <a:pt x="19744" y="15019"/>
                    </a:lnTo>
                    <a:lnTo>
                      <a:pt x="19870" y="14135"/>
                    </a:lnTo>
                    <a:lnTo>
                      <a:pt x="19933" y="13683"/>
                    </a:lnTo>
                    <a:lnTo>
                      <a:pt x="19986" y="13209"/>
                    </a:lnTo>
                    <a:lnTo>
                      <a:pt x="20028" y="12725"/>
                    </a:lnTo>
                    <a:lnTo>
                      <a:pt x="20070" y="12230"/>
                    </a:lnTo>
                    <a:lnTo>
                      <a:pt x="20112" y="11704"/>
                    </a:lnTo>
                    <a:lnTo>
                      <a:pt x="20133" y="11146"/>
                    </a:lnTo>
                    <a:lnTo>
                      <a:pt x="20144" y="10546"/>
                    </a:lnTo>
                    <a:lnTo>
                      <a:pt x="20123" y="9904"/>
                    </a:lnTo>
                    <a:lnTo>
                      <a:pt x="20081" y="9189"/>
                    </a:lnTo>
                    <a:lnTo>
                      <a:pt x="20038" y="8799"/>
                    </a:lnTo>
                    <a:lnTo>
                      <a:pt x="19986" y="8368"/>
                    </a:lnTo>
                    <a:lnTo>
                      <a:pt x="19912" y="7905"/>
                    </a:lnTo>
                    <a:lnTo>
                      <a:pt x="19796" y="7378"/>
                    </a:lnTo>
                    <a:lnTo>
                      <a:pt x="19723" y="7105"/>
                    </a:lnTo>
                    <a:lnTo>
                      <a:pt x="19638" y="6800"/>
                    </a:lnTo>
                    <a:lnTo>
                      <a:pt x="19544" y="6484"/>
                    </a:lnTo>
                    <a:lnTo>
                      <a:pt x="19439" y="6147"/>
                    </a:lnTo>
                    <a:lnTo>
                      <a:pt x="19344" y="5916"/>
                    </a:lnTo>
                    <a:lnTo>
                      <a:pt x="19239" y="5684"/>
                    </a:lnTo>
                    <a:lnTo>
                      <a:pt x="19133" y="5463"/>
                    </a:lnTo>
                    <a:lnTo>
                      <a:pt x="19018" y="5242"/>
                    </a:lnTo>
                    <a:lnTo>
                      <a:pt x="18775" y="4811"/>
                    </a:lnTo>
                    <a:lnTo>
                      <a:pt x="18523" y="4400"/>
                    </a:lnTo>
                    <a:lnTo>
                      <a:pt x="18249" y="4000"/>
                    </a:lnTo>
                    <a:lnTo>
                      <a:pt x="17955" y="3611"/>
                    </a:lnTo>
                    <a:lnTo>
                      <a:pt x="17639" y="3253"/>
                    </a:lnTo>
                    <a:lnTo>
                      <a:pt x="17313" y="2906"/>
                    </a:lnTo>
                    <a:lnTo>
                      <a:pt x="16965" y="2569"/>
                    </a:lnTo>
                    <a:lnTo>
                      <a:pt x="16607" y="2264"/>
                    </a:lnTo>
                    <a:lnTo>
                      <a:pt x="16239" y="1969"/>
                    </a:lnTo>
                    <a:lnTo>
                      <a:pt x="15860" y="1695"/>
                    </a:lnTo>
                    <a:lnTo>
                      <a:pt x="15460" y="1443"/>
                    </a:lnTo>
                    <a:lnTo>
                      <a:pt x="15050" y="1201"/>
                    </a:lnTo>
                    <a:lnTo>
                      <a:pt x="14639" y="990"/>
                    </a:lnTo>
                    <a:lnTo>
                      <a:pt x="14208" y="790"/>
                    </a:lnTo>
                    <a:lnTo>
                      <a:pt x="13776" y="622"/>
                    </a:lnTo>
                    <a:lnTo>
                      <a:pt x="13334" y="464"/>
                    </a:lnTo>
                    <a:lnTo>
                      <a:pt x="12882" y="338"/>
                    </a:lnTo>
                    <a:lnTo>
                      <a:pt x="12419" y="222"/>
                    </a:lnTo>
                    <a:lnTo>
                      <a:pt x="11956" y="138"/>
                    </a:lnTo>
                    <a:lnTo>
                      <a:pt x="11493" y="64"/>
                    </a:lnTo>
                    <a:lnTo>
                      <a:pt x="11019" y="22"/>
                    </a:lnTo>
                    <a:lnTo>
                      <a:pt x="10545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4461;p88">
                <a:extLst>
                  <a:ext uri="{FF2B5EF4-FFF2-40B4-BE49-F238E27FC236}">
                    <a16:creationId xmlns:a16="http://schemas.microsoft.com/office/drawing/2014/main" id="{294E0D41-5596-451E-9679-6D931345AEA0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fill="none" extrusionOk="0">
                    <a:moveTo>
                      <a:pt x="2757" y="98782"/>
                    </a:moveTo>
                    <a:lnTo>
                      <a:pt x="2757" y="98782"/>
                    </a:lnTo>
                    <a:lnTo>
                      <a:pt x="2526" y="97425"/>
                    </a:lnTo>
                    <a:lnTo>
                      <a:pt x="2421" y="96741"/>
                    </a:lnTo>
                    <a:lnTo>
                      <a:pt x="2315" y="96067"/>
                    </a:lnTo>
                    <a:lnTo>
                      <a:pt x="2315" y="96067"/>
                    </a:lnTo>
                    <a:lnTo>
                      <a:pt x="2221" y="95383"/>
                    </a:lnTo>
                    <a:lnTo>
                      <a:pt x="2126" y="94709"/>
                    </a:lnTo>
                    <a:lnTo>
                      <a:pt x="1937" y="93352"/>
                    </a:lnTo>
                    <a:lnTo>
                      <a:pt x="1937" y="93352"/>
                    </a:lnTo>
                    <a:lnTo>
                      <a:pt x="1852" y="92668"/>
                    </a:lnTo>
                    <a:lnTo>
                      <a:pt x="1768" y="91984"/>
                    </a:lnTo>
                    <a:lnTo>
                      <a:pt x="1600" y="90626"/>
                    </a:lnTo>
                    <a:lnTo>
                      <a:pt x="1600" y="90626"/>
                    </a:lnTo>
                    <a:lnTo>
                      <a:pt x="1442" y="89268"/>
                    </a:lnTo>
                    <a:lnTo>
                      <a:pt x="1305" y="87911"/>
                    </a:lnTo>
                    <a:lnTo>
                      <a:pt x="1021" y="85195"/>
                    </a:lnTo>
                    <a:lnTo>
                      <a:pt x="779" y="82480"/>
                    </a:lnTo>
                    <a:lnTo>
                      <a:pt x="779" y="82480"/>
                    </a:lnTo>
                    <a:lnTo>
                      <a:pt x="663" y="81122"/>
                    </a:lnTo>
                    <a:lnTo>
                      <a:pt x="600" y="80438"/>
                    </a:lnTo>
                    <a:lnTo>
                      <a:pt x="558" y="79754"/>
                    </a:lnTo>
                    <a:lnTo>
                      <a:pt x="358" y="77039"/>
                    </a:lnTo>
                    <a:lnTo>
                      <a:pt x="358" y="77039"/>
                    </a:lnTo>
                    <a:lnTo>
                      <a:pt x="263" y="75681"/>
                    </a:lnTo>
                    <a:lnTo>
                      <a:pt x="179" y="74324"/>
                    </a:lnTo>
                    <a:lnTo>
                      <a:pt x="116" y="72966"/>
                    </a:lnTo>
                    <a:lnTo>
                      <a:pt x="63" y="71598"/>
                    </a:lnTo>
                    <a:lnTo>
                      <a:pt x="63" y="71598"/>
                    </a:lnTo>
                    <a:lnTo>
                      <a:pt x="32" y="70240"/>
                    </a:lnTo>
                    <a:lnTo>
                      <a:pt x="11" y="68883"/>
                    </a:lnTo>
                    <a:lnTo>
                      <a:pt x="21" y="66157"/>
                    </a:lnTo>
                    <a:lnTo>
                      <a:pt x="95" y="60716"/>
                    </a:lnTo>
                    <a:lnTo>
                      <a:pt x="95" y="60716"/>
                    </a:lnTo>
                    <a:lnTo>
                      <a:pt x="95" y="59358"/>
                    </a:lnTo>
                    <a:lnTo>
                      <a:pt x="84" y="57990"/>
                    </a:lnTo>
                    <a:lnTo>
                      <a:pt x="53" y="56632"/>
                    </a:lnTo>
                    <a:lnTo>
                      <a:pt x="32" y="55959"/>
                    </a:lnTo>
                    <a:lnTo>
                      <a:pt x="11" y="55275"/>
                    </a:lnTo>
                    <a:lnTo>
                      <a:pt x="11" y="55275"/>
                    </a:lnTo>
                    <a:lnTo>
                      <a:pt x="0" y="55106"/>
                    </a:lnTo>
                    <a:lnTo>
                      <a:pt x="11" y="54927"/>
                    </a:lnTo>
                    <a:lnTo>
                      <a:pt x="21" y="54759"/>
                    </a:lnTo>
                    <a:lnTo>
                      <a:pt x="53" y="54601"/>
                    </a:lnTo>
                    <a:lnTo>
                      <a:pt x="105" y="54285"/>
                    </a:lnTo>
                    <a:lnTo>
                      <a:pt x="105" y="54285"/>
                    </a:lnTo>
                    <a:lnTo>
                      <a:pt x="221" y="53591"/>
                    </a:lnTo>
                    <a:lnTo>
                      <a:pt x="337" y="52886"/>
                    </a:lnTo>
                    <a:lnTo>
                      <a:pt x="442" y="52181"/>
                    </a:lnTo>
                    <a:lnTo>
                      <a:pt x="537" y="51475"/>
                    </a:lnTo>
                    <a:lnTo>
                      <a:pt x="537" y="51475"/>
                    </a:lnTo>
                    <a:lnTo>
                      <a:pt x="621" y="50770"/>
                    </a:lnTo>
                    <a:lnTo>
                      <a:pt x="705" y="50055"/>
                    </a:lnTo>
                    <a:lnTo>
                      <a:pt x="853" y="48634"/>
                    </a:lnTo>
                    <a:lnTo>
                      <a:pt x="1442" y="42930"/>
                    </a:lnTo>
                    <a:lnTo>
                      <a:pt x="1442" y="42930"/>
                    </a:lnTo>
                    <a:lnTo>
                      <a:pt x="1579" y="41509"/>
                    </a:lnTo>
                    <a:lnTo>
                      <a:pt x="1695" y="40088"/>
                    </a:lnTo>
                    <a:lnTo>
                      <a:pt x="1905" y="37236"/>
                    </a:lnTo>
                    <a:lnTo>
                      <a:pt x="1905" y="37236"/>
                    </a:lnTo>
                    <a:lnTo>
                      <a:pt x="2105" y="34394"/>
                    </a:lnTo>
                    <a:lnTo>
                      <a:pt x="2189" y="32974"/>
                    </a:lnTo>
                    <a:lnTo>
                      <a:pt x="2252" y="31553"/>
                    </a:lnTo>
                    <a:lnTo>
                      <a:pt x="2252" y="31553"/>
                    </a:lnTo>
                    <a:lnTo>
                      <a:pt x="2305" y="30132"/>
                    </a:lnTo>
                    <a:lnTo>
                      <a:pt x="2358" y="28711"/>
                    </a:lnTo>
                    <a:lnTo>
                      <a:pt x="2400" y="27301"/>
                    </a:lnTo>
                    <a:lnTo>
                      <a:pt x="2431" y="25891"/>
                    </a:lnTo>
                    <a:lnTo>
                      <a:pt x="2431" y="25891"/>
                    </a:lnTo>
                    <a:lnTo>
                      <a:pt x="2442" y="24491"/>
                    </a:lnTo>
                    <a:lnTo>
                      <a:pt x="2431" y="23091"/>
                    </a:lnTo>
                    <a:lnTo>
                      <a:pt x="2421" y="21713"/>
                    </a:lnTo>
                    <a:lnTo>
                      <a:pt x="2379" y="20334"/>
                    </a:lnTo>
                    <a:lnTo>
                      <a:pt x="2379" y="20334"/>
                    </a:lnTo>
                    <a:lnTo>
                      <a:pt x="2358" y="19660"/>
                    </a:lnTo>
                    <a:lnTo>
                      <a:pt x="2326" y="18976"/>
                    </a:lnTo>
                    <a:lnTo>
                      <a:pt x="2231" y="17650"/>
                    </a:lnTo>
                    <a:lnTo>
                      <a:pt x="2231" y="17650"/>
                    </a:lnTo>
                    <a:lnTo>
                      <a:pt x="2179" y="16998"/>
                    </a:lnTo>
                    <a:lnTo>
                      <a:pt x="2126" y="16356"/>
                    </a:lnTo>
                    <a:lnTo>
                      <a:pt x="2052" y="15724"/>
                    </a:lnTo>
                    <a:lnTo>
                      <a:pt x="1979" y="15114"/>
                    </a:lnTo>
                    <a:lnTo>
                      <a:pt x="1979" y="15114"/>
                    </a:lnTo>
                    <a:lnTo>
                      <a:pt x="1884" y="14524"/>
                    </a:lnTo>
                    <a:lnTo>
                      <a:pt x="1779" y="13967"/>
                    </a:lnTo>
                    <a:lnTo>
                      <a:pt x="1663" y="13451"/>
                    </a:lnTo>
                    <a:lnTo>
                      <a:pt x="1600" y="13219"/>
                    </a:lnTo>
                    <a:lnTo>
                      <a:pt x="1537" y="12998"/>
                    </a:lnTo>
                    <a:lnTo>
                      <a:pt x="1537" y="12998"/>
                    </a:lnTo>
                    <a:lnTo>
                      <a:pt x="1463" y="12809"/>
                    </a:lnTo>
                    <a:lnTo>
                      <a:pt x="1389" y="12641"/>
                    </a:lnTo>
                    <a:lnTo>
                      <a:pt x="1316" y="12525"/>
                    </a:lnTo>
                    <a:lnTo>
                      <a:pt x="1274" y="12483"/>
                    </a:lnTo>
                    <a:lnTo>
                      <a:pt x="1242" y="12462"/>
                    </a:lnTo>
                    <a:lnTo>
                      <a:pt x="1242" y="12462"/>
                    </a:lnTo>
                    <a:lnTo>
                      <a:pt x="1210" y="12451"/>
                    </a:lnTo>
                    <a:lnTo>
                      <a:pt x="1189" y="12462"/>
                    </a:lnTo>
                    <a:lnTo>
                      <a:pt x="1168" y="12483"/>
                    </a:lnTo>
                    <a:lnTo>
                      <a:pt x="1158" y="12504"/>
                    </a:lnTo>
                    <a:lnTo>
                      <a:pt x="1137" y="12577"/>
                    </a:lnTo>
                    <a:lnTo>
                      <a:pt x="1137" y="12693"/>
                    </a:lnTo>
                    <a:lnTo>
                      <a:pt x="1158" y="12862"/>
                    </a:lnTo>
                    <a:lnTo>
                      <a:pt x="1200" y="13104"/>
                    </a:lnTo>
                    <a:lnTo>
                      <a:pt x="1274" y="13419"/>
                    </a:lnTo>
                    <a:lnTo>
                      <a:pt x="1274" y="13419"/>
                    </a:lnTo>
                    <a:lnTo>
                      <a:pt x="1189" y="13177"/>
                    </a:lnTo>
                    <a:lnTo>
                      <a:pt x="1105" y="12946"/>
                    </a:lnTo>
                    <a:lnTo>
                      <a:pt x="1021" y="12704"/>
                    </a:lnTo>
                    <a:lnTo>
                      <a:pt x="958" y="12472"/>
                    </a:lnTo>
                    <a:lnTo>
                      <a:pt x="832" y="11988"/>
                    </a:lnTo>
                    <a:lnTo>
                      <a:pt x="726" y="11515"/>
                    </a:lnTo>
                    <a:lnTo>
                      <a:pt x="653" y="11030"/>
                    </a:lnTo>
                    <a:lnTo>
                      <a:pt x="611" y="10557"/>
                    </a:lnTo>
                    <a:lnTo>
                      <a:pt x="579" y="10073"/>
                    </a:lnTo>
                    <a:lnTo>
                      <a:pt x="579" y="9599"/>
                    </a:lnTo>
                    <a:lnTo>
                      <a:pt x="600" y="9125"/>
                    </a:lnTo>
                    <a:lnTo>
                      <a:pt x="642" y="8652"/>
                    </a:lnTo>
                    <a:lnTo>
                      <a:pt x="705" y="8178"/>
                    </a:lnTo>
                    <a:lnTo>
                      <a:pt x="800" y="7715"/>
                    </a:lnTo>
                    <a:lnTo>
                      <a:pt x="905" y="7263"/>
                    </a:lnTo>
                    <a:lnTo>
                      <a:pt x="1042" y="6810"/>
                    </a:lnTo>
                    <a:lnTo>
                      <a:pt x="1200" y="6368"/>
                    </a:lnTo>
                    <a:lnTo>
                      <a:pt x="1368" y="5926"/>
                    </a:lnTo>
                    <a:lnTo>
                      <a:pt x="1568" y="5505"/>
                    </a:lnTo>
                    <a:lnTo>
                      <a:pt x="1779" y="5084"/>
                    </a:lnTo>
                    <a:lnTo>
                      <a:pt x="2010" y="4684"/>
                    </a:lnTo>
                    <a:lnTo>
                      <a:pt x="2273" y="4284"/>
                    </a:lnTo>
                    <a:lnTo>
                      <a:pt x="2547" y="3905"/>
                    </a:lnTo>
                    <a:lnTo>
                      <a:pt x="2842" y="3527"/>
                    </a:lnTo>
                    <a:lnTo>
                      <a:pt x="3147" y="3169"/>
                    </a:lnTo>
                    <a:lnTo>
                      <a:pt x="3473" y="2832"/>
                    </a:lnTo>
                    <a:lnTo>
                      <a:pt x="3820" y="2506"/>
                    </a:lnTo>
                    <a:lnTo>
                      <a:pt x="4189" y="2190"/>
                    </a:lnTo>
                    <a:lnTo>
                      <a:pt x="4568" y="1895"/>
                    </a:lnTo>
                    <a:lnTo>
                      <a:pt x="4968" y="1622"/>
                    </a:lnTo>
                    <a:lnTo>
                      <a:pt x="5389" y="1359"/>
                    </a:lnTo>
                    <a:lnTo>
                      <a:pt x="5820" y="1127"/>
                    </a:lnTo>
                    <a:lnTo>
                      <a:pt x="6041" y="1011"/>
                    </a:lnTo>
                    <a:lnTo>
                      <a:pt x="6262" y="906"/>
                    </a:lnTo>
                    <a:lnTo>
                      <a:pt x="6494" y="801"/>
                    </a:lnTo>
                    <a:lnTo>
                      <a:pt x="6725" y="706"/>
                    </a:lnTo>
                    <a:lnTo>
                      <a:pt x="6725" y="706"/>
                    </a:lnTo>
                    <a:lnTo>
                      <a:pt x="6957" y="611"/>
                    </a:lnTo>
                    <a:lnTo>
                      <a:pt x="7199" y="527"/>
                    </a:lnTo>
                    <a:lnTo>
                      <a:pt x="7430" y="453"/>
                    </a:lnTo>
                    <a:lnTo>
                      <a:pt x="7672" y="380"/>
                    </a:lnTo>
                    <a:lnTo>
                      <a:pt x="8146" y="253"/>
                    </a:lnTo>
                    <a:lnTo>
                      <a:pt x="8630" y="159"/>
                    </a:lnTo>
                    <a:lnTo>
                      <a:pt x="9114" y="85"/>
                    </a:lnTo>
                    <a:lnTo>
                      <a:pt x="9588" y="32"/>
                    </a:lnTo>
                    <a:lnTo>
                      <a:pt x="10072" y="1"/>
                    </a:lnTo>
                    <a:lnTo>
                      <a:pt x="10545" y="1"/>
                    </a:lnTo>
                    <a:lnTo>
                      <a:pt x="11019" y="22"/>
                    </a:lnTo>
                    <a:lnTo>
                      <a:pt x="11493" y="64"/>
                    </a:lnTo>
                    <a:lnTo>
                      <a:pt x="11956" y="138"/>
                    </a:lnTo>
                    <a:lnTo>
                      <a:pt x="12419" y="222"/>
                    </a:lnTo>
                    <a:lnTo>
                      <a:pt x="12882" y="338"/>
                    </a:lnTo>
                    <a:lnTo>
                      <a:pt x="13334" y="464"/>
                    </a:lnTo>
                    <a:lnTo>
                      <a:pt x="13776" y="622"/>
                    </a:lnTo>
                    <a:lnTo>
                      <a:pt x="14208" y="790"/>
                    </a:lnTo>
                    <a:lnTo>
                      <a:pt x="14639" y="990"/>
                    </a:lnTo>
                    <a:lnTo>
                      <a:pt x="15050" y="1201"/>
                    </a:lnTo>
                    <a:lnTo>
                      <a:pt x="15460" y="1443"/>
                    </a:lnTo>
                    <a:lnTo>
                      <a:pt x="15860" y="1695"/>
                    </a:lnTo>
                    <a:lnTo>
                      <a:pt x="16239" y="1969"/>
                    </a:lnTo>
                    <a:lnTo>
                      <a:pt x="16607" y="2264"/>
                    </a:lnTo>
                    <a:lnTo>
                      <a:pt x="16965" y="2569"/>
                    </a:lnTo>
                    <a:lnTo>
                      <a:pt x="17313" y="2906"/>
                    </a:lnTo>
                    <a:lnTo>
                      <a:pt x="17639" y="3253"/>
                    </a:lnTo>
                    <a:lnTo>
                      <a:pt x="17955" y="3611"/>
                    </a:lnTo>
                    <a:lnTo>
                      <a:pt x="18249" y="4000"/>
                    </a:lnTo>
                    <a:lnTo>
                      <a:pt x="18523" y="4400"/>
                    </a:lnTo>
                    <a:lnTo>
                      <a:pt x="18775" y="4811"/>
                    </a:lnTo>
                    <a:lnTo>
                      <a:pt x="19018" y="5242"/>
                    </a:lnTo>
                    <a:lnTo>
                      <a:pt x="19133" y="5463"/>
                    </a:lnTo>
                    <a:lnTo>
                      <a:pt x="19239" y="5684"/>
                    </a:lnTo>
                    <a:lnTo>
                      <a:pt x="19344" y="5916"/>
                    </a:lnTo>
                    <a:lnTo>
                      <a:pt x="19439" y="6147"/>
                    </a:lnTo>
                    <a:lnTo>
                      <a:pt x="19439" y="6147"/>
                    </a:lnTo>
                    <a:lnTo>
                      <a:pt x="19544" y="6484"/>
                    </a:lnTo>
                    <a:lnTo>
                      <a:pt x="19638" y="6800"/>
                    </a:lnTo>
                    <a:lnTo>
                      <a:pt x="19723" y="7105"/>
                    </a:lnTo>
                    <a:lnTo>
                      <a:pt x="19796" y="7378"/>
                    </a:lnTo>
                    <a:lnTo>
                      <a:pt x="19912" y="7905"/>
                    </a:lnTo>
                    <a:lnTo>
                      <a:pt x="19986" y="8368"/>
                    </a:lnTo>
                    <a:lnTo>
                      <a:pt x="20038" y="8799"/>
                    </a:lnTo>
                    <a:lnTo>
                      <a:pt x="20081" y="9189"/>
                    </a:lnTo>
                    <a:lnTo>
                      <a:pt x="20123" y="9904"/>
                    </a:lnTo>
                    <a:lnTo>
                      <a:pt x="20123" y="9904"/>
                    </a:lnTo>
                    <a:lnTo>
                      <a:pt x="20144" y="10546"/>
                    </a:lnTo>
                    <a:lnTo>
                      <a:pt x="20133" y="11146"/>
                    </a:lnTo>
                    <a:lnTo>
                      <a:pt x="20112" y="11704"/>
                    </a:lnTo>
                    <a:lnTo>
                      <a:pt x="20070" y="12230"/>
                    </a:lnTo>
                    <a:lnTo>
                      <a:pt x="20070" y="12230"/>
                    </a:lnTo>
                    <a:lnTo>
                      <a:pt x="20028" y="12725"/>
                    </a:lnTo>
                    <a:lnTo>
                      <a:pt x="19986" y="13209"/>
                    </a:lnTo>
                    <a:lnTo>
                      <a:pt x="19933" y="13683"/>
                    </a:lnTo>
                    <a:lnTo>
                      <a:pt x="19870" y="14135"/>
                    </a:lnTo>
                    <a:lnTo>
                      <a:pt x="19744" y="15019"/>
                    </a:lnTo>
                    <a:lnTo>
                      <a:pt x="19596" y="15872"/>
                    </a:lnTo>
                    <a:lnTo>
                      <a:pt x="19596" y="15872"/>
                    </a:lnTo>
                    <a:lnTo>
                      <a:pt x="19439" y="16692"/>
                    </a:lnTo>
                    <a:lnTo>
                      <a:pt x="19281" y="17503"/>
                    </a:lnTo>
                    <a:lnTo>
                      <a:pt x="19123" y="18292"/>
                    </a:lnTo>
                    <a:lnTo>
                      <a:pt x="18954" y="19071"/>
                    </a:lnTo>
                    <a:lnTo>
                      <a:pt x="18954" y="19071"/>
                    </a:lnTo>
                    <a:lnTo>
                      <a:pt x="18775" y="19839"/>
                    </a:lnTo>
                    <a:lnTo>
                      <a:pt x="18597" y="20597"/>
                    </a:lnTo>
                    <a:lnTo>
                      <a:pt x="18239" y="22102"/>
                    </a:lnTo>
                    <a:lnTo>
                      <a:pt x="18239" y="22102"/>
                    </a:lnTo>
                    <a:lnTo>
                      <a:pt x="17870" y="23586"/>
                    </a:lnTo>
                    <a:lnTo>
                      <a:pt x="17492" y="25059"/>
                    </a:lnTo>
                    <a:lnTo>
                      <a:pt x="17102" y="26512"/>
                    </a:lnTo>
                    <a:lnTo>
                      <a:pt x="16713" y="27954"/>
                    </a:lnTo>
                    <a:lnTo>
                      <a:pt x="16713" y="27954"/>
                    </a:lnTo>
                    <a:lnTo>
                      <a:pt x="16323" y="29395"/>
                    </a:lnTo>
                    <a:lnTo>
                      <a:pt x="15923" y="30827"/>
                    </a:lnTo>
                    <a:lnTo>
                      <a:pt x="15523" y="32258"/>
                    </a:lnTo>
                    <a:lnTo>
                      <a:pt x="15124" y="33679"/>
                    </a:lnTo>
                    <a:lnTo>
                      <a:pt x="13503" y="39320"/>
                    </a:lnTo>
                    <a:lnTo>
                      <a:pt x="11861" y="44940"/>
                    </a:lnTo>
                    <a:lnTo>
                      <a:pt x="10219" y="50528"/>
                    </a:lnTo>
                    <a:lnTo>
                      <a:pt x="9388" y="53317"/>
                    </a:lnTo>
                    <a:lnTo>
                      <a:pt x="9388" y="53317"/>
                    </a:lnTo>
                    <a:lnTo>
                      <a:pt x="9188" y="54022"/>
                    </a:lnTo>
                    <a:lnTo>
                      <a:pt x="8988" y="54717"/>
                    </a:lnTo>
                    <a:lnTo>
                      <a:pt x="8809" y="55422"/>
                    </a:lnTo>
                    <a:lnTo>
                      <a:pt x="8620" y="56138"/>
                    </a:lnTo>
                    <a:lnTo>
                      <a:pt x="8725" y="55148"/>
                    </a:lnTo>
                    <a:lnTo>
                      <a:pt x="8725" y="55148"/>
                    </a:lnTo>
                    <a:lnTo>
                      <a:pt x="8714" y="55832"/>
                    </a:lnTo>
                    <a:lnTo>
                      <a:pt x="8714" y="56506"/>
                    </a:lnTo>
                    <a:lnTo>
                      <a:pt x="8725" y="57874"/>
                    </a:lnTo>
                    <a:lnTo>
                      <a:pt x="8756" y="59232"/>
                    </a:lnTo>
                    <a:lnTo>
                      <a:pt x="8788" y="60589"/>
                    </a:lnTo>
                    <a:lnTo>
                      <a:pt x="9019" y="66031"/>
                    </a:lnTo>
                    <a:lnTo>
                      <a:pt x="9114" y="68746"/>
                    </a:lnTo>
                    <a:lnTo>
                      <a:pt x="9114" y="68746"/>
                    </a:lnTo>
                    <a:lnTo>
                      <a:pt x="9135" y="70114"/>
                    </a:lnTo>
                    <a:lnTo>
                      <a:pt x="9146" y="71472"/>
                    </a:lnTo>
                    <a:lnTo>
                      <a:pt x="9146" y="71472"/>
                    </a:lnTo>
                    <a:lnTo>
                      <a:pt x="9125" y="72829"/>
                    </a:lnTo>
                    <a:lnTo>
                      <a:pt x="9104" y="74197"/>
                    </a:lnTo>
                    <a:lnTo>
                      <a:pt x="9051" y="75555"/>
                    </a:lnTo>
                    <a:lnTo>
                      <a:pt x="8998" y="76913"/>
                    </a:lnTo>
                    <a:lnTo>
                      <a:pt x="8883" y="79639"/>
                    </a:lnTo>
                    <a:lnTo>
                      <a:pt x="8883" y="79639"/>
                    </a:lnTo>
                    <a:lnTo>
                      <a:pt x="8851" y="80323"/>
                    </a:lnTo>
                    <a:lnTo>
                      <a:pt x="8819" y="80996"/>
                    </a:lnTo>
                    <a:lnTo>
                      <a:pt x="8735" y="82364"/>
                    </a:lnTo>
                    <a:lnTo>
                      <a:pt x="8577" y="85090"/>
                    </a:lnTo>
                    <a:lnTo>
                      <a:pt x="8377" y="87805"/>
                    </a:lnTo>
                    <a:lnTo>
                      <a:pt x="8377" y="87805"/>
                    </a:lnTo>
                    <a:lnTo>
                      <a:pt x="8272" y="89174"/>
                    </a:lnTo>
                    <a:lnTo>
                      <a:pt x="8146" y="90531"/>
                    </a:lnTo>
                    <a:lnTo>
                      <a:pt x="8146" y="90531"/>
                    </a:lnTo>
                    <a:lnTo>
                      <a:pt x="8030" y="91899"/>
                    </a:lnTo>
                    <a:lnTo>
                      <a:pt x="7967" y="92583"/>
                    </a:lnTo>
                    <a:lnTo>
                      <a:pt x="7893" y="93257"/>
                    </a:lnTo>
                    <a:lnTo>
                      <a:pt x="7893" y="93257"/>
                    </a:lnTo>
                    <a:lnTo>
                      <a:pt x="7746" y="94625"/>
                    </a:lnTo>
                    <a:lnTo>
                      <a:pt x="7672" y="95309"/>
                    </a:lnTo>
                    <a:lnTo>
                      <a:pt x="7588" y="95983"/>
                    </a:lnTo>
                    <a:lnTo>
                      <a:pt x="7588" y="95983"/>
                    </a:lnTo>
                    <a:lnTo>
                      <a:pt x="7514" y="96667"/>
                    </a:lnTo>
                    <a:lnTo>
                      <a:pt x="7420" y="97351"/>
                    </a:lnTo>
                    <a:lnTo>
                      <a:pt x="7230" y="98709"/>
                    </a:lnTo>
                    <a:lnTo>
                      <a:pt x="7230" y="98709"/>
                    </a:lnTo>
                    <a:lnTo>
                      <a:pt x="7188" y="98940"/>
                    </a:lnTo>
                    <a:lnTo>
                      <a:pt x="7125" y="99161"/>
                    </a:lnTo>
                    <a:lnTo>
                      <a:pt x="7041" y="99361"/>
                    </a:lnTo>
                    <a:lnTo>
                      <a:pt x="6936" y="99561"/>
                    </a:lnTo>
                    <a:lnTo>
                      <a:pt x="6809" y="99740"/>
                    </a:lnTo>
                    <a:lnTo>
                      <a:pt x="6673" y="99908"/>
                    </a:lnTo>
                    <a:lnTo>
                      <a:pt x="6515" y="100066"/>
                    </a:lnTo>
                    <a:lnTo>
                      <a:pt x="6357" y="100203"/>
                    </a:lnTo>
                    <a:lnTo>
                      <a:pt x="6167" y="100329"/>
                    </a:lnTo>
                    <a:lnTo>
                      <a:pt x="5978" y="100435"/>
                    </a:lnTo>
                    <a:lnTo>
                      <a:pt x="5778" y="100519"/>
                    </a:lnTo>
                    <a:lnTo>
                      <a:pt x="5567" y="100582"/>
                    </a:lnTo>
                    <a:lnTo>
                      <a:pt x="5357" y="100635"/>
                    </a:lnTo>
                    <a:lnTo>
                      <a:pt x="5125" y="100656"/>
                    </a:lnTo>
                    <a:lnTo>
                      <a:pt x="4904" y="100656"/>
                    </a:lnTo>
                    <a:lnTo>
                      <a:pt x="4673" y="100635"/>
                    </a:lnTo>
                    <a:lnTo>
                      <a:pt x="4673" y="100635"/>
                    </a:lnTo>
                    <a:lnTo>
                      <a:pt x="4483" y="100603"/>
                    </a:lnTo>
                    <a:lnTo>
                      <a:pt x="4305" y="100561"/>
                    </a:lnTo>
                    <a:lnTo>
                      <a:pt x="4136" y="100498"/>
                    </a:lnTo>
                    <a:lnTo>
                      <a:pt x="3978" y="100424"/>
                    </a:lnTo>
                    <a:lnTo>
                      <a:pt x="3820" y="100329"/>
                    </a:lnTo>
                    <a:lnTo>
                      <a:pt x="3673" y="100235"/>
                    </a:lnTo>
                    <a:lnTo>
                      <a:pt x="3526" y="100129"/>
                    </a:lnTo>
                    <a:lnTo>
                      <a:pt x="3399" y="100014"/>
                    </a:lnTo>
                    <a:lnTo>
                      <a:pt x="3284" y="99877"/>
                    </a:lnTo>
                    <a:lnTo>
                      <a:pt x="3168" y="99740"/>
                    </a:lnTo>
                    <a:lnTo>
                      <a:pt x="3073" y="99603"/>
                    </a:lnTo>
                    <a:lnTo>
                      <a:pt x="2978" y="99445"/>
                    </a:lnTo>
                    <a:lnTo>
                      <a:pt x="2905" y="99287"/>
                    </a:lnTo>
                    <a:lnTo>
                      <a:pt x="2842" y="99119"/>
                    </a:lnTo>
                    <a:lnTo>
                      <a:pt x="2789" y="98951"/>
                    </a:lnTo>
                    <a:lnTo>
                      <a:pt x="2757" y="98782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4462;p88">
                <a:extLst>
                  <a:ext uri="{FF2B5EF4-FFF2-40B4-BE49-F238E27FC236}">
                    <a16:creationId xmlns:a16="http://schemas.microsoft.com/office/drawing/2014/main" id="{672A4EB5-2AAF-4DB5-B0D3-DB08844505DF}"/>
                  </a:ext>
                </a:extLst>
              </p:cNvPr>
              <p:cNvSpPr/>
              <p:nvPr/>
            </p:nvSpPr>
            <p:spPr>
              <a:xfrm>
                <a:off x="1378014" y="5214899"/>
                <a:ext cx="277940" cy="173048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9115" extrusionOk="0">
                    <a:moveTo>
                      <a:pt x="9104" y="1"/>
                    </a:moveTo>
                    <a:lnTo>
                      <a:pt x="9052" y="306"/>
                    </a:lnTo>
                    <a:lnTo>
                      <a:pt x="8978" y="601"/>
                    </a:lnTo>
                    <a:lnTo>
                      <a:pt x="8894" y="895"/>
                    </a:lnTo>
                    <a:lnTo>
                      <a:pt x="8788" y="1190"/>
                    </a:lnTo>
                    <a:lnTo>
                      <a:pt x="8673" y="1485"/>
                    </a:lnTo>
                    <a:lnTo>
                      <a:pt x="8546" y="1769"/>
                    </a:lnTo>
                    <a:lnTo>
                      <a:pt x="8399" y="2053"/>
                    </a:lnTo>
                    <a:lnTo>
                      <a:pt x="8252" y="2337"/>
                    </a:lnTo>
                    <a:lnTo>
                      <a:pt x="8083" y="2611"/>
                    </a:lnTo>
                    <a:lnTo>
                      <a:pt x="7904" y="2884"/>
                    </a:lnTo>
                    <a:lnTo>
                      <a:pt x="7715" y="3147"/>
                    </a:lnTo>
                    <a:lnTo>
                      <a:pt x="7515" y="3411"/>
                    </a:lnTo>
                    <a:lnTo>
                      <a:pt x="7304" y="3663"/>
                    </a:lnTo>
                    <a:lnTo>
                      <a:pt x="7094" y="3905"/>
                    </a:lnTo>
                    <a:lnTo>
                      <a:pt x="6862" y="4147"/>
                    </a:lnTo>
                    <a:lnTo>
                      <a:pt x="6631" y="4379"/>
                    </a:lnTo>
                    <a:lnTo>
                      <a:pt x="6378" y="4600"/>
                    </a:lnTo>
                    <a:lnTo>
                      <a:pt x="6136" y="4810"/>
                    </a:lnTo>
                    <a:lnTo>
                      <a:pt x="5873" y="5010"/>
                    </a:lnTo>
                    <a:lnTo>
                      <a:pt x="5610" y="5200"/>
                    </a:lnTo>
                    <a:lnTo>
                      <a:pt x="5347" y="5379"/>
                    </a:lnTo>
                    <a:lnTo>
                      <a:pt x="5063" y="5547"/>
                    </a:lnTo>
                    <a:lnTo>
                      <a:pt x="4789" y="5705"/>
                    </a:lnTo>
                    <a:lnTo>
                      <a:pt x="4505" y="5852"/>
                    </a:lnTo>
                    <a:lnTo>
                      <a:pt x="4210" y="5979"/>
                    </a:lnTo>
                    <a:lnTo>
                      <a:pt x="3926" y="6094"/>
                    </a:lnTo>
                    <a:lnTo>
                      <a:pt x="3631" y="6200"/>
                    </a:lnTo>
                    <a:lnTo>
                      <a:pt x="3326" y="6294"/>
                    </a:lnTo>
                    <a:lnTo>
                      <a:pt x="3032" y="6368"/>
                    </a:lnTo>
                    <a:lnTo>
                      <a:pt x="2737" y="6421"/>
                    </a:lnTo>
                    <a:lnTo>
                      <a:pt x="2432" y="6463"/>
                    </a:lnTo>
                    <a:lnTo>
                      <a:pt x="2127" y="6484"/>
                    </a:lnTo>
                    <a:lnTo>
                      <a:pt x="1190" y="6536"/>
                    </a:lnTo>
                    <a:lnTo>
                      <a:pt x="1095" y="6547"/>
                    </a:lnTo>
                    <a:lnTo>
                      <a:pt x="1000" y="6568"/>
                    </a:lnTo>
                    <a:lnTo>
                      <a:pt x="906" y="6589"/>
                    </a:lnTo>
                    <a:lnTo>
                      <a:pt x="821" y="6621"/>
                    </a:lnTo>
                    <a:lnTo>
                      <a:pt x="737" y="6652"/>
                    </a:lnTo>
                    <a:lnTo>
                      <a:pt x="653" y="6694"/>
                    </a:lnTo>
                    <a:lnTo>
                      <a:pt x="569" y="6747"/>
                    </a:lnTo>
                    <a:lnTo>
                      <a:pt x="495" y="6799"/>
                    </a:lnTo>
                    <a:lnTo>
                      <a:pt x="422" y="6863"/>
                    </a:lnTo>
                    <a:lnTo>
                      <a:pt x="358" y="6926"/>
                    </a:lnTo>
                    <a:lnTo>
                      <a:pt x="295" y="6999"/>
                    </a:lnTo>
                    <a:lnTo>
                      <a:pt x="243" y="7073"/>
                    </a:lnTo>
                    <a:lnTo>
                      <a:pt x="190" y="7147"/>
                    </a:lnTo>
                    <a:lnTo>
                      <a:pt x="137" y="7231"/>
                    </a:lnTo>
                    <a:lnTo>
                      <a:pt x="95" y="7315"/>
                    </a:lnTo>
                    <a:lnTo>
                      <a:pt x="64" y="7410"/>
                    </a:lnTo>
                    <a:lnTo>
                      <a:pt x="22" y="7568"/>
                    </a:lnTo>
                    <a:lnTo>
                      <a:pt x="1" y="7726"/>
                    </a:lnTo>
                    <a:lnTo>
                      <a:pt x="1" y="7883"/>
                    </a:lnTo>
                    <a:lnTo>
                      <a:pt x="11" y="8041"/>
                    </a:lnTo>
                    <a:lnTo>
                      <a:pt x="43" y="8189"/>
                    </a:lnTo>
                    <a:lnTo>
                      <a:pt x="95" y="8325"/>
                    </a:lnTo>
                    <a:lnTo>
                      <a:pt x="169" y="8462"/>
                    </a:lnTo>
                    <a:lnTo>
                      <a:pt x="253" y="8589"/>
                    </a:lnTo>
                    <a:lnTo>
                      <a:pt x="348" y="8704"/>
                    </a:lnTo>
                    <a:lnTo>
                      <a:pt x="453" y="8810"/>
                    </a:lnTo>
                    <a:lnTo>
                      <a:pt x="579" y="8904"/>
                    </a:lnTo>
                    <a:lnTo>
                      <a:pt x="706" y="8978"/>
                    </a:lnTo>
                    <a:lnTo>
                      <a:pt x="853" y="9041"/>
                    </a:lnTo>
                    <a:lnTo>
                      <a:pt x="1000" y="9083"/>
                    </a:lnTo>
                    <a:lnTo>
                      <a:pt x="1158" y="9104"/>
                    </a:lnTo>
                    <a:lnTo>
                      <a:pt x="1327" y="9115"/>
                    </a:lnTo>
                    <a:lnTo>
                      <a:pt x="11630" y="8778"/>
                    </a:lnTo>
                    <a:lnTo>
                      <a:pt x="11788" y="8767"/>
                    </a:lnTo>
                    <a:lnTo>
                      <a:pt x="11946" y="8746"/>
                    </a:lnTo>
                    <a:lnTo>
                      <a:pt x="12104" y="8725"/>
                    </a:lnTo>
                    <a:lnTo>
                      <a:pt x="12251" y="8694"/>
                    </a:lnTo>
                    <a:lnTo>
                      <a:pt x="12398" y="8652"/>
                    </a:lnTo>
                    <a:lnTo>
                      <a:pt x="12546" y="8610"/>
                    </a:lnTo>
                    <a:lnTo>
                      <a:pt x="12693" y="8557"/>
                    </a:lnTo>
                    <a:lnTo>
                      <a:pt x="12830" y="8494"/>
                    </a:lnTo>
                    <a:lnTo>
                      <a:pt x="12967" y="8431"/>
                    </a:lnTo>
                    <a:lnTo>
                      <a:pt x="13093" y="8357"/>
                    </a:lnTo>
                    <a:lnTo>
                      <a:pt x="13230" y="8273"/>
                    </a:lnTo>
                    <a:lnTo>
                      <a:pt x="13345" y="8189"/>
                    </a:lnTo>
                    <a:lnTo>
                      <a:pt x="13472" y="8094"/>
                    </a:lnTo>
                    <a:lnTo>
                      <a:pt x="13587" y="7999"/>
                    </a:lnTo>
                    <a:lnTo>
                      <a:pt x="13693" y="7904"/>
                    </a:lnTo>
                    <a:lnTo>
                      <a:pt x="13798" y="7799"/>
                    </a:lnTo>
                    <a:lnTo>
                      <a:pt x="13893" y="7683"/>
                    </a:lnTo>
                    <a:lnTo>
                      <a:pt x="13987" y="7568"/>
                    </a:lnTo>
                    <a:lnTo>
                      <a:pt x="14082" y="7441"/>
                    </a:lnTo>
                    <a:lnTo>
                      <a:pt x="14166" y="7326"/>
                    </a:lnTo>
                    <a:lnTo>
                      <a:pt x="14240" y="7189"/>
                    </a:lnTo>
                    <a:lnTo>
                      <a:pt x="14314" y="7063"/>
                    </a:lnTo>
                    <a:lnTo>
                      <a:pt x="14377" y="6926"/>
                    </a:lnTo>
                    <a:lnTo>
                      <a:pt x="14429" y="6789"/>
                    </a:lnTo>
                    <a:lnTo>
                      <a:pt x="14482" y="6642"/>
                    </a:lnTo>
                    <a:lnTo>
                      <a:pt x="14524" y="6494"/>
                    </a:lnTo>
                    <a:lnTo>
                      <a:pt x="14566" y="6347"/>
                    </a:lnTo>
                    <a:lnTo>
                      <a:pt x="14598" y="6200"/>
                    </a:lnTo>
                    <a:lnTo>
                      <a:pt x="14619" y="6042"/>
                    </a:lnTo>
                    <a:lnTo>
                      <a:pt x="14629" y="5884"/>
                    </a:lnTo>
                    <a:lnTo>
                      <a:pt x="14640" y="5726"/>
                    </a:lnTo>
                    <a:lnTo>
                      <a:pt x="14640" y="5568"/>
                    </a:lnTo>
                    <a:lnTo>
                      <a:pt x="14493" y="1043"/>
                    </a:lnTo>
                    <a:lnTo>
                      <a:pt x="910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4463;p88">
                <a:extLst>
                  <a:ext uri="{FF2B5EF4-FFF2-40B4-BE49-F238E27FC236}">
                    <a16:creationId xmlns:a16="http://schemas.microsoft.com/office/drawing/2014/main" id="{CDF7B652-FB45-4A1D-91D0-EE015FB529A4}"/>
                  </a:ext>
                </a:extLst>
              </p:cNvPr>
              <p:cNvSpPr/>
              <p:nvPr/>
            </p:nvSpPr>
            <p:spPr>
              <a:xfrm>
                <a:off x="1378014" y="5263653"/>
                <a:ext cx="277940" cy="124295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6547" extrusionOk="0">
                    <a:moveTo>
                      <a:pt x="7968" y="1"/>
                    </a:moveTo>
                    <a:lnTo>
                      <a:pt x="7873" y="211"/>
                    </a:lnTo>
                    <a:lnTo>
                      <a:pt x="7757" y="411"/>
                    </a:lnTo>
                    <a:lnTo>
                      <a:pt x="7641" y="611"/>
                    </a:lnTo>
                    <a:lnTo>
                      <a:pt x="7525" y="811"/>
                    </a:lnTo>
                    <a:lnTo>
                      <a:pt x="7389" y="1000"/>
                    </a:lnTo>
                    <a:lnTo>
                      <a:pt x="7262" y="1179"/>
                    </a:lnTo>
                    <a:lnTo>
                      <a:pt x="7115" y="1358"/>
                    </a:lnTo>
                    <a:lnTo>
                      <a:pt x="6968" y="1537"/>
                    </a:lnTo>
                    <a:lnTo>
                      <a:pt x="6820" y="1706"/>
                    </a:lnTo>
                    <a:lnTo>
                      <a:pt x="6662" y="1874"/>
                    </a:lnTo>
                    <a:lnTo>
                      <a:pt x="6505" y="2032"/>
                    </a:lnTo>
                    <a:lnTo>
                      <a:pt x="6336" y="2190"/>
                    </a:lnTo>
                    <a:lnTo>
                      <a:pt x="6157" y="2337"/>
                    </a:lnTo>
                    <a:lnTo>
                      <a:pt x="5989" y="2484"/>
                    </a:lnTo>
                    <a:lnTo>
                      <a:pt x="5799" y="2621"/>
                    </a:lnTo>
                    <a:lnTo>
                      <a:pt x="5621" y="2747"/>
                    </a:lnTo>
                    <a:lnTo>
                      <a:pt x="5421" y="2874"/>
                    </a:lnTo>
                    <a:lnTo>
                      <a:pt x="5231" y="2990"/>
                    </a:lnTo>
                    <a:lnTo>
                      <a:pt x="5031" y="3105"/>
                    </a:lnTo>
                    <a:lnTo>
                      <a:pt x="4831" y="3211"/>
                    </a:lnTo>
                    <a:lnTo>
                      <a:pt x="4621" y="3305"/>
                    </a:lnTo>
                    <a:lnTo>
                      <a:pt x="4410" y="3400"/>
                    </a:lnTo>
                    <a:lnTo>
                      <a:pt x="4189" y="3484"/>
                    </a:lnTo>
                    <a:lnTo>
                      <a:pt x="3979" y="3568"/>
                    </a:lnTo>
                    <a:lnTo>
                      <a:pt x="3758" y="3632"/>
                    </a:lnTo>
                    <a:lnTo>
                      <a:pt x="3526" y="3695"/>
                    </a:lnTo>
                    <a:lnTo>
                      <a:pt x="3305" y="3758"/>
                    </a:lnTo>
                    <a:lnTo>
                      <a:pt x="3074" y="3800"/>
                    </a:lnTo>
                    <a:lnTo>
                      <a:pt x="2842" y="3842"/>
                    </a:lnTo>
                    <a:lnTo>
                      <a:pt x="2611" y="3874"/>
                    </a:lnTo>
                    <a:lnTo>
                      <a:pt x="2369" y="3905"/>
                    </a:lnTo>
                    <a:lnTo>
                      <a:pt x="2127" y="3916"/>
                    </a:lnTo>
                    <a:lnTo>
                      <a:pt x="1190" y="3968"/>
                    </a:lnTo>
                    <a:lnTo>
                      <a:pt x="1095" y="3979"/>
                    </a:lnTo>
                    <a:lnTo>
                      <a:pt x="1000" y="4000"/>
                    </a:lnTo>
                    <a:lnTo>
                      <a:pt x="906" y="4021"/>
                    </a:lnTo>
                    <a:lnTo>
                      <a:pt x="821" y="4053"/>
                    </a:lnTo>
                    <a:lnTo>
                      <a:pt x="737" y="4084"/>
                    </a:lnTo>
                    <a:lnTo>
                      <a:pt x="653" y="4126"/>
                    </a:lnTo>
                    <a:lnTo>
                      <a:pt x="569" y="4179"/>
                    </a:lnTo>
                    <a:lnTo>
                      <a:pt x="495" y="4231"/>
                    </a:lnTo>
                    <a:lnTo>
                      <a:pt x="422" y="4295"/>
                    </a:lnTo>
                    <a:lnTo>
                      <a:pt x="358" y="4358"/>
                    </a:lnTo>
                    <a:lnTo>
                      <a:pt x="295" y="4431"/>
                    </a:lnTo>
                    <a:lnTo>
                      <a:pt x="243" y="4505"/>
                    </a:lnTo>
                    <a:lnTo>
                      <a:pt x="190" y="4579"/>
                    </a:lnTo>
                    <a:lnTo>
                      <a:pt x="137" y="4663"/>
                    </a:lnTo>
                    <a:lnTo>
                      <a:pt x="95" y="4747"/>
                    </a:lnTo>
                    <a:lnTo>
                      <a:pt x="64" y="4842"/>
                    </a:lnTo>
                    <a:lnTo>
                      <a:pt x="22" y="5000"/>
                    </a:lnTo>
                    <a:lnTo>
                      <a:pt x="1" y="5158"/>
                    </a:lnTo>
                    <a:lnTo>
                      <a:pt x="1" y="5315"/>
                    </a:lnTo>
                    <a:lnTo>
                      <a:pt x="11" y="5473"/>
                    </a:lnTo>
                    <a:lnTo>
                      <a:pt x="43" y="5621"/>
                    </a:lnTo>
                    <a:lnTo>
                      <a:pt x="95" y="5757"/>
                    </a:lnTo>
                    <a:lnTo>
                      <a:pt x="169" y="5894"/>
                    </a:lnTo>
                    <a:lnTo>
                      <a:pt x="253" y="6021"/>
                    </a:lnTo>
                    <a:lnTo>
                      <a:pt x="348" y="6136"/>
                    </a:lnTo>
                    <a:lnTo>
                      <a:pt x="453" y="6242"/>
                    </a:lnTo>
                    <a:lnTo>
                      <a:pt x="579" y="6336"/>
                    </a:lnTo>
                    <a:lnTo>
                      <a:pt x="706" y="6410"/>
                    </a:lnTo>
                    <a:lnTo>
                      <a:pt x="853" y="6473"/>
                    </a:lnTo>
                    <a:lnTo>
                      <a:pt x="1000" y="6515"/>
                    </a:lnTo>
                    <a:lnTo>
                      <a:pt x="1158" y="6536"/>
                    </a:lnTo>
                    <a:lnTo>
                      <a:pt x="1327" y="6547"/>
                    </a:lnTo>
                    <a:lnTo>
                      <a:pt x="11630" y="6210"/>
                    </a:lnTo>
                    <a:lnTo>
                      <a:pt x="11788" y="6199"/>
                    </a:lnTo>
                    <a:lnTo>
                      <a:pt x="11946" y="6178"/>
                    </a:lnTo>
                    <a:lnTo>
                      <a:pt x="12104" y="6157"/>
                    </a:lnTo>
                    <a:lnTo>
                      <a:pt x="12251" y="6126"/>
                    </a:lnTo>
                    <a:lnTo>
                      <a:pt x="12398" y="6084"/>
                    </a:lnTo>
                    <a:lnTo>
                      <a:pt x="12546" y="6042"/>
                    </a:lnTo>
                    <a:lnTo>
                      <a:pt x="12693" y="5989"/>
                    </a:lnTo>
                    <a:lnTo>
                      <a:pt x="12830" y="5926"/>
                    </a:lnTo>
                    <a:lnTo>
                      <a:pt x="12967" y="5863"/>
                    </a:lnTo>
                    <a:lnTo>
                      <a:pt x="13093" y="5789"/>
                    </a:lnTo>
                    <a:lnTo>
                      <a:pt x="13230" y="5705"/>
                    </a:lnTo>
                    <a:lnTo>
                      <a:pt x="13345" y="5621"/>
                    </a:lnTo>
                    <a:lnTo>
                      <a:pt x="13472" y="5526"/>
                    </a:lnTo>
                    <a:lnTo>
                      <a:pt x="13587" y="5431"/>
                    </a:lnTo>
                    <a:lnTo>
                      <a:pt x="13693" y="5336"/>
                    </a:lnTo>
                    <a:lnTo>
                      <a:pt x="13798" y="5231"/>
                    </a:lnTo>
                    <a:lnTo>
                      <a:pt x="13893" y="5115"/>
                    </a:lnTo>
                    <a:lnTo>
                      <a:pt x="13987" y="5000"/>
                    </a:lnTo>
                    <a:lnTo>
                      <a:pt x="14082" y="4873"/>
                    </a:lnTo>
                    <a:lnTo>
                      <a:pt x="14166" y="4758"/>
                    </a:lnTo>
                    <a:lnTo>
                      <a:pt x="14240" y="4621"/>
                    </a:lnTo>
                    <a:lnTo>
                      <a:pt x="14314" y="4495"/>
                    </a:lnTo>
                    <a:lnTo>
                      <a:pt x="14377" y="4358"/>
                    </a:lnTo>
                    <a:lnTo>
                      <a:pt x="14429" y="4221"/>
                    </a:lnTo>
                    <a:lnTo>
                      <a:pt x="14482" y="4074"/>
                    </a:lnTo>
                    <a:lnTo>
                      <a:pt x="14524" y="3926"/>
                    </a:lnTo>
                    <a:lnTo>
                      <a:pt x="14566" y="3779"/>
                    </a:lnTo>
                    <a:lnTo>
                      <a:pt x="14598" y="3632"/>
                    </a:lnTo>
                    <a:lnTo>
                      <a:pt x="14619" y="3474"/>
                    </a:lnTo>
                    <a:lnTo>
                      <a:pt x="14629" y="3316"/>
                    </a:lnTo>
                    <a:lnTo>
                      <a:pt x="14640" y="3158"/>
                    </a:lnTo>
                    <a:lnTo>
                      <a:pt x="14640" y="3000"/>
                    </a:lnTo>
                    <a:lnTo>
                      <a:pt x="14587" y="1548"/>
                    </a:lnTo>
                    <a:lnTo>
                      <a:pt x="14472" y="1663"/>
                    </a:lnTo>
                    <a:lnTo>
                      <a:pt x="14345" y="1769"/>
                    </a:lnTo>
                    <a:lnTo>
                      <a:pt x="14208" y="1874"/>
                    </a:lnTo>
                    <a:lnTo>
                      <a:pt x="14072" y="1969"/>
                    </a:lnTo>
                    <a:lnTo>
                      <a:pt x="13924" y="2053"/>
                    </a:lnTo>
                    <a:lnTo>
                      <a:pt x="13777" y="2137"/>
                    </a:lnTo>
                    <a:lnTo>
                      <a:pt x="13619" y="2211"/>
                    </a:lnTo>
                    <a:lnTo>
                      <a:pt x="13451" y="2284"/>
                    </a:lnTo>
                    <a:lnTo>
                      <a:pt x="13282" y="2337"/>
                    </a:lnTo>
                    <a:lnTo>
                      <a:pt x="13103" y="2390"/>
                    </a:lnTo>
                    <a:lnTo>
                      <a:pt x="12924" y="2442"/>
                    </a:lnTo>
                    <a:lnTo>
                      <a:pt x="12735" y="2484"/>
                    </a:lnTo>
                    <a:lnTo>
                      <a:pt x="12535" y="2505"/>
                    </a:lnTo>
                    <a:lnTo>
                      <a:pt x="12335" y="2537"/>
                    </a:lnTo>
                    <a:lnTo>
                      <a:pt x="12125" y="2548"/>
                    </a:lnTo>
                    <a:lnTo>
                      <a:pt x="11725" y="2548"/>
                    </a:lnTo>
                    <a:lnTo>
                      <a:pt x="11546" y="2537"/>
                    </a:lnTo>
                    <a:lnTo>
                      <a:pt x="11377" y="2516"/>
                    </a:lnTo>
                    <a:lnTo>
                      <a:pt x="11198" y="2495"/>
                    </a:lnTo>
                    <a:lnTo>
                      <a:pt x="11030" y="2474"/>
                    </a:lnTo>
                    <a:lnTo>
                      <a:pt x="10872" y="2432"/>
                    </a:lnTo>
                    <a:lnTo>
                      <a:pt x="10714" y="2400"/>
                    </a:lnTo>
                    <a:lnTo>
                      <a:pt x="10556" y="2348"/>
                    </a:lnTo>
                    <a:lnTo>
                      <a:pt x="10251" y="2242"/>
                    </a:lnTo>
                    <a:lnTo>
                      <a:pt x="9967" y="2116"/>
                    </a:lnTo>
                    <a:lnTo>
                      <a:pt x="9693" y="1979"/>
                    </a:lnTo>
                    <a:lnTo>
                      <a:pt x="9441" y="1811"/>
                    </a:lnTo>
                    <a:lnTo>
                      <a:pt x="9199" y="1632"/>
                    </a:lnTo>
                    <a:lnTo>
                      <a:pt x="8978" y="1432"/>
                    </a:lnTo>
                    <a:lnTo>
                      <a:pt x="8767" y="1221"/>
                    </a:lnTo>
                    <a:lnTo>
                      <a:pt x="8578" y="1000"/>
                    </a:lnTo>
                    <a:lnTo>
                      <a:pt x="8399" y="769"/>
                    </a:lnTo>
                    <a:lnTo>
                      <a:pt x="8241" y="516"/>
                    </a:lnTo>
                    <a:lnTo>
                      <a:pt x="8094" y="264"/>
                    </a:lnTo>
                    <a:lnTo>
                      <a:pt x="7968" y="1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4464;p88">
                <a:extLst>
                  <a:ext uri="{FF2B5EF4-FFF2-40B4-BE49-F238E27FC236}">
                    <a16:creationId xmlns:a16="http://schemas.microsoft.com/office/drawing/2014/main" id="{53A6A820-D38A-4442-BBE2-359992DAB431}"/>
                  </a:ext>
                </a:extLst>
              </p:cNvPr>
              <p:cNvSpPr/>
              <p:nvPr/>
            </p:nvSpPr>
            <p:spPr>
              <a:xfrm>
                <a:off x="1802416" y="5066243"/>
                <a:ext cx="175251" cy="305526"/>
              </a:xfrm>
              <a:custGeom>
                <a:avLst/>
                <a:gdLst/>
                <a:ahLst/>
                <a:cxnLst/>
                <a:rect l="l" t="t" r="r" b="b"/>
                <a:pathLst>
                  <a:path w="9231" h="16093" extrusionOk="0">
                    <a:moveTo>
                      <a:pt x="3021" y="1"/>
                    </a:moveTo>
                    <a:lnTo>
                      <a:pt x="0" y="4684"/>
                    </a:lnTo>
                    <a:lnTo>
                      <a:pt x="326" y="4968"/>
                    </a:lnTo>
                    <a:lnTo>
                      <a:pt x="632" y="5252"/>
                    </a:lnTo>
                    <a:lnTo>
                      <a:pt x="926" y="5536"/>
                    </a:lnTo>
                    <a:lnTo>
                      <a:pt x="1200" y="5821"/>
                    </a:lnTo>
                    <a:lnTo>
                      <a:pt x="1463" y="6094"/>
                    </a:lnTo>
                    <a:lnTo>
                      <a:pt x="1705" y="6378"/>
                    </a:lnTo>
                    <a:lnTo>
                      <a:pt x="1937" y="6652"/>
                    </a:lnTo>
                    <a:lnTo>
                      <a:pt x="2158" y="6936"/>
                    </a:lnTo>
                    <a:lnTo>
                      <a:pt x="2347" y="7210"/>
                    </a:lnTo>
                    <a:lnTo>
                      <a:pt x="2537" y="7483"/>
                    </a:lnTo>
                    <a:lnTo>
                      <a:pt x="2705" y="7757"/>
                    </a:lnTo>
                    <a:lnTo>
                      <a:pt x="2863" y="8031"/>
                    </a:lnTo>
                    <a:lnTo>
                      <a:pt x="3000" y="8294"/>
                    </a:lnTo>
                    <a:lnTo>
                      <a:pt x="3126" y="8567"/>
                    </a:lnTo>
                    <a:lnTo>
                      <a:pt x="3242" y="8841"/>
                    </a:lnTo>
                    <a:lnTo>
                      <a:pt x="3336" y="9115"/>
                    </a:lnTo>
                    <a:lnTo>
                      <a:pt x="3421" y="9378"/>
                    </a:lnTo>
                    <a:lnTo>
                      <a:pt x="3494" y="9651"/>
                    </a:lnTo>
                    <a:lnTo>
                      <a:pt x="3547" y="9925"/>
                    </a:lnTo>
                    <a:lnTo>
                      <a:pt x="3600" y="10199"/>
                    </a:lnTo>
                    <a:lnTo>
                      <a:pt x="3631" y="10462"/>
                    </a:lnTo>
                    <a:lnTo>
                      <a:pt x="3652" y="10735"/>
                    </a:lnTo>
                    <a:lnTo>
                      <a:pt x="3652" y="11009"/>
                    </a:lnTo>
                    <a:lnTo>
                      <a:pt x="3652" y="11283"/>
                    </a:lnTo>
                    <a:lnTo>
                      <a:pt x="3631" y="11556"/>
                    </a:lnTo>
                    <a:lnTo>
                      <a:pt x="3600" y="11830"/>
                    </a:lnTo>
                    <a:lnTo>
                      <a:pt x="3557" y="12104"/>
                    </a:lnTo>
                    <a:lnTo>
                      <a:pt x="3505" y="12388"/>
                    </a:lnTo>
                    <a:lnTo>
                      <a:pt x="3442" y="12661"/>
                    </a:lnTo>
                    <a:lnTo>
                      <a:pt x="3368" y="12946"/>
                    </a:lnTo>
                    <a:lnTo>
                      <a:pt x="3273" y="13219"/>
                    </a:lnTo>
                    <a:lnTo>
                      <a:pt x="3179" y="13503"/>
                    </a:lnTo>
                    <a:lnTo>
                      <a:pt x="2852" y="14387"/>
                    </a:lnTo>
                    <a:lnTo>
                      <a:pt x="2831" y="14482"/>
                    </a:lnTo>
                    <a:lnTo>
                      <a:pt x="2810" y="14577"/>
                    </a:lnTo>
                    <a:lnTo>
                      <a:pt x="2789" y="14672"/>
                    </a:lnTo>
                    <a:lnTo>
                      <a:pt x="2789" y="14756"/>
                    </a:lnTo>
                    <a:lnTo>
                      <a:pt x="2789" y="14850"/>
                    </a:lnTo>
                    <a:lnTo>
                      <a:pt x="2789" y="14945"/>
                    </a:lnTo>
                    <a:lnTo>
                      <a:pt x="2810" y="15040"/>
                    </a:lnTo>
                    <a:lnTo>
                      <a:pt x="2831" y="15135"/>
                    </a:lnTo>
                    <a:lnTo>
                      <a:pt x="2852" y="15219"/>
                    </a:lnTo>
                    <a:lnTo>
                      <a:pt x="2884" y="15303"/>
                    </a:lnTo>
                    <a:lnTo>
                      <a:pt x="2926" y="15398"/>
                    </a:lnTo>
                    <a:lnTo>
                      <a:pt x="2968" y="15471"/>
                    </a:lnTo>
                    <a:lnTo>
                      <a:pt x="3021" y="15556"/>
                    </a:lnTo>
                    <a:lnTo>
                      <a:pt x="3084" y="15629"/>
                    </a:lnTo>
                    <a:lnTo>
                      <a:pt x="3147" y="15703"/>
                    </a:lnTo>
                    <a:lnTo>
                      <a:pt x="3221" y="15766"/>
                    </a:lnTo>
                    <a:lnTo>
                      <a:pt x="3347" y="15871"/>
                    </a:lnTo>
                    <a:lnTo>
                      <a:pt x="3484" y="15955"/>
                    </a:lnTo>
                    <a:lnTo>
                      <a:pt x="3631" y="16019"/>
                    </a:lnTo>
                    <a:lnTo>
                      <a:pt x="3778" y="16061"/>
                    </a:lnTo>
                    <a:lnTo>
                      <a:pt x="3926" y="16092"/>
                    </a:lnTo>
                    <a:lnTo>
                      <a:pt x="4231" y="16092"/>
                    </a:lnTo>
                    <a:lnTo>
                      <a:pt x="4378" y="16061"/>
                    </a:lnTo>
                    <a:lnTo>
                      <a:pt x="4526" y="16019"/>
                    </a:lnTo>
                    <a:lnTo>
                      <a:pt x="4663" y="15955"/>
                    </a:lnTo>
                    <a:lnTo>
                      <a:pt x="4789" y="15882"/>
                    </a:lnTo>
                    <a:lnTo>
                      <a:pt x="4915" y="15787"/>
                    </a:lnTo>
                    <a:lnTo>
                      <a:pt x="5020" y="15682"/>
                    </a:lnTo>
                    <a:lnTo>
                      <a:pt x="5126" y="15556"/>
                    </a:lnTo>
                    <a:lnTo>
                      <a:pt x="5210" y="15419"/>
                    </a:lnTo>
                    <a:lnTo>
                      <a:pt x="5283" y="15271"/>
                    </a:lnTo>
                    <a:lnTo>
                      <a:pt x="9009" y="5673"/>
                    </a:lnTo>
                    <a:lnTo>
                      <a:pt x="9072" y="5515"/>
                    </a:lnTo>
                    <a:lnTo>
                      <a:pt x="9114" y="5368"/>
                    </a:lnTo>
                    <a:lnTo>
                      <a:pt x="9156" y="5210"/>
                    </a:lnTo>
                    <a:lnTo>
                      <a:pt x="9177" y="5063"/>
                    </a:lnTo>
                    <a:lnTo>
                      <a:pt x="9209" y="4905"/>
                    </a:lnTo>
                    <a:lnTo>
                      <a:pt x="9220" y="4758"/>
                    </a:lnTo>
                    <a:lnTo>
                      <a:pt x="9230" y="4600"/>
                    </a:lnTo>
                    <a:lnTo>
                      <a:pt x="9220" y="4452"/>
                    </a:lnTo>
                    <a:lnTo>
                      <a:pt x="9220" y="4305"/>
                    </a:lnTo>
                    <a:lnTo>
                      <a:pt x="9198" y="4147"/>
                    </a:lnTo>
                    <a:lnTo>
                      <a:pt x="9177" y="4000"/>
                    </a:lnTo>
                    <a:lnTo>
                      <a:pt x="9146" y="3853"/>
                    </a:lnTo>
                    <a:lnTo>
                      <a:pt x="9114" y="3705"/>
                    </a:lnTo>
                    <a:lnTo>
                      <a:pt x="9072" y="3568"/>
                    </a:lnTo>
                    <a:lnTo>
                      <a:pt x="9020" y="3432"/>
                    </a:lnTo>
                    <a:lnTo>
                      <a:pt x="8956" y="3284"/>
                    </a:lnTo>
                    <a:lnTo>
                      <a:pt x="8893" y="3158"/>
                    </a:lnTo>
                    <a:lnTo>
                      <a:pt x="8830" y="3021"/>
                    </a:lnTo>
                    <a:lnTo>
                      <a:pt x="8756" y="2895"/>
                    </a:lnTo>
                    <a:lnTo>
                      <a:pt x="8672" y="2769"/>
                    </a:lnTo>
                    <a:lnTo>
                      <a:pt x="8578" y="2642"/>
                    </a:lnTo>
                    <a:lnTo>
                      <a:pt x="8483" y="2526"/>
                    </a:lnTo>
                    <a:lnTo>
                      <a:pt x="8388" y="2421"/>
                    </a:lnTo>
                    <a:lnTo>
                      <a:pt x="8283" y="2305"/>
                    </a:lnTo>
                    <a:lnTo>
                      <a:pt x="8167" y="2211"/>
                    </a:lnTo>
                    <a:lnTo>
                      <a:pt x="8051" y="2105"/>
                    </a:lnTo>
                    <a:lnTo>
                      <a:pt x="7936" y="2011"/>
                    </a:lnTo>
                    <a:lnTo>
                      <a:pt x="7799" y="1927"/>
                    </a:lnTo>
                    <a:lnTo>
                      <a:pt x="7672" y="1853"/>
                    </a:lnTo>
                    <a:lnTo>
                      <a:pt x="7536" y="1769"/>
                    </a:lnTo>
                    <a:lnTo>
                      <a:pt x="7388" y="1706"/>
                    </a:lnTo>
                    <a:lnTo>
                      <a:pt x="7241" y="1642"/>
                    </a:lnTo>
                    <a:lnTo>
                      <a:pt x="3021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465;p88">
                <a:extLst>
                  <a:ext uri="{FF2B5EF4-FFF2-40B4-BE49-F238E27FC236}">
                    <a16:creationId xmlns:a16="http://schemas.microsoft.com/office/drawing/2014/main" id="{9AED4C5E-E424-40D4-B3CA-355DF244AE77}"/>
                  </a:ext>
                </a:extLst>
              </p:cNvPr>
              <p:cNvSpPr/>
              <p:nvPr/>
            </p:nvSpPr>
            <p:spPr>
              <a:xfrm>
                <a:off x="1837975" y="5087431"/>
                <a:ext cx="139692" cy="284338"/>
              </a:xfrm>
              <a:custGeom>
                <a:avLst/>
                <a:gdLst/>
                <a:ahLst/>
                <a:cxnLst/>
                <a:rect l="l" t="t" r="r" b="b"/>
                <a:pathLst>
                  <a:path w="7358" h="14977" extrusionOk="0">
                    <a:moveTo>
                      <a:pt x="4021" y="0"/>
                    </a:moveTo>
                    <a:lnTo>
                      <a:pt x="4073" y="158"/>
                    </a:lnTo>
                    <a:lnTo>
                      <a:pt x="4126" y="316"/>
                    </a:lnTo>
                    <a:lnTo>
                      <a:pt x="4168" y="474"/>
                    </a:lnTo>
                    <a:lnTo>
                      <a:pt x="4200" y="642"/>
                    </a:lnTo>
                    <a:lnTo>
                      <a:pt x="4221" y="811"/>
                    </a:lnTo>
                    <a:lnTo>
                      <a:pt x="4242" y="979"/>
                    </a:lnTo>
                    <a:lnTo>
                      <a:pt x="4242" y="1147"/>
                    </a:lnTo>
                    <a:lnTo>
                      <a:pt x="4242" y="1326"/>
                    </a:lnTo>
                    <a:lnTo>
                      <a:pt x="4231" y="1505"/>
                    </a:lnTo>
                    <a:lnTo>
                      <a:pt x="4210" y="1695"/>
                    </a:lnTo>
                    <a:lnTo>
                      <a:pt x="4189" y="1884"/>
                    </a:lnTo>
                    <a:lnTo>
                      <a:pt x="4147" y="2073"/>
                    </a:lnTo>
                    <a:lnTo>
                      <a:pt x="4095" y="2263"/>
                    </a:lnTo>
                    <a:lnTo>
                      <a:pt x="4042" y="2452"/>
                    </a:lnTo>
                    <a:lnTo>
                      <a:pt x="3968" y="2652"/>
                    </a:lnTo>
                    <a:lnTo>
                      <a:pt x="3884" y="2852"/>
                    </a:lnTo>
                    <a:lnTo>
                      <a:pt x="3810" y="3021"/>
                    </a:lnTo>
                    <a:lnTo>
                      <a:pt x="3737" y="3179"/>
                    </a:lnTo>
                    <a:lnTo>
                      <a:pt x="3653" y="3336"/>
                    </a:lnTo>
                    <a:lnTo>
                      <a:pt x="3558" y="3484"/>
                    </a:lnTo>
                    <a:lnTo>
                      <a:pt x="3474" y="3631"/>
                    </a:lnTo>
                    <a:lnTo>
                      <a:pt x="3379" y="3768"/>
                    </a:lnTo>
                    <a:lnTo>
                      <a:pt x="3274" y="3905"/>
                    </a:lnTo>
                    <a:lnTo>
                      <a:pt x="3168" y="4031"/>
                    </a:lnTo>
                    <a:lnTo>
                      <a:pt x="2958" y="4263"/>
                    </a:lnTo>
                    <a:lnTo>
                      <a:pt x="2726" y="4473"/>
                    </a:lnTo>
                    <a:lnTo>
                      <a:pt x="2484" y="4662"/>
                    </a:lnTo>
                    <a:lnTo>
                      <a:pt x="2242" y="4841"/>
                    </a:lnTo>
                    <a:lnTo>
                      <a:pt x="1979" y="4989"/>
                    </a:lnTo>
                    <a:lnTo>
                      <a:pt x="1706" y="5115"/>
                    </a:lnTo>
                    <a:lnTo>
                      <a:pt x="1432" y="5220"/>
                    </a:lnTo>
                    <a:lnTo>
                      <a:pt x="1158" y="5315"/>
                    </a:lnTo>
                    <a:lnTo>
                      <a:pt x="874" y="5389"/>
                    </a:lnTo>
                    <a:lnTo>
                      <a:pt x="579" y="5431"/>
                    </a:lnTo>
                    <a:lnTo>
                      <a:pt x="295" y="5462"/>
                    </a:lnTo>
                    <a:lnTo>
                      <a:pt x="1" y="5483"/>
                    </a:lnTo>
                    <a:lnTo>
                      <a:pt x="148" y="5652"/>
                    </a:lnTo>
                    <a:lnTo>
                      <a:pt x="295" y="5841"/>
                    </a:lnTo>
                    <a:lnTo>
                      <a:pt x="432" y="6020"/>
                    </a:lnTo>
                    <a:lnTo>
                      <a:pt x="558" y="6210"/>
                    </a:lnTo>
                    <a:lnTo>
                      <a:pt x="685" y="6399"/>
                    </a:lnTo>
                    <a:lnTo>
                      <a:pt x="800" y="6599"/>
                    </a:lnTo>
                    <a:lnTo>
                      <a:pt x="916" y="6799"/>
                    </a:lnTo>
                    <a:lnTo>
                      <a:pt x="1021" y="6999"/>
                    </a:lnTo>
                    <a:lnTo>
                      <a:pt x="1116" y="7209"/>
                    </a:lnTo>
                    <a:lnTo>
                      <a:pt x="1211" y="7420"/>
                    </a:lnTo>
                    <a:lnTo>
                      <a:pt x="1285" y="7630"/>
                    </a:lnTo>
                    <a:lnTo>
                      <a:pt x="1369" y="7841"/>
                    </a:lnTo>
                    <a:lnTo>
                      <a:pt x="1432" y="8062"/>
                    </a:lnTo>
                    <a:lnTo>
                      <a:pt x="1495" y="8283"/>
                    </a:lnTo>
                    <a:lnTo>
                      <a:pt x="1548" y="8504"/>
                    </a:lnTo>
                    <a:lnTo>
                      <a:pt x="1600" y="8725"/>
                    </a:lnTo>
                    <a:lnTo>
                      <a:pt x="1642" y="8946"/>
                    </a:lnTo>
                    <a:lnTo>
                      <a:pt x="1674" y="9177"/>
                    </a:lnTo>
                    <a:lnTo>
                      <a:pt x="1695" y="9398"/>
                    </a:lnTo>
                    <a:lnTo>
                      <a:pt x="1716" y="9630"/>
                    </a:lnTo>
                    <a:lnTo>
                      <a:pt x="1727" y="9861"/>
                    </a:lnTo>
                    <a:lnTo>
                      <a:pt x="1727" y="10093"/>
                    </a:lnTo>
                    <a:lnTo>
                      <a:pt x="1716" y="10325"/>
                    </a:lnTo>
                    <a:lnTo>
                      <a:pt x="1706" y="10556"/>
                    </a:lnTo>
                    <a:lnTo>
                      <a:pt x="1684" y="10788"/>
                    </a:lnTo>
                    <a:lnTo>
                      <a:pt x="1653" y="11019"/>
                    </a:lnTo>
                    <a:lnTo>
                      <a:pt x="1621" y="11240"/>
                    </a:lnTo>
                    <a:lnTo>
                      <a:pt x="1569" y="11472"/>
                    </a:lnTo>
                    <a:lnTo>
                      <a:pt x="1516" y="11703"/>
                    </a:lnTo>
                    <a:lnTo>
                      <a:pt x="1453" y="11935"/>
                    </a:lnTo>
                    <a:lnTo>
                      <a:pt x="1379" y="12166"/>
                    </a:lnTo>
                    <a:lnTo>
                      <a:pt x="1306" y="12387"/>
                    </a:lnTo>
                    <a:lnTo>
                      <a:pt x="979" y="13271"/>
                    </a:lnTo>
                    <a:lnTo>
                      <a:pt x="958" y="13366"/>
                    </a:lnTo>
                    <a:lnTo>
                      <a:pt x="937" y="13461"/>
                    </a:lnTo>
                    <a:lnTo>
                      <a:pt x="916" y="13556"/>
                    </a:lnTo>
                    <a:lnTo>
                      <a:pt x="916" y="13640"/>
                    </a:lnTo>
                    <a:lnTo>
                      <a:pt x="916" y="13734"/>
                    </a:lnTo>
                    <a:lnTo>
                      <a:pt x="916" y="13829"/>
                    </a:lnTo>
                    <a:lnTo>
                      <a:pt x="937" y="13924"/>
                    </a:lnTo>
                    <a:lnTo>
                      <a:pt x="958" y="14019"/>
                    </a:lnTo>
                    <a:lnTo>
                      <a:pt x="979" y="14103"/>
                    </a:lnTo>
                    <a:lnTo>
                      <a:pt x="1011" y="14187"/>
                    </a:lnTo>
                    <a:lnTo>
                      <a:pt x="1053" y="14282"/>
                    </a:lnTo>
                    <a:lnTo>
                      <a:pt x="1095" y="14355"/>
                    </a:lnTo>
                    <a:lnTo>
                      <a:pt x="1148" y="14440"/>
                    </a:lnTo>
                    <a:lnTo>
                      <a:pt x="1211" y="14513"/>
                    </a:lnTo>
                    <a:lnTo>
                      <a:pt x="1274" y="14587"/>
                    </a:lnTo>
                    <a:lnTo>
                      <a:pt x="1348" y="14650"/>
                    </a:lnTo>
                    <a:lnTo>
                      <a:pt x="1474" y="14755"/>
                    </a:lnTo>
                    <a:lnTo>
                      <a:pt x="1611" y="14839"/>
                    </a:lnTo>
                    <a:lnTo>
                      <a:pt x="1758" y="14903"/>
                    </a:lnTo>
                    <a:lnTo>
                      <a:pt x="1905" y="14945"/>
                    </a:lnTo>
                    <a:lnTo>
                      <a:pt x="2053" y="14976"/>
                    </a:lnTo>
                    <a:lnTo>
                      <a:pt x="2358" y="14976"/>
                    </a:lnTo>
                    <a:lnTo>
                      <a:pt x="2505" y="14945"/>
                    </a:lnTo>
                    <a:lnTo>
                      <a:pt x="2653" y="14903"/>
                    </a:lnTo>
                    <a:lnTo>
                      <a:pt x="2790" y="14839"/>
                    </a:lnTo>
                    <a:lnTo>
                      <a:pt x="2916" y="14766"/>
                    </a:lnTo>
                    <a:lnTo>
                      <a:pt x="3042" y="14671"/>
                    </a:lnTo>
                    <a:lnTo>
                      <a:pt x="3147" y="14566"/>
                    </a:lnTo>
                    <a:lnTo>
                      <a:pt x="3253" y="14440"/>
                    </a:lnTo>
                    <a:lnTo>
                      <a:pt x="3337" y="14303"/>
                    </a:lnTo>
                    <a:lnTo>
                      <a:pt x="3410" y="14155"/>
                    </a:lnTo>
                    <a:lnTo>
                      <a:pt x="7136" y="4557"/>
                    </a:lnTo>
                    <a:lnTo>
                      <a:pt x="7199" y="4399"/>
                    </a:lnTo>
                    <a:lnTo>
                      <a:pt x="7241" y="4252"/>
                    </a:lnTo>
                    <a:lnTo>
                      <a:pt x="7283" y="4094"/>
                    </a:lnTo>
                    <a:lnTo>
                      <a:pt x="7304" y="3947"/>
                    </a:lnTo>
                    <a:lnTo>
                      <a:pt x="7336" y="3789"/>
                    </a:lnTo>
                    <a:lnTo>
                      <a:pt x="7347" y="3642"/>
                    </a:lnTo>
                    <a:lnTo>
                      <a:pt x="7357" y="3484"/>
                    </a:lnTo>
                    <a:lnTo>
                      <a:pt x="7347" y="3336"/>
                    </a:lnTo>
                    <a:lnTo>
                      <a:pt x="7347" y="3189"/>
                    </a:lnTo>
                    <a:lnTo>
                      <a:pt x="7325" y="3031"/>
                    </a:lnTo>
                    <a:lnTo>
                      <a:pt x="7304" y="2884"/>
                    </a:lnTo>
                    <a:lnTo>
                      <a:pt x="7273" y="2737"/>
                    </a:lnTo>
                    <a:lnTo>
                      <a:pt x="7241" y="2589"/>
                    </a:lnTo>
                    <a:lnTo>
                      <a:pt x="7199" y="2452"/>
                    </a:lnTo>
                    <a:lnTo>
                      <a:pt x="7147" y="2316"/>
                    </a:lnTo>
                    <a:lnTo>
                      <a:pt x="7083" y="2168"/>
                    </a:lnTo>
                    <a:lnTo>
                      <a:pt x="7020" y="2042"/>
                    </a:lnTo>
                    <a:lnTo>
                      <a:pt x="6957" y="1905"/>
                    </a:lnTo>
                    <a:lnTo>
                      <a:pt x="6883" y="1779"/>
                    </a:lnTo>
                    <a:lnTo>
                      <a:pt x="6799" y="1653"/>
                    </a:lnTo>
                    <a:lnTo>
                      <a:pt x="6705" y="1526"/>
                    </a:lnTo>
                    <a:lnTo>
                      <a:pt x="6610" y="1410"/>
                    </a:lnTo>
                    <a:lnTo>
                      <a:pt x="6515" y="1305"/>
                    </a:lnTo>
                    <a:lnTo>
                      <a:pt x="6410" y="1189"/>
                    </a:lnTo>
                    <a:lnTo>
                      <a:pt x="6294" y="1095"/>
                    </a:lnTo>
                    <a:lnTo>
                      <a:pt x="6178" y="989"/>
                    </a:lnTo>
                    <a:lnTo>
                      <a:pt x="6063" y="895"/>
                    </a:lnTo>
                    <a:lnTo>
                      <a:pt x="5926" y="811"/>
                    </a:lnTo>
                    <a:lnTo>
                      <a:pt x="5799" y="737"/>
                    </a:lnTo>
                    <a:lnTo>
                      <a:pt x="5663" y="653"/>
                    </a:lnTo>
                    <a:lnTo>
                      <a:pt x="5515" y="590"/>
                    </a:lnTo>
                    <a:lnTo>
                      <a:pt x="5368" y="526"/>
                    </a:lnTo>
                    <a:lnTo>
                      <a:pt x="4021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4466;p88">
                <a:extLst>
                  <a:ext uri="{FF2B5EF4-FFF2-40B4-BE49-F238E27FC236}">
                    <a16:creationId xmlns:a16="http://schemas.microsoft.com/office/drawing/2014/main" id="{425D45CD-2A98-448F-8FC8-CF953955B5CD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extrusionOk="0">
                    <a:moveTo>
                      <a:pt x="19776" y="1"/>
                    </a:moveTo>
                    <a:lnTo>
                      <a:pt x="19502" y="11"/>
                    </a:lnTo>
                    <a:lnTo>
                      <a:pt x="19228" y="32"/>
                    </a:lnTo>
                    <a:lnTo>
                      <a:pt x="18955" y="53"/>
                    </a:lnTo>
                    <a:lnTo>
                      <a:pt x="18681" y="85"/>
                    </a:lnTo>
                    <a:lnTo>
                      <a:pt x="18418" y="127"/>
                    </a:lnTo>
                    <a:lnTo>
                      <a:pt x="18144" y="169"/>
                    </a:lnTo>
                    <a:lnTo>
                      <a:pt x="17881" y="222"/>
                    </a:lnTo>
                    <a:lnTo>
                      <a:pt x="17618" y="274"/>
                    </a:lnTo>
                    <a:lnTo>
                      <a:pt x="17355" y="338"/>
                    </a:lnTo>
                    <a:lnTo>
                      <a:pt x="17103" y="411"/>
                    </a:lnTo>
                    <a:lnTo>
                      <a:pt x="16839" y="485"/>
                    </a:lnTo>
                    <a:lnTo>
                      <a:pt x="16587" y="569"/>
                    </a:lnTo>
                    <a:lnTo>
                      <a:pt x="16334" y="653"/>
                    </a:lnTo>
                    <a:lnTo>
                      <a:pt x="16082" y="748"/>
                    </a:lnTo>
                    <a:lnTo>
                      <a:pt x="15840" y="843"/>
                    </a:lnTo>
                    <a:lnTo>
                      <a:pt x="15587" y="948"/>
                    </a:lnTo>
                    <a:lnTo>
                      <a:pt x="15345" y="1064"/>
                    </a:lnTo>
                    <a:lnTo>
                      <a:pt x="15113" y="1180"/>
                    </a:lnTo>
                    <a:lnTo>
                      <a:pt x="14871" y="1306"/>
                    </a:lnTo>
                    <a:lnTo>
                      <a:pt x="14640" y="1432"/>
                    </a:lnTo>
                    <a:lnTo>
                      <a:pt x="14408" y="1558"/>
                    </a:lnTo>
                    <a:lnTo>
                      <a:pt x="14187" y="1706"/>
                    </a:lnTo>
                    <a:lnTo>
                      <a:pt x="13966" y="1843"/>
                    </a:lnTo>
                    <a:lnTo>
                      <a:pt x="13745" y="2000"/>
                    </a:lnTo>
                    <a:lnTo>
                      <a:pt x="13535" y="2148"/>
                    </a:lnTo>
                    <a:lnTo>
                      <a:pt x="13314" y="2306"/>
                    </a:lnTo>
                    <a:lnTo>
                      <a:pt x="13114" y="2474"/>
                    </a:lnTo>
                    <a:lnTo>
                      <a:pt x="12903" y="2642"/>
                    </a:lnTo>
                    <a:lnTo>
                      <a:pt x="12703" y="2821"/>
                    </a:lnTo>
                    <a:lnTo>
                      <a:pt x="12514" y="3000"/>
                    </a:lnTo>
                    <a:lnTo>
                      <a:pt x="12325" y="3179"/>
                    </a:lnTo>
                    <a:lnTo>
                      <a:pt x="12135" y="3369"/>
                    </a:lnTo>
                    <a:lnTo>
                      <a:pt x="11946" y="3558"/>
                    </a:lnTo>
                    <a:lnTo>
                      <a:pt x="11777" y="3758"/>
                    </a:lnTo>
                    <a:lnTo>
                      <a:pt x="11598" y="3958"/>
                    </a:lnTo>
                    <a:lnTo>
                      <a:pt x="11430" y="4168"/>
                    </a:lnTo>
                    <a:lnTo>
                      <a:pt x="11262" y="4379"/>
                    </a:lnTo>
                    <a:lnTo>
                      <a:pt x="11104" y="4589"/>
                    </a:lnTo>
                    <a:lnTo>
                      <a:pt x="10956" y="4810"/>
                    </a:lnTo>
                    <a:lnTo>
                      <a:pt x="10809" y="5031"/>
                    </a:lnTo>
                    <a:lnTo>
                      <a:pt x="10662" y="5263"/>
                    </a:lnTo>
                    <a:lnTo>
                      <a:pt x="10525" y="5495"/>
                    </a:lnTo>
                    <a:lnTo>
                      <a:pt x="10388" y="5726"/>
                    </a:lnTo>
                    <a:lnTo>
                      <a:pt x="10262" y="5968"/>
                    </a:lnTo>
                    <a:lnTo>
                      <a:pt x="10146" y="6210"/>
                    </a:lnTo>
                    <a:lnTo>
                      <a:pt x="10020" y="6452"/>
                    </a:lnTo>
                    <a:lnTo>
                      <a:pt x="9914" y="6705"/>
                    </a:lnTo>
                    <a:lnTo>
                      <a:pt x="9809" y="6957"/>
                    </a:lnTo>
                    <a:lnTo>
                      <a:pt x="9714" y="7210"/>
                    </a:lnTo>
                    <a:lnTo>
                      <a:pt x="9620" y="7473"/>
                    </a:lnTo>
                    <a:lnTo>
                      <a:pt x="9536" y="7736"/>
                    </a:lnTo>
                    <a:lnTo>
                      <a:pt x="9451" y="7999"/>
                    </a:lnTo>
                    <a:lnTo>
                      <a:pt x="9378" y="8273"/>
                    </a:lnTo>
                    <a:lnTo>
                      <a:pt x="9315" y="8547"/>
                    </a:lnTo>
                    <a:lnTo>
                      <a:pt x="9251" y="8820"/>
                    </a:lnTo>
                    <a:lnTo>
                      <a:pt x="9199" y="9104"/>
                    </a:lnTo>
                    <a:lnTo>
                      <a:pt x="9157" y="9378"/>
                    </a:lnTo>
                    <a:lnTo>
                      <a:pt x="8967" y="10557"/>
                    </a:lnTo>
                    <a:lnTo>
                      <a:pt x="8767" y="11735"/>
                    </a:lnTo>
                    <a:lnTo>
                      <a:pt x="8546" y="12904"/>
                    </a:lnTo>
                    <a:lnTo>
                      <a:pt x="8336" y="14072"/>
                    </a:lnTo>
                    <a:lnTo>
                      <a:pt x="8220" y="14651"/>
                    </a:lnTo>
                    <a:lnTo>
                      <a:pt x="8104" y="15240"/>
                    </a:lnTo>
                    <a:lnTo>
                      <a:pt x="7873" y="16398"/>
                    </a:lnTo>
                    <a:lnTo>
                      <a:pt x="7399" y="18713"/>
                    </a:lnTo>
                    <a:lnTo>
                      <a:pt x="6378" y="23333"/>
                    </a:lnTo>
                    <a:lnTo>
                      <a:pt x="5852" y="25628"/>
                    </a:lnTo>
                    <a:lnTo>
                      <a:pt x="5578" y="26764"/>
                    </a:lnTo>
                    <a:lnTo>
                      <a:pt x="5294" y="27911"/>
                    </a:lnTo>
                    <a:lnTo>
                      <a:pt x="4736" y="30195"/>
                    </a:lnTo>
                    <a:lnTo>
                      <a:pt x="4158" y="32468"/>
                    </a:lnTo>
                    <a:lnTo>
                      <a:pt x="3568" y="34742"/>
                    </a:lnTo>
                    <a:lnTo>
                      <a:pt x="2968" y="37015"/>
                    </a:lnTo>
                    <a:lnTo>
                      <a:pt x="2358" y="39278"/>
                    </a:lnTo>
                    <a:lnTo>
                      <a:pt x="2042" y="40404"/>
                    </a:lnTo>
                    <a:lnTo>
                      <a:pt x="1727" y="41530"/>
                    </a:lnTo>
                    <a:lnTo>
                      <a:pt x="1095" y="43782"/>
                    </a:lnTo>
                    <a:lnTo>
                      <a:pt x="758" y="44908"/>
                    </a:lnTo>
                    <a:lnTo>
                      <a:pt x="590" y="45466"/>
                    </a:lnTo>
                    <a:lnTo>
                      <a:pt x="411" y="46013"/>
                    </a:lnTo>
                    <a:lnTo>
                      <a:pt x="222" y="46560"/>
                    </a:lnTo>
                    <a:lnTo>
                      <a:pt x="148" y="46824"/>
                    </a:lnTo>
                    <a:lnTo>
                      <a:pt x="85" y="47087"/>
                    </a:lnTo>
                    <a:lnTo>
                      <a:pt x="43" y="47360"/>
                    </a:lnTo>
                    <a:lnTo>
                      <a:pt x="11" y="47623"/>
                    </a:lnTo>
                    <a:lnTo>
                      <a:pt x="1" y="47897"/>
                    </a:lnTo>
                    <a:lnTo>
                      <a:pt x="1" y="48171"/>
                    </a:lnTo>
                    <a:lnTo>
                      <a:pt x="22" y="48434"/>
                    </a:lnTo>
                    <a:lnTo>
                      <a:pt x="64" y="48707"/>
                    </a:lnTo>
                    <a:lnTo>
                      <a:pt x="116" y="48971"/>
                    </a:lnTo>
                    <a:lnTo>
                      <a:pt x="190" y="49244"/>
                    </a:lnTo>
                    <a:lnTo>
                      <a:pt x="285" y="49497"/>
                    </a:lnTo>
                    <a:lnTo>
                      <a:pt x="390" y="49760"/>
                    </a:lnTo>
                    <a:lnTo>
                      <a:pt x="506" y="50012"/>
                    </a:lnTo>
                    <a:lnTo>
                      <a:pt x="653" y="50255"/>
                    </a:lnTo>
                    <a:lnTo>
                      <a:pt x="811" y="50497"/>
                    </a:lnTo>
                    <a:lnTo>
                      <a:pt x="979" y="50728"/>
                    </a:lnTo>
                    <a:lnTo>
                      <a:pt x="1474" y="51339"/>
                    </a:lnTo>
                    <a:lnTo>
                      <a:pt x="1969" y="51959"/>
                    </a:lnTo>
                    <a:lnTo>
                      <a:pt x="2926" y="53212"/>
                    </a:lnTo>
                    <a:lnTo>
                      <a:pt x="3400" y="53843"/>
                    </a:lnTo>
                    <a:lnTo>
                      <a:pt x="3873" y="54485"/>
                    </a:lnTo>
                    <a:lnTo>
                      <a:pt x="4800" y="55759"/>
                    </a:lnTo>
                    <a:lnTo>
                      <a:pt x="5715" y="57053"/>
                    </a:lnTo>
                    <a:lnTo>
                      <a:pt x="6620" y="58348"/>
                    </a:lnTo>
                    <a:lnTo>
                      <a:pt x="8420" y="60947"/>
                    </a:lnTo>
                    <a:lnTo>
                      <a:pt x="8862" y="61589"/>
                    </a:lnTo>
                    <a:lnTo>
                      <a:pt x="9325" y="62242"/>
                    </a:lnTo>
                    <a:lnTo>
                      <a:pt x="10230" y="63526"/>
                    </a:lnTo>
                    <a:lnTo>
                      <a:pt x="10693" y="64168"/>
                    </a:lnTo>
                    <a:lnTo>
                      <a:pt x="11156" y="64810"/>
                    </a:lnTo>
                    <a:lnTo>
                      <a:pt x="12093" y="66083"/>
                    </a:lnTo>
                    <a:lnTo>
                      <a:pt x="13051" y="67335"/>
                    </a:lnTo>
                    <a:lnTo>
                      <a:pt x="14019" y="68588"/>
                    </a:lnTo>
                    <a:lnTo>
                      <a:pt x="15008" y="69819"/>
                    </a:lnTo>
                    <a:lnTo>
                      <a:pt x="16008" y="71040"/>
                    </a:lnTo>
                    <a:lnTo>
                      <a:pt x="17008" y="72261"/>
                    </a:lnTo>
                    <a:lnTo>
                      <a:pt x="18018" y="73482"/>
                    </a:lnTo>
                    <a:lnTo>
                      <a:pt x="19039" y="74703"/>
                    </a:lnTo>
                    <a:lnTo>
                      <a:pt x="20049" y="75913"/>
                    </a:lnTo>
                    <a:lnTo>
                      <a:pt x="21081" y="77113"/>
                    </a:lnTo>
                    <a:lnTo>
                      <a:pt x="22112" y="78312"/>
                    </a:lnTo>
                    <a:lnTo>
                      <a:pt x="23154" y="79512"/>
                    </a:lnTo>
                    <a:lnTo>
                      <a:pt x="24196" y="80701"/>
                    </a:lnTo>
                    <a:lnTo>
                      <a:pt x="26311" y="83069"/>
                    </a:lnTo>
                    <a:lnTo>
                      <a:pt x="28448" y="85416"/>
                    </a:lnTo>
                    <a:lnTo>
                      <a:pt x="29532" y="86574"/>
                    </a:lnTo>
                    <a:lnTo>
                      <a:pt x="30079" y="87163"/>
                    </a:lnTo>
                    <a:lnTo>
                      <a:pt x="30626" y="87732"/>
                    </a:lnTo>
                    <a:lnTo>
                      <a:pt x="31742" y="88879"/>
                    </a:lnTo>
                    <a:lnTo>
                      <a:pt x="32300" y="89447"/>
                    </a:lnTo>
                    <a:lnTo>
                      <a:pt x="32868" y="90015"/>
                    </a:lnTo>
                    <a:lnTo>
                      <a:pt x="33005" y="90142"/>
                    </a:lnTo>
                    <a:lnTo>
                      <a:pt x="33163" y="90257"/>
                    </a:lnTo>
                    <a:lnTo>
                      <a:pt x="33321" y="90363"/>
                    </a:lnTo>
                    <a:lnTo>
                      <a:pt x="33489" y="90457"/>
                    </a:lnTo>
                    <a:lnTo>
                      <a:pt x="33668" y="90542"/>
                    </a:lnTo>
                    <a:lnTo>
                      <a:pt x="33847" y="90605"/>
                    </a:lnTo>
                    <a:lnTo>
                      <a:pt x="34036" y="90657"/>
                    </a:lnTo>
                    <a:lnTo>
                      <a:pt x="34215" y="90689"/>
                    </a:lnTo>
                    <a:lnTo>
                      <a:pt x="34415" y="90721"/>
                    </a:lnTo>
                    <a:lnTo>
                      <a:pt x="34794" y="90721"/>
                    </a:lnTo>
                    <a:lnTo>
                      <a:pt x="34994" y="90700"/>
                    </a:lnTo>
                    <a:lnTo>
                      <a:pt x="35183" y="90657"/>
                    </a:lnTo>
                    <a:lnTo>
                      <a:pt x="35373" y="90605"/>
                    </a:lnTo>
                    <a:lnTo>
                      <a:pt x="35562" y="90531"/>
                    </a:lnTo>
                    <a:lnTo>
                      <a:pt x="35752" y="90447"/>
                    </a:lnTo>
                    <a:lnTo>
                      <a:pt x="35857" y="90384"/>
                    </a:lnTo>
                    <a:lnTo>
                      <a:pt x="35973" y="90321"/>
                    </a:lnTo>
                    <a:lnTo>
                      <a:pt x="36078" y="90247"/>
                    </a:lnTo>
                    <a:lnTo>
                      <a:pt x="36173" y="90173"/>
                    </a:lnTo>
                    <a:lnTo>
                      <a:pt x="36352" y="90015"/>
                    </a:lnTo>
                    <a:lnTo>
                      <a:pt x="36520" y="89837"/>
                    </a:lnTo>
                    <a:lnTo>
                      <a:pt x="36667" y="89637"/>
                    </a:lnTo>
                    <a:lnTo>
                      <a:pt x="36794" y="89437"/>
                    </a:lnTo>
                    <a:lnTo>
                      <a:pt x="36899" y="89216"/>
                    </a:lnTo>
                    <a:lnTo>
                      <a:pt x="36983" y="88995"/>
                    </a:lnTo>
                    <a:lnTo>
                      <a:pt x="37036" y="88763"/>
                    </a:lnTo>
                    <a:lnTo>
                      <a:pt x="37078" y="88532"/>
                    </a:lnTo>
                    <a:lnTo>
                      <a:pt x="37099" y="88289"/>
                    </a:lnTo>
                    <a:lnTo>
                      <a:pt x="37088" y="88047"/>
                    </a:lnTo>
                    <a:lnTo>
                      <a:pt x="37057" y="87805"/>
                    </a:lnTo>
                    <a:lnTo>
                      <a:pt x="37004" y="87563"/>
                    </a:lnTo>
                    <a:lnTo>
                      <a:pt x="36972" y="87447"/>
                    </a:lnTo>
                    <a:lnTo>
                      <a:pt x="36930" y="87332"/>
                    </a:lnTo>
                    <a:lnTo>
                      <a:pt x="36878" y="87216"/>
                    </a:lnTo>
                    <a:lnTo>
                      <a:pt x="36825" y="87100"/>
                    </a:lnTo>
                    <a:lnTo>
                      <a:pt x="36446" y="86395"/>
                    </a:lnTo>
                    <a:lnTo>
                      <a:pt x="36078" y="85690"/>
                    </a:lnTo>
                    <a:lnTo>
                      <a:pt x="35310" y="84290"/>
                    </a:lnTo>
                    <a:lnTo>
                      <a:pt x="34920" y="83596"/>
                    </a:lnTo>
                    <a:lnTo>
                      <a:pt x="34531" y="82901"/>
                    </a:lnTo>
                    <a:lnTo>
                      <a:pt x="33741" y="81522"/>
                    </a:lnTo>
                    <a:lnTo>
                      <a:pt x="32131" y="78775"/>
                    </a:lnTo>
                    <a:lnTo>
                      <a:pt x="30500" y="76060"/>
                    </a:lnTo>
                    <a:lnTo>
                      <a:pt x="29679" y="74703"/>
                    </a:lnTo>
                    <a:lnTo>
                      <a:pt x="28837" y="73355"/>
                    </a:lnTo>
                    <a:lnTo>
                      <a:pt x="27995" y="72019"/>
                    </a:lnTo>
                    <a:lnTo>
                      <a:pt x="27153" y="70682"/>
                    </a:lnTo>
                    <a:lnTo>
                      <a:pt x="26301" y="69346"/>
                    </a:lnTo>
                    <a:lnTo>
                      <a:pt x="25438" y="68020"/>
                    </a:lnTo>
                    <a:lnTo>
                      <a:pt x="24575" y="66694"/>
                    </a:lnTo>
                    <a:lnTo>
                      <a:pt x="23712" y="65367"/>
                    </a:lnTo>
                    <a:lnTo>
                      <a:pt x="22838" y="64052"/>
                    </a:lnTo>
                    <a:lnTo>
                      <a:pt x="21954" y="62747"/>
                    </a:lnTo>
                    <a:lnTo>
                      <a:pt x="21049" y="61442"/>
                    </a:lnTo>
                    <a:lnTo>
                      <a:pt x="20134" y="60158"/>
                    </a:lnTo>
                    <a:lnTo>
                      <a:pt x="19197" y="58884"/>
                    </a:lnTo>
                    <a:lnTo>
                      <a:pt x="18723" y="58253"/>
                    </a:lnTo>
                    <a:lnTo>
                      <a:pt x="18239" y="57632"/>
                    </a:lnTo>
                    <a:lnTo>
                      <a:pt x="17281" y="56369"/>
                    </a:lnTo>
                    <a:lnTo>
                      <a:pt x="16797" y="55748"/>
                    </a:lnTo>
                    <a:lnTo>
                      <a:pt x="16313" y="55127"/>
                    </a:lnTo>
                    <a:lnTo>
                      <a:pt x="14366" y="52633"/>
                    </a:lnTo>
                    <a:lnTo>
                      <a:pt x="13398" y="51391"/>
                    </a:lnTo>
                    <a:lnTo>
                      <a:pt x="12440" y="50128"/>
                    </a:lnTo>
                    <a:lnTo>
                      <a:pt x="11493" y="48865"/>
                    </a:lnTo>
                    <a:lnTo>
                      <a:pt x="11030" y="48234"/>
                    </a:lnTo>
                    <a:lnTo>
                      <a:pt x="10567" y="47592"/>
                    </a:lnTo>
                    <a:lnTo>
                      <a:pt x="10503" y="47502"/>
                    </a:lnTo>
                    <a:lnTo>
                      <a:pt x="11567" y="45592"/>
                    </a:lnTo>
                    <a:lnTo>
                      <a:pt x="12135" y="44571"/>
                    </a:lnTo>
                    <a:lnTo>
                      <a:pt x="12714" y="43551"/>
                    </a:lnTo>
                    <a:lnTo>
                      <a:pt x="13872" y="41519"/>
                    </a:lnTo>
                    <a:lnTo>
                      <a:pt x="15050" y="39488"/>
                    </a:lnTo>
                    <a:lnTo>
                      <a:pt x="16229" y="37457"/>
                    </a:lnTo>
                    <a:lnTo>
                      <a:pt x="17429" y="35436"/>
                    </a:lnTo>
                    <a:lnTo>
                      <a:pt x="18639" y="33426"/>
                    </a:lnTo>
                    <a:lnTo>
                      <a:pt x="19250" y="32416"/>
                    </a:lnTo>
                    <a:lnTo>
                      <a:pt x="19870" y="31416"/>
                    </a:lnTo>
                    <a:lnTo>
                      <a:pt x="21112" y="29406"/>
                    </a:lnTo>
                    <a:lnTo>
                      <a:pt x="23649" y="25428"/>
                    </a:lnTo>
                    <a:lnTo>
                      <a:pt x="24943" y="23449"/>
                    </a:lnTo>
                    <a:lnTo>
                      <a:pt x="25596" y="22460"/>
                    </a:lnTo>
                    <a:lnTo>
                      <a:pt x="25922" y="21965"/>
                    </a:lnTo>
                    <a:lnTo>
                      <a:pt x="26259" y="21470"/>
                    </a:lnTo>
                    <a:lnTo>
                      <a:pt x="26922" y="20492"/>
                    </a:lnTo>
                    <a:lnTo>
                      <a:pt x="27595" y="19513"/>
                    </a:lnTo>
                    <a:lnTo>
                      <a:pt x="28290" y="18534"/>
                    </a:lnTo>
                    <a:lnTo>
                      <a:pt x="28984" y="17566"/>
                    </a:lnTo>
                    <a:lnTo>
                      <a:pt x="29163" y="17303"/>
                    </a:lnTo>
                    <a:lnTo>
                      <a:pt x="29342" y="17040"/>
                    </a:lnTo>
                    <a:lnTo>
                      <a:pt x="29521" y="16756"/>
                    </a:lnTo>
                    <a:lnTo>
                      <a:pt x="29679" y="16482"/>
                    </a:lnTo>
                    <a:lnTo>
                      <a:pt x="29837" y="16187"/>
                    </a:lnTo>
                    <a:lnTo>
                      <a:pt x="29984" y="15903"/>
                    </a:lnTo>
                    <a:lnTo>
                      <a:pt x="30121" y="15598"/>
                    </a:lnTo>
                    <a:lnTo>
                      <a:pt x="30258" y="15293"/>
                    </a:lnTo>
                    <a:lnTo>
                      <a:pt x="30384" y="14987"/>
                    </a:lnTo>
                    <a:lnTo>
                      <a:pt x="30500" y="14672"/>
                    </a:lnTo>
                    <a:lnTo>
                      <a:pt x="30605" y="14356"/>
                    </a:lnTo>
                    <a:lnTo>
                      <a:pt x="30700" y="14040"/>
                    </a:lnTo>
                    <a:lnTo>
                      <a:pt x="30784" y="13714"/>
                    </a:lnTo>
                    <a:lnTo>
                      <a:pt x="30868" y="13377"/>
                    </a:lnTo>
                    <a:lnTo>
                      <a:pt x="30931" y="13051"/>
                    </a:lnTo>
                    <a:lnTo>
                      <a:pt x="30984" y="12714"/>
                    </a:lnTo>
                    <a:lnTo>
                      <a:pt x="31026" y="12430"/>
                    </a:lnTo>
                    <a:lnTo>
                      <a:pt x="31058" y="12146"/>
                    </a:lnTo>
                    <a:lnTo>
                      <a:pt x="31079" y="11872"/>
                    </a:lnTo>
                    <a:lnTo>
                      <a:pt x="31100" y="11588"/>
                    </a:lnTo>
                    <a:lnTo>
                      <a:pt x="31110" y="11304"/>
                    </a:lnTo>
                    <a:lnTo>
                      <a:pt x="31110" y="11030"/>
                    </a:lnTo>
                    <a:lnTo>
                      <a:pt x="31110" y="10757"/>
                    </a:lnTo>
                    <a:lnTo>
                      <a:pt x="31100" y="10483"/>
                    </a:lnTo>
                    <a:lnTo>
                      <a:pt x="31079" y="10209"/>
                    </a:lnTo>
                    <a:lnTo>
                      <a:pt x="31058" y="9936"/>
                    </a:lnTo>
                    <a:lnTo>
                      <a:pt x="31026" y="9662"/>
                    </a:lnTo>
                    <a:lnTo>
                      <a:pt x="30995" y="9389"/>
                    </a:lnTo>
                    <a:lnTo>
                      <a:pt x="30953" y="9125"/>
                    </a:lnTo>
                    <a:lnTo>
                      <a:pt x="30900" y="8862"/>
                    </a:lnTo>
                    <a:lnTo>
                      <a:pt x="30837" y="8599"/>
                    </a:lnTo>
                    <a:lnTo>
                      <a:pt x="30774" y="8336"/>
                    </a:lnTo>
                    <a:lnTo>
                      <a:pt x="30710" y="8073"/>
                    </a:lnTo>
                    <a:lnTo>
                      <a:pt x="30637" y="7820"/>
                    </a:lnTo>
                    <a:lnTo>
                      <a:pt x="30553" y="7557"/>
                    </a:lnTo>
                    <a:lnTo>
                      <a:pt x="30468" y="7305"/>
                    </a:lnTo>
                    <a:lnTo>
                      <a:pt x="30374" y="7063"/>
                    </a:lnTo>
                    <a:lnTo>
                      <a:pt x="30268" y="6810"/>
                    </a:lnTo>
                    <a:lnTo>
                      <a:pt x="30163" y="6568"/>
                    </a:lnTo>
                    <a:lnTo>
                      <a:pt x="30058" y="6326"/>
                    </a:lnTo>
                    <a:lnTo>
                      <a:pt x="29942" y="6084"/>
                    </a:lnTo>
                    <a:lnTo>
                      <a:pt x="29816" y="5852"/>
                    </a:lnTo>
                    <a:lnTo>
                      <a:pt x="29690" y="5621"/>
                    </a:lnTo>
                    <a:lnTo>
                      <a:pt x="29553" y="5389"/>
                    </a:lnTo>
                    <a:lnTo>
                      <a:pt x="29416" y="5158"/>
                    </a:lnTo>
                    <a:lnTo>
                      <a:pt x="29269" y="4937"/>
                    </a:lnTo>
                    <a:lnTo>
                      <a:pt x="29121" y="4716"/>
                    </a:lnTo>
                    <a:lnTo>
                      <a:pt x="28963" y="4505"/>
                    </a:lnTo>
                    <a:lnTo>
                      <a:pt x="28806" y="4295"/>
                    </a:lnTo>
                    <a:lnTo>
                      <a:pt x="28648" y="4084"/>
                    </a:lnTo>
                    <a:lnTo>
                      <a:pt x="28479" y="3884"/>
                    </a:lnTo>
                    <a:lnTo>
                      <a:pt x="28300" y="3684"/>
                    </a:lnTo>
                    <a:lnTo>
                      <a:pt x="28122" y="3484"/>
                    </a:lnTo>
                    <a:lnTo>
                      <a:pt x="27932" y="3295"/>
                    </a:lnTo>
                    <a:lnTo>
                      <a:pt x="27753" y="3105"/>
                    </a:lnTo>
                    <a:lnTo>
                      <a:pt x="27553" y="2927"/>
                    </a:lnTo>
                    <a:lnTo>
                      <a:pt x="27353" y="2748"/>
                    </a:lnTo>
                    <a:lnTo>
                      <a:pt x="27153" y="2579"/>
                    </a:lnTo>
                    <a:lnTo>
                      <a:pt x="26953" y="2411"/>
                    </a:lnTo>
                    <a:lnTo>
                      <a:pt x="26743" y="2242"/>
                    </a:lnTo>
                    <a:lnTo>
                      <a:pt x="26522" y="2085"/>
                    </a:lnTo>
                    <a:lnTo>
                      <a:pt x="26301" y="1927"/>
                    </a:lnTo>
                    <a:lnTo>
                      <a:pt x="26080" y="1779"/>
                    </a:lnTo>
                    <a:lnTo>
                      <a:pt x="25859" y="1632"/>
                    </a:lnTo>
                    <a:lnTo>
                      <a:pt x="25627" y="1495"/>
                    </a:lnTo>
                    <a:lnTo>
                      <a:pt x="25385" y="1369"/>
                    </a:lnTo>
                    <a:lnTo>
                      <a:pt x="25154" y="1243"/>
                    </a:lnTo>
                    <a:lnTo>
                      <a:pt x="24912" y="1116"/>
                    </a:lnTo>
                    <a:lnTo>
                      <a:pt x="24659" y="1001"/>
                    </a:lnTo>
                    <a:lnTo>
                      <a:pt x="24417" y="895"/>
                    </a:lnTo>
                    <a:lnTo>
                      <a:pt x="24164" y="790"/>
                    </a:lnTo>
                    <a:lnTo>
                      <a:pt x="23901" y="685"/>
                    </a:lnTo>
                    <a:lnTo>
                      <a:pt x="23638" y="601"/>
                    </a:lnTo>
                    <a:lnTo>
                      <a:pt x="23375" y="506"/>
                    </a:lnTo>
                    <a:lnTo>
                      <a:pt x="23112" y="432"/>
                    </a:lnTo>
                    <a:lnTo>
                      <a:pt x="22849" y="359"/>
                    </a:lnTo>
                    <a:lnTo>
                      <a:pt x="22575" y="295"/>
                    </a:lnTo>
                    <a:lnTo>
                      <a:pt x="22302" y="232"/>
                    </a:lnTo>
                    <a:lnTo>
                      <a:pt x="22017" y="180"/>
                    </a:lnTo>
                    <a:lnTo>
                      <a:pt x="21733" y="127"/>
                    </a:lnTo>
                    <a:lnTo>
                      <a:pt x="21460" y="96"/>
                    </a:lnTo>
                    <a:lnTo>
                      <a:pt x="21175" y="64"/>
                    </a:lnTo>
                    <a:lnTo>
                      <a:pt x="20891" y="32"/>
                    </a:lnTo>
                    <a:lnTo>
                      <a:pt x="20607" y="11"/>
                    </a:lnTo>
                    <a:lnTo>
                      <a:pt x="2033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4467;p88">
                <a:extLst>
                  <a:ext uri="{FF2B5EF4-FFF2-40B4-BE49-F238E27FC236}">
                    <a16:creationId xmlns:a16="http://schemas.microsoft.com/office/drawing/2014/main" id="{0FCC6C22-AB36-440D-B66C-2ED66FCFE32C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fill="none" extrusionOk="0">
                    <a:moveTo>
                      <a:pt x="32868" y="90015"/>
                    </a:moveTo>
                    <a:lnTo>
                      <a:pt x="32868" y="90015"/>
                    </a:lnTo>
                    <a:lnTo>
                      <a:pt x="32300" y="89447"/>
                    </a:lnTo>
                    <a:lnTo>
                      <a:pt x="31742" y="88879"/>
                    </a:lnTo>
                    <a:lnTo>
                      <a:pt x="30626" y="87732"/>
                    </a:lnTo>
                    <a:lnTo>
                      <a:pt x="30626" y="87732"/>
                    </a:lnTo>
                    <a:lnTo>
                      <a:pt x="30079" y="87163"/>
                    </a:lnTo>
                    <a:lnTo>
                      <a:pt x="29532" y="86574"/>
                    </a:lnTo>
                    <a:lnTo>
                      <a:pt x="28448" y="85416"/>
                    </a:lnTo>
                    <a:lnTo>
                      <a:pt x="26311" y="83069"/>
                    </a:lnTo>
                    <a:lnTo>
                      <a:pt x="24196" y="80701"/>
                    </a:lnTo>
                    <a:lnTo>
                      <a:pt x="24196" y="80701"/>
                    </a:lnTo>
                    <a:lnTo>
                      <a:pt x="23154" y="79512"/>
                    </a:lnTo>
                    <a:lnTo>
                      <a:pt x="22112" y="78312"/>
                    </a:lnTo>
                    <a:lnTo>
                      <a:pt x="21081" y="77113"/>
                    </a:lnTo>
                    <a:lnTo>
                      <a:pt x="20049" y="75913"/>
                    </a:lnTo>
                    <a:lnTo>
                      <a:pt x="19039" y="74703"/>
                    </a:lnTo>
                    <a:lnTo>
                      <a:pt x="18018" y="73482"/>
                    </a:lnTo>
                    <a:lnTo>
                      <a:pt x="17008" y="72261"/>
                    </a:lnTo>
                    <a:lnTo>
                      <a:pt x="16008" y="71040"/>
                    </a:lnTo>
                    <a:lnTo>
                      <a:pt x="16008" y="71040"/>
                    </a:lnTo>
                    <a:lnTo>
                      <a:pt x="15008" y="69819"/>
                    </a:lnTo>
                    <a:lnTo>
                      <a:pt x="14019" y="68588"/>
                    </a:lnTo>
                    <a:lnTo>
                      <a:pt x="13051" y="67335"/>
                    </a:lnTo>
                    <a:lnTo>
                      <a:pt x="12093" y="66083"/>
                    </a:lnTo>
                    <a:lnTo>
                      <a:pt x="12093" y="66083"/>
                    </a:lnTo>
                    <a:lnTo>
                      <a:pt x="11156" y="64810"/>
                    </a:lnTo>
                    <a:lnTo>
                      <a:pt x="10693" y="64168"/>
                    </a:lnTo>
                    <a:lnTo>
                      <a:pt x="10230" y="63526"/>
                    </a:lnTo>
                    <a:lnTo>
                      <a:pt x="10230" y="63526"/>
                    </a:lnTo>
                    <a:lnTo>
                      <a:pt x="9325" y="62242"/>
                    </a:lnTo>
                    <a:lnTo>
                      <a:pt x="8862" y="61589"/>
                    </a:lnTo>
                    <a:lnTo>
                      <a:pt x="8420" y="60947"/>
                    </a:lnTo>
                    <a:lnTo>
                      <a:pt x="8420" y="60947"/>
                    </a:lnTo>
                    <a:lnTo>
                      <a:pt x="6620" y="58348"/>
                    </a:lnTo>
                    <a:lnTo>
                      <a:pt x="5715" y="57053"/>
                    </a:lnTo>
                    <a:lnTo>
                      <a:pt x="4800" y="55759"/>
                    </a:lnTo>
                    <a:lnTo>
                      <a:pt x="4800" y="55759"/>
                    </a:lnTo>
                    <a:lnTo>
                      <a:pt x="3873" y="54485"/>
                    </a:lnTo>
                    <a:lnTo>
                      <a:pt x="3400" y="53843"/>
                    </a:lnTo>
                    <a:lnTo>
                      <a:pt x="2926" y="53212"/>
                    </a:lnTo>
                    <a:lnTo>
                      <a:pt x="2926" y="53212"/>
                    </a:lnTo>
                    <a:lnTo>
                      <a:pt x="1969" y="51959"/>
                    </a:lnTo>
                    <a:lnTo>
                      <a:pt x="1474" y="51339"/>
                    </a:lnTo>
                    <a:lnTo>
                      <a:pt x="979" y="50728"/>
                    </a:lnTo>
                    <a:lnTo>
                      <a:pt x="979" y="50728"/>
                    </a:lnTo>
                    <a:lnTo>
                      <a:pt x="811" y="50497"/>
                    </a:lnTo>
                    <a:lnTo>
                      <a:pt x="653" y="50255"/>
                    </a:lnTo>
                    <a:lnTo>
                      <a:pt x="506" y="50012"/>
                    </a:lnTo>
                    <a:lnTo>
                      <a:pt x="390" y="49760"/>
                    </a:lnTo>
                    <a:lnTo>
                      <a:pt x="285" y="49497"/>
                    </a:lnTo>
                    <a:lnTo>
                      <a:pt x="190" y="49244"/>
                    </a:lnTo>
                    <a:lnTo>
                      <a:pt x="116" y="48971"/>
                    </a:lnTo>
                    <a:lnTo>
                      <a:pt x="64" y="48707"/>
                    </a:lnTo>
                    <a:lnTo>
                      <a:pt x="22" y="48434"/>
                    </a:lnTo>
                    <a:lnTo>
                      <a:pt x="1" y="48171"/>
                    </a:lnTo>
                    <a:lnTo>
                      <a:pt x="1" y="47897"/>
                    </a:lnTo>
                    <a:lnTo>
                      <a:pt x="11" y="47623"/>
                    </a:lnTo>
                    <a:lnTo>
                      <a:pt x="43" y="47360"/>
                    </a:lnTo>
                    <a:lnTo>
                      <a:pt x="85" y="47087"/>
                    </a:lnTo>
                    <a:lnTo>
                      <a:pt x="148" y="46824"/>
                    </a:lnTo>
                    <a:lnTo>
                      <a:pt x="222" y="46560"/>
                    </a:lnTo>
                    <a:lnTo>
                      <a:pt x="411" y="46013"/>
                    </a:lnTo>
                    <a:lnTo>
                      <a:pt x="411" y="46013"/>
                    </a:lnTo>
                    <a:lnTo>
                      <a:pt x="590" y="45466"/>
                    </a:lnTo>
                    <a:lnTo>
                      <a:pt x="758" y="44908"/>
                    </a:lnTo>
                    <a:lnTo>
                      <a:pt x="1095" y="43782"/>
                    </a:lnTo>
                    <a:lnTo>
                      <a:pt x="1727" y="41530"/>
                    </a:lnTo>
                    <a:lnTo>
                      <a:pt x="1727" y="41530"/>
                    </a:lnTo>
                    <a:lnTo>
                      <a:pt x="2042" y="40404"/>
                    </a:lnTo>
                    <a:lnTo>
                      <a:pt x="2358" y="39278"/>
                    </a:lnTo>
                    <a:lnTo>
                      <a:pt x="2968" y="37015"/>
                    </a:lnTo>
                    <a:lnTo>
                      <a:pt x="2968" y="37015"/>
                    </a:lnTo>
                    <a:lnTo>
                      <a:pt x="3568" y="34742"/>
                    </a:lnTo>
                    <a:lnTo>
                      <a:pt x="4158" y="32468"/>
                    </a:lnTo>
                    <a:lnTo>
                      <a:pt x="4736" y="30195"/>
                    </a:lnTo>
                    <a:lnTo>
                      <a:pt x="5294" y="27911"/>
                    </a:lnTo>
                    <a:lnTo>
                      <a:pt x="5294" y="27911"/>
                    </a:lnTo>
                    <a:lnTo>
                      <a:pt x="5578" y="26764"/>
                    </a:lnTo>
                    <a:lnTo>
                      <a:pt x="5852" y="25628"/>
                    </a:lnTo>
                    <a:lnTo>
                      <a:pt x="6378" y="23333"/>
                    </a:lnTo>
                    <a:lnTo>
                      <a:pt x="7399" y="18713"/>
                    </a:lnTo>
                    <a:lnTo>
                      <a:pt x="7873" y="16398"/>
                    </a:lnTo>
                    <a:lnTo>
                      <a:pt x="7873" y="16398"/>
                    </a:lnTo>
                    <a:lnTo>
                      <a:pt x="8104" y="15240"/>
                    </a:lnTo>
                    <a:lnTo>
                      <a:pt x="8220" y="14651"/>
                    </a:lnTo>
                    <a:lnTo>
                      <a:pt x="8336" y="14072"/>
                    </a:lnTo>
                    <a:lnTo>
                      <a:pt x="8336" y="14072"/>
                    </a:lnTo>
                    <a:lnTo>
                      <a:pt x="8546" y="12904"/>
                    </a:lnTo>
                    <a:lnTo>
                      <a:pt x="8767" y="11735"/>
                    </a:lnTo>
                    <a:lnTo>
                      <a:pt x="8967" y="10557"/>
                    </a:lnTo>
                    <a:lnTo>
                      <a:pt x="9157" y="9378"/>
                    </a:lnTo>
                    <a:lnTo>
                      <a:pt x="9157" y="9378"/>
                    </a:lnTo>
                    <a:lnTo>
                      <a:pt x="9199" y="9104"/>
                    </a:lnTo>
                    <a:lnTo>
                      <a:pt x="9251" y="8820"/>
                    </a:lnTo>
                    <a:lnTo>
                      <a:pt x="9315" y="8547"/>
                    </a:lnTo>
                    <a:lnTo>
                      <a:pt x="9378" y="8273"/>
                    </a:lnTo>
                    <a:lnTo>
                      <a:pt x="9451" y="7999"/>
                    </a:lnTo>
                    <a:lnTo>
                      <a:pt x="9536" y="7736"/>
                    </a:lnTo>
                    <a:lnTo>
                      <a:pt x="9620" y="7473"/>
                    </a:lnTo>
                    <a:lnTo>
                      <a:pt x="9714" y="7210"/>
                    </a:lnTo>
                    <a:lnTo>
                      <a:pt x="9809" y="6957"/>
                    </a:lnTo>
                    <a:lnTo>
                      <a:pt x="9914" y="6705"/>
                    </a:lnTo>
                    <a:lnTo>
                      <a:pt x="10020" y="6452"/>
                    </a:lnTo>
                    <a:lnTo>
                      <a:pt x="10146" y="6210"/>
                    </a:lnTo>
                    <a:lnTo>
                      <a:pt x="10262" y="5968"/>
                    </a:lnTo>
                    <a:lnTo>
                      <a:pt x="10388" y="5726"/>
                    </a:lnTo>
                    <a:lnTo>
                      <a:pt x="10525" y="5495"/>
                    </a:lnTo>
                    <a:lnTo>
                      <a:pt x="10662" y="5263"/>
                    </a:lnTo>
                    <a:lnTo>
                      <a:pt x="10809" y="5031"/>
                    </a:lnTo>
                    <a:lnTo>
                      <a:pt x="10956" y="4810"/>
                    </a:lnTo>
                    <a:lnTo>
                      <a:pt x="11104" y="4589"/>
                    </a:lnTo>
                    <a:lnTo>
                      <a:pt x="11262" y="4379"/>
                    </a:lnTo>
                    <a:lnTo>
                      <a:pt x="11430" y="4168"/>
                    </a:lnTo>
                    <a:lnTo>
                      <a:pt x="11598" y="3958"/>
                    </a:lnTo>
                    <a:lnTo>
                      <a:pt x="11777" y="3758"/>
                    </a:lnTo>
                    <a:lnTo>
                      <a:pt x="11946" y="3558"/>
                    </a:lnTo>
                    <a:lnTo>
                      <a:pt x="12135" y="3369"/>
                    </a:lnTo>
                    <a:lnTo>
                      <a:pt x="12325" y="3179"/>
                    </a:lnTo>
                    <a:lnTo>
                      <a:pt x="12514" y="3000"/>
                    </a:lnTo>
                    <a:lnTo>
                      <a:pt x="12703" y="2821"/>
                    </a:lnTo>
                    <a:lnTo>
                      <a:pt x="12903" y="2642"/>
                    </a:lnTo>
                    <a:lnTo>
                      <a:pt x="13114" y="2474"/>
                    </a:lnTo>
                    <a:lnTo>
                      <a:pt x="13314" y="2306"/>
                    </a:lnTo>
                    <a:lnTo>
                      <a:pt x="13535" y="2148"/>
                    </a:lnTo>
                    <a:lnTo>
                      <a:pt x="13745" y="2000"/>
                    </a:lnTo>
                    <a:lnTo>
                      <a:pt x="13966" y="1843"/>
                    </a:lnTo>
                    <a:lnTo>
                      <a:pt x="14187" y="1706"/>
                    </a:lnTo>
                    <a:lnTo>
                      <a:pt x="14408" y="1558"/>
                    </a:lnTo>
                    <a:lnTo>
                      <a:pt x="14640" y="1432"/>
                    </a:lnTo>
                    <a:lnTo>
                      <a:pt x="14871" y="1306"/>
                    </a:lnTo>
                    <a:lnTo>
                      <a:pt x="15113" y="1180"/>
                    </a:lnTo>
                    <a:lnTo>
                      <a:pt x="15345" y="1064"/>
                    </a:lnTo>
                    <a:lnTo>
                      <a:pt x="15587" y="948"/>
                    </a:lnTo>
                    <a:lnTo>
                      <a:pt x="15840" y="843"/>
                    </a:lnTo>
                    <a:lnTo>
                      <a:pt x="16082" y="748"/>
                    </a:lnTo>
                    <a:lnTo>
                      <a:pt x="16334" y="653"/>
                    </a:lnTo>
                    <a:lnTo>
                      <a:pt x="16587" y="569"/>
                    </a:lnTo>
                    <a:lnTo>
                      <a:pt x="16839" y="485"/>
                    </a:lnTo>
                    <a:lnTo>
                      <a:pt x="17103" y="411"/>
                    </a:lnTo>
                    <a:lnTo>
                      <a:pt x="17355" y="338"/>
                    </a:lnTo>
                    <a:lnTo>
                      <a:pt x="17618" y="274"/>
                    </a:lnTo>
                    <a:lnTo>
                      <a:pt x="17881" y="222"/>
                    </a:lnTo>
                    <a:lnTo>
                      <a:pt x="18144" y="169"/>
                    </a:lnTo>
                    <a:lnTo>
                      <a:pt x="18418" y="127"/>
                    </a:lnTo>
                    <a:lnTo>
                      <a:pt x="18681" y="85"/>
                    </a:lnTo>
                    <a:lnTo>
                      <a:pt x="18955" y="53"/>
                    </a:lnTo>
                    <a:lnTo>
                      <a:pt x="19228" y="32"/>
                    </a:lnTo>
                    <a:lnTo>
                      <a:pt x="19502" y="11"/>
                    </a:lnTo>
                    <a:lnTo>
                      <a:pt x="19776" y="1"/>
                    </a:lnTo>
                    <a:lnTo>
                      <a:pt x="20060" y="1"/>
                    </a:lnTo>
                    <a:lnTo>
                      <a:pt x="20334" y="1"/>
                    </a:lnTo>
                    <a:lnTo>
                      <a:pt x="20607" y="11"/>
                    </a:lnTo>
                    <a:lnTo>
                      <a:pt x="20891" y="32"/>
                    </a:lnTo>
                    <a:lnTo>
                      <a:pt x="21175" y="64"/>
                    </a:lnTo>
                    <a:lnTo>
                      <a:pt x="21460" y="96"/>
                    </a:lnTo>
                    <a:lnTo>
                      <a:pt x="21733" y="127"/>
                    </a:lnTo>
                    <a:lnTo>
                      <a:pt x="21733" y="127"/>
                    </a:lnTo>
                    <a:lnTo>
                      <a:pt x="22017" y="180"/>
                    </a:lnTo>
                    <a:lnTo>
                      <a:pt x="22302" y="232"/>
                    </a:lnTo>
                    <a:lnTo>
                      <a:pt x="22575" y="295"/>
                    </a:lnTo>
                    <a:lnTo>
                      <a:pt x="22849" y="359"/>
                    </a:lnTo>
                    <a:lnTo>
                      <a:pt x="23112" y="432"/>
                    </a:lnTo>
                    <a:lnTo>
                      <a:pt x="23375" y="506"/>
                    </a:lnTo>
                    <a:lnTo>
                      <a:pt x="23638" y="601"/>
                    </a:lnTo>
                    <a:lnTo>
                      <a:pt x="23901" y="685"/>
                    </a:lnTo>
                    <a:lnTo>
                      <a:pt x="24164" y="790"/>
                    </a:lnTo>
                    <a:lnTo>
                      <a:pt x="24417" y="895"/>
                    </a:lnTo>
                    <a:lnTo>
                      <a:pt x="24659" y="1001"/>
                    </a:lnTo>
                    <a:lnTo>
                      <a:pt x="24912" y="1116"/>
                    </a:lnTo>
                    <a:lnTo>
                      <a:pt x="25154" y="1243"/>
                    </a:lnTo>
                    <a:lnTo>
                      <a:pt x="25385" y="1369"/>
                    </a:lnTo>
                    <a:lnTo>
                      <a:pt x="25627" y="1495"/>
                    </a:lnTo>
                    <a:lnTo>
                      <a:pt x="25859" y="1632"/>
                    </a:lnTo>
                    <a:lnTo>
                      <a:pt x="26080" y="1779"/>
                    </a:lnTo>
                    <a:lnTo>
                      <a:pt x="26301" y="1927"/>
                    </a:lnTo>
                    <a:lnTo>
                      <a:pt x="26522" y="2085"/>
                    </a:lnTo>
                    <a:lnTo>
                      <a:pt x="26743" y="2242"/>
                    </a:lnTo>
                    <a:lnTo>
                      <a:pt x="26953" y="2411"/>
                    </a:lnTo>
                    <a:lnTo>
                      <a:pt x="27153" y="2579"/>
                    </a:lnTo>
                    <a:lnTo>
                      <a:pt x="27353" y="2748"/>
                    </a:lnTo>
                    <a:lnTo>
                      <a:pt x="27553" y="2927"/>
                    </a:lnTo>
                    <a:lnTo>
                      <a:pt x="27753" y="3105"/>
                    </a:lnTo>
                    <a:lnTo>
                      <a:pt x="27932" y="3295"/>
                    </a:lnTo>
                    <a:lnTo>
                      <a:pt x="28122" y="3484"/>
                    </a:lnTo>
                    <a:lnTo>
                      <a:pt x="28300" y="3684"/>
                    </a:lnTo>
                    <a:lnTo>
                      <a:pt x="28479" y="3884"/>
                    </a:lnTo>
                    <a:lnTo>
                      <a:pt x="28648" y="4084"/>
                    </a:lnTo>
                    <a:lnTo>
                      <a:pt x="28806" y="4295"/>
                    </a:lnTo>
                    <a:lnTo>
                      <a:pt x="28963" y="4505"/>
                    </a:lnTo>
                    <a:lnTo>
                      <a:pt x="29121" y="4716"/>
                    </a:lnTo>
                    <a:lnTo>
                      <a:pt x="29269" y="4937"/>
                    </a:lnTo>
                    <a:lnTo>
                      <a:pt x="29416" y="5158"/>
                    </a:lnTo>
                    <a:lnTo>
                      <a:pt x="29553" y="5389"/>
                    </a:lnTo>
                    <a:lnTo>
                      <a:pt x="29690" y="5621"/>
                    </a:lnTo>
                    <a:lnTo>
                      <a:pt x="29816" y="5852"/>
                    </a:lnTo>
                    <a:lnTo>
                      <a:pt x="29942" y="6084"/>
                    </a:lnTo>
                    <a:lnTo>
                      <a:pt x="30058" y="6326"/>
                    </a:lnTo>
                    <a:lnTo>
                      <a:pt x="30163" y="6568"/>
                    </a:lnTo>
                    <a:lnTo>
                      <a:pt x="30268" y="6810"/>
                    </a:lnTo>
                    <a:lnTo>
                      <a:pt x="30374" y="7063"/>
                    </a:lnTo>
                    <a:lnTo>
                      <a:pt x="30468" y="7305"/>
                    </a:lnTo>
                    <a:lnTo>
                      <a:pt x="30553" y="7557"/>
                    </a:lnTo>
                    <a:lnTo>
                      <a:pt x="30637" y="7820"/>
                    </a:lnTo>
                    <a:lnTo>
                      <a:pt x="30710" y="8073"/>
                    </a:lnTo>
                    <a:lnTo>
                      <a:pt x="30774" y="8336"/>
                    </a:lnTo>
                    <a:lnTo>
                      <a:pt x="30837" y="8599"/>
                    </a:lnTo>
                    <a:lnTo>
                      <a:pt x="30900" y="8862"/>
                    </a:lnTo>
                    <a:lnTo>
                      <a:pt x="30953" y="9125"/>
                    </a:lnTo>
                    <a:lnTo>
                      <a:pt x="30995" y="9389"/>
                    </a:lnTo>
                    <a:lnTo>
                      <a:pt x="31026" y="9662"/>
                    </a:lnTo>
                    <a:lnTo>
                      <a:pt x="31058" y="9936"/>
                    </a:lnTo>
                    <a:lnTo>
                      <a:pt x="31079" y="10209"/>
                    </a:lnTo>
                    <a:lnTo>
                      <a:pt x="31100" y="10483"/>
                    </a:lnTo>
                    <a:lnTo>
                      <a:pt x="31110" y="10757"/>
                    </a:lnTo>
                    <a:lnTo>
                      <a:pt x="31110" y="11030"/>
                    </a:lnTo>
                    <a:lnTo>
                      <a:pt x="31110" y="11304"/>
                    </a:lnTo>
                    <a:lnTo>
                      <a:pt x="31100" y="11588"/>
                    </a:lnTo>
                    <a:lnTo>
                      <a:pt x="31079" y="11872"/>
                    </a:lnTo>
                    <a:lnTo>
                      <a:pt x="31058" y="12146"/>
                    </a:lnTo>
                    <a:lnTo>
                      <a:pt x="31026" y="12430"/>
                    </a:lnTo>
                    <a:lnTo>
                      <a:pt x="30984" y="12714"/>
                    </a:lnTo>
                    <a:lnTo>
                      <a:pt x="30984" y="12714"/>
                    </a:lnTo>
                    <a:lnTo>
                      <a:pt x="30931" y="13051"/>
                    </a:lnTo>
                    <a:lnTo>
                      <a:pt x="30868" y="13377"/>
                    </a:lnTo>
                    <a:lnTo>
                      <a:pt x="30784" y="13714"/>
                    </a:lnTo>
                    <a:lnTo>
                      <a:pt x="30700" y="14040"/>
                    </a:lnTo>
                    <a:lnTo>
                      <a:pt x="30605" y="14356"/>
                    </a:lnTo>
                    <a:lnTo>
                      <a:pt x="30500" y="14672"/>
                    </a:lnTo>
                    <a:lnTo>
                      <a:pt x="30384" y="14987"/>
                    </a:lnTo>
                    <a:lnTo>
                      <a:pt x="30258" y="15293"/>
                    </a:lnTo>
                    <a:lnTo>
                      <a:pt x="30121" y="15598"/>
                    </a:lnTo>
                    <a:lnTo>
                      <a:pt x="29984" y="15903"/>
                    </a:lnTo>
                    <a:lnTo>
                      <a:pt x="29837" y="16187"/>
                    </a:lnTo>
                    <a:lnTo>
                      <a:pt x="29679" y="16482"/>
                    </a:lnTo>
                    <a:lnTo>
                      <a:pt x="29521" y="16756"/>
                    </a:lnTo>
                    <a:lnTo>
                      <a:pt x="29342" y="17040"/>
                    </a:lnTo>
                    <a:lnTo>
                      <a:pt x="29163" y="17303"/>
                    </a:lnTo>
                    <a:lnTo>
                      <a:pt x="28984" y="17566"/>
                    </a:lnTo>
                    <a:lnTo>
                      <a:pt x="28984" y="17566"/>
                    </a:lnTo>
                    <a:lnTo>
                      <a:pt x="28290" y="18534"/>
                    </a:lnTo>
                    <a:lnTo>
                      <a:pt x="27595" y="19513"/>
                    </a:lnTo>
                    <a:lnTo>
                      <a:pt x="26922" y="20492"/>
                    </a:lnTo>
                    <a:lnTo>
                      <a:pt x="26259" y="21470"/>
                    </a:lnTo>
                    <a:lnTo>
                      <a:pt x="26259" y="21470"/>
                    </a:lnTo>
                    <a:lnTo>
                      <a:pt x="25922" y="21965"/>
                    </a:lnTo>
                    <a:lnTo>
                      <a:pt x="25596" y="22460"/>
                    </a:lnTo>
                    <a:lnTo>
                      <a:pt x="24943" y="23449"/>
                    </a:lnTo>
                    <a:lnTo>
                      <a:pt x="23649" y="25428"/>
                    </a:lnTo>
                    <a:lnTo>
                      <a:pt x="21112" y="29406"/>
                    </a:lnTo>
                    <a:lnTo>
                      <a:pt x="21112" y="29406"/>
                    </a:lnTo>
                    <a:lnTo>
                      <a:pt x="19870" y="31416"/>
                    </a:lnTo>
                    <a:lnTo>
                      <a:pt x="19250" y="32416"/>
                    </a:lnTo>
                    <a:lnTo>
                      <a:pt x="18639" y="33426"/>
                    </a:lnTo>
                    <a:lnTo>
                      <a:pt x="18639" y="33426"/>
                    </a:lnTo>
                    <a:lnTo>
                      <a:pt x="17429" y="35436"/>
                    </a:lnTo>
                    <a:lnTo>
                      <a:pt x="16229" y="37457"/>
                    </a:lnTo>
                    <a:lnTo>
                      <a:pt x="15050" y="39488"/>
                    </a:lnTo>
                    <a:lnTo>
                      <a:pt x="13872" y="41519"/>
                    </a:lnTo>
                    <a:lnTo>
                      <a:pt x="13872" y="41519"/>
                    </a:lnTo>
                    <a:lnTo>
                      <a:pt x="12714" y="43551"/>
                    </a:lnTo>
                    <a:lnTo>
                      <a:pt x="12135" y="44571"/>
                    </a:lnTo>
                    <a:lnTo>
                      <a:pt x="11567" y="45592"/>
                    </a:lnTo>
                    <a:lnTo>
                      <a:pt x="11567" y="45592"/>
                    </a:lnTo>
                    <a:lnTo>
                      <a:pt x="10430" y="47634"/>
                    </a:lnTo>
                    <a:lnTo>
                      <a:pt x="9872" y="48665"/>
                    </a:lnTo>
                    <a:lnTo>
                      <a:pt x="9599" y="49181"/>
                    </a:lnTo>
                    <a:lnTo>
                      <a:pt x="9336" y="49707"/>
                    </a:lnTo>
                    <a:lnTo>
                      <a:pt x="8767" y="44992"/>
                    </a:lnTo>
                    <a:lnTo>
                      <a:pt x="8767" y="44992"/>
                    </a:lnTo>
                    <a:lnTo>
                      <a:pt x="9209" y="45645"/>
                    </a:lnTo>
                    <a:lnTo>
                      <a:pt x="9651" y="46297"/>
                    </a:lnTo>
                    <a:lnTo>
                      <a:pt x="10567" y="47592"/>
                    </a:lnTo>
                    <a:lnTo>
                      <a:pt x="10567" y="47592"/>
                    </a:lnTo>
                    <a:lnTo>
                      <a:pt x="11030" y="48234"/>
                    </a:lnTo>
                    <a:lnTo>
                      <a:pt x="11493" y="48865"/>
                    </a:lnTo>
                    <a:lnTo>
                      <a:pt x="12440" y="50128"/>
                    </a:lnTo>
                    <a:lnTo>
                      <a:pt x="12440" y="50128"/>
                    </a:lnTo>
                    <a:lnTo>
                      <a:pt x="13398" y="51391"/>
                    </a:lnTo>
                    <a:lnTo>
                      <a:pt x="14366" y="52633"/>
                    </a:lnTo>
                    <a:lnTo>
                      <a:pt x="16313" y="55127"/>
                    </a:lnTo>
                    <a:lnTo>
                      <a:pt x="16313" y="55127"/>
                    </a:lnTo>
                    <a:lnTo>
                      <a:pt x="16797" y="55748"/>
                    </a:lnTo>
                    <a:lnTo>
                      <a:pt x="17281" y="56369"/>
                    </a:lnTo>
                    <a:lnTo>
                      <a:pt x="18239" y="57632"/>
                    </a:lnTo>
                    <a:lnTo>
                      <a:pt x="18239" y="57632"/>
                    </a:lnTo>
                    <a:lnTo>
                      <a:pt x="18723" y="58253"/>
                    </a:lnTo>
                    <a:lnTo>
                      <a:pt x="19197" y="58884"/>
                    </a:lnTo>
                    <a:lnTo>
                      <a:pt x="20134" y="60158"/>
                    </a:lnTo>
                    <a:lnTo>
                      <a:pt x="20134" y="60158"/>
                    </a:lnTo>
                    <a:lnTo>
                      <a:pt x="21049" y="61442"/>
                    </a:lnTo>
                    <a:lnTo>
                      <a:pt x="21954" y="62747"/>
                    </a:lnTo>
                    <a:lnTo>
                      <a:pt x="22838" y="64052"/>
                    </a:lnTo>
                    <a:lnTo>
                      <a:pt x="23712" y="65367"/>
                    </a:lnTo>
                    <a:lnTo>
                      <a:pt x="23712" y="65367"/>
                    </a:lnTo>
                    <a:lnTo>
                      <a:pt x="24575" y="66694"/>
                    </a:lnTo>
                    <a:lnTo>
                      <a:pt x="25438" y="68020"/>
                    </a:lnTo>
                    <a:lnTo>
                      <a:pt x="26301" y="69346"/>
                    </a:lnTo>
                    <a:lnTo>
                      <a:pt x="27153" y="70682"/>
                    </a:lnTo>
                    <a:lnTo>
                      <a:pt x="27995" y="72019"/>
                    </a:lnTo>
                    <a:lnTo>
                      <a:pt x="28837" y="73355"/>
                    </a:lnTo>
                    <a:lnTo>
                      <a:pt x="29679" y="74703"/>
                    </a:lnTo>
                    <a:lnTo>
                      <a:pt x="30500" y="76060"/>
                    </a:lnTo>
                    <a:lnTo>
                      <a:pt x="32131" y="78775"/>
                    </a:lnTo>
                    <a:lnTo>
                      <a:pt x="33741" y="81522"/>
                    </a:lnTo>
                    <a:lnTo>
                      <a:pt x="33741" y="81522"/>
                    </a:lnTo>
                    <a:lnTo>
                      <a:pt x="34531" y="82901"/>
                    </a:lnTo>
                    <a:lnTo>
                      <a:pt x="34920" y="83596"/>
                    </a:lnTo>
                    <a:lnTo>
                      <a:pt x="35310" y="84290"/>
                    </a:lnTo>
                    <a:lnTo>
                      <a:pt x="35310" y="84290"/>
                    </a:lnTo>
                    <a:lnTo>
                      <a:pt x="36078" y="85690"/>
                    </a:lnTo>
                    <a:lnTo>
                      <a:pt x="36446" y="86395"/>
                    </a:lnTo>
                    <a:lnTo>
                      <a:pt x="36825" y="87100"/>
                    </a:lnTo>
                    <a:lnTo>
                      <a:pt x="36825" y="87100"/>
                    </a:lnTo>
                    <a:lnTo>
                      <a:pt x="36878" y="87216"/>
                    </a:lnTo>
                    <a:lnTo>
                      <a:pt x="36930" y="87332"/>
                    </a:lnTo>
                    <a:lnTo>
                      <a:pt x="36972" y="87447"/>
                    </a:lnTo>
                    <a:lnTo>
                      <a:pt x="37004" y="87563"/>
                    </a:lnTo>
                    <a:lnTo>
                      <a:pt x="37057" y="87805"/>
                    </a:lnTo>
                    <a:lnTo>
                      <a:pt x="37088" y="88047"/>
                    </a:lnTo>
                    <a:lnTo>
                      <a:pt x="37099" y="88289"/>
                    </a:lnTo>
                    <a:lnTo>
                      <a:pt x="37078" y="88532"/>
                    </a:lnTo>
                    <a:lnTo>
                      <a:pt x="37036" y="88763"/>
                    </a:lnTo>
                    <a:lnTo>
                      <a:pt x="36983" y="88995"/>
                    </a:lnTo>
                    <a:lnTo>
                      <a:pt x="36899" y="89216"/>
                    </a:lnTo>
                    <a:lnTo>
                      <a:pt x="36794" y="89437"/>
                    </a:lnTo>
                    <a:lnTo>
                      <a:pt x="36667" y="89637"/>
                    </a:lnTo>
                    <a:lnTo>
                      <a:pt x="36520" y="89837"/>
                    </a:lnTo>
                    <a:lnTo>
                      <a:pt x="36352" y="90015"/>
                    </a:lnTo>
                    <a:lnTo>
                      <a:pt x="36173" y="90173"/>
                    </a:lnTo>
                    <a:lnTo>
                      <a:pt x="36078" y="90247"/>
                    </a:lnTo>
                    <a:lnTo>
                      <a:pt x="35973" y="90321"/>
                    </a:lnTo>
                    <a:lnTo>
                      <a:pt x="35857" y="90384"/>
                    </a:lnTo>
                    <a:lnTo>
                      <a:pt x="35752" y="90447"/>
                    </a:lnTo>
                    <a:lnTo>
                      <a:pt x="35752" y="90447"/>
                    </a:lnTo>
                    <a:lnTo>
                      <a:pt x="35562" y="90531"/>
                    </a:lnTo>
                    <a:lnTo>
                      <a:pt x="35373" y="90605"/>
                    </a:lnTo>
                    <a:lnTo>
                      <a:pt x="35183" y="90657"/>
                    </a:lnTo>
                    <a:lnTo>
                      <a:pt x="34994" y="90700"/>
                    </a:lnTo>
                    <a:lnTo>
                      <a:pt x="34794" y="90721"/>
                    </a:lnTo>
                    <a:lnTo>
                      <a:pt x="34604" y="90721"/>
                    </a:lnTo>
                    <a:lnTo>
                      <a:pt x="34415" y="90721"/>
                    </a:lnTo>
                    <a:lnTo>
                      <a:pt x="34215" y="90689"/>
                    </a:lnTo>
                    <a:lnTo>
                      <a:pt x="34036" y="90657"/>
                    </a:lnTo>
                    <a:lnTo>
                      <a:pt x="33847" y="90605"/>
                    </a:lnTo>
                    <a:lnTo>
                      <a:pt x="33668" y="90542"/>
                    </a:lnTo>
                    <a:lnTo>
                      <a:pt x="33489" y="90457"/>
                    </a:lnTo>
                    <a:lnTo>
                      <a:pt x="33321" y="90363"/>
                    </a:lnTo>
                    <a:lnTo>
                      <a:pt x="33163" y="90257"/>
                    </a:lnTo>
                    <a:lnTo>
                      <a:pt x="33005" y="90142"/>
                    </a:lnTo>
                    <a:lnTo>
                      <a:pt x="32868" y="9001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4468;p88">
                <a:extLst>
                  <a:ext uri="{FF2B5EF4-FFF2-40B4-BE49-F238E27FC236}">
                    <a16:creationId xmlns:a16="http://schemas.microsoft.com/office/drawing/2014/main" id="{3A4F4B2E-84F0-4168-B956-F0DCF3BCE43F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extrusionOk="0">
                    <a:moveTo>
                      <a:pt x="19313" y="39140"/>
                    </a:moveTo>
                    <a:lnTo>
                      <a:pt x="18945" y="41382"/>
                    </a:lnTo>
                    <a:lnTo>
                      <a:pt x="18555" y="43760"/>
                    </a:lnTo>
                    <a:lnTo>
                      <a:pt x="18113" y="46623"/>
                    </a:lnTo>
                    <a:lnTo>
                      <a:pt x="17882" y="48149"/>
                    </a:lnTo>
                    <a:lnTo>
                      <a:pt x="17650" y="49696"/>
                    </a:lnTo>
                    <a:lnTo>
                      <a:pt x="17440" y="51222"/>
                    </a:lnTo>
                    <a:lnTo>
                      <a:pt x="17250" y="52706"/>
                    </a:lnTo>
                    <a:lnTo>
                      <a:pt x="17082" y="54106"/>
                    </a:lnTo>
                    <a:lnTo>
                      <a:pt x="16934" y="55379"/>
                    </a:lnTo>
                    <a:lnTo>
                      <a:pt x="16882" y="55969"/>
                    </a:lnTo>
                    <a:lnTo>
                      <a:pt x="16840" y="56505"/>
                    </a:lnTo>
                    <a:lnTo>
                      <a:pt x="16808" y="57000"/>
                    </a:lnTo>
                    <a:lnTo>
                      <a:pt x="16787" y="57453"/>
                    </a:lnTo>
                    <a:lnTo>
                      <a:pt x="16777" y="57463"/>
                    </a:lnTo>
                    <a:lnTo>
                      <a:pt x="16766" y="57463"/>
                    </a:lnTo>
                    <a:lnTo>
                      <a:pt x="16724" y="57442"/>
                    </a:lnTo>
                    <a:lnTo>
                      <a:pt x="16661" y="57389"/>
                    </a:lnTo>
                    <a:lnTo>
                      <a:pt x="16577" y="57305"/>
                    </a:lnTo>
                    <a:lnTo>
                      <a:pt x="16335" y="57063"/>
                    </a:lnTo>
                    <a:lnTo>
                      <a:pt x="16029" y="56737"/>
                    </a:lnTo>
                    <a:lnTo>
                      <a:pt x="15661" y="56327"/>
                    </a:lnTo>
                    <a:lnTo>
                      <a:pt x="15251" y="55863"/>
                    </a:lnTo>
                    <a:lnTo>
                      <a:pt x="14366" y="54832"/>
                    </a:lnTo>
                    <a:lnTo>
                      <a:pt x="13482" y="53790"/>
                    </a:lnTo>
                    <a:lnTo>
                      <a:pt x="12704" y="52875"/>
                    </a:lnTo>
                    <a:lnTo>
                      <a:pt x="11946" y="51969"/>
                    </a:lnTo>
                    <a:lnTo>
                      <a:pt x="19313" y="39140"/>
                    </a:lnTo>
                    <a:close/>
                    <a:moveTo>
                      <a:pt x="12051" y="0"/>
                    </a:move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4469;p88">
                <a:extLst>
                  <a:ext uri="{FF2B5EF4-FFF2-40B4-BE49-F238E27FC236}">
                    <a16:creationId xmlns:a16="http://schemas.microsoft.com/office/drawing/2014/main" id="{893F140C-7F5B-4414-BFEC-221592E57B8C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fill="none" extrusionOk="0">
                    <a:moveTo>
                      <a:pt x="2453" y="56263"/>
                    </a:move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lnTo>
                      <a:pt x="12051" y="0"/>
                    </a:ln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470;p88">
                <a:extLst>
                  <a:ext uri="{FF2B5EF4-FFF2-40B4-BE49-F238E27FC236}">
                    <a16:creationId xmlns:a16="http://schemas.microsoft.com/office/drawing/2014/main" id="{3023C619-57B2-4B79-8E27-783F7AAD714D}"/>
                  </a:ext>
                </a:extLst>
              </p:cNvPr>
              <p:cNvSpPr/>
              <p:nvPr/>
            </p:nvSpPr>
            <p:spPr>
              <a:xfrm>
                <a:off x="1392595" y="4115362"/>
                <a:ext cx="139881" cy="347881"/>
              </a:xfrm>
              <a:custGeom>
                <a:avLst/>
                <a:gdLst/>
                <a:ahLst/>
                <a:cxnLst/>
                <a:rect l="l" t="t" r="r" b="b"/>
                <a:pathLst>
                  <a:path w="7368" h="18324" fill="none" extrusionOk="0">
                    <a:moveTo>
                      <a:pt x="1" y="12829"/>
                    </a:moveTo>
                    <a:lnTo>
                      <a:pt x="7368" y="0"/>
                    </a:lnTo>
                    <a:lnTo>
                      <a:pt x="7368" y="0"/>
                    </a:lnTo>
                    <a:lnTo>
                      <a:pt x="7000" y="2242"/>
                    </a:lnTo>
                    <a:lnTo>
                      <a:pt x="6610" y="4620"/>
                    </a:lnTo>
                    <a:lnTo>
                      <a:pt x="6168" y="7483"/>
                    </a:lnTo>
                    <a:lnTo>
                      <a:pt x="5937" y="9009"/>
                    </a:lnTo>
                    <a:lnTo>
                      <a:pt x="5705" y="10556"/>
                    </a:lnTo>
                    <a:lnTo>
                      <a:pt x="5495" y="12082"/>
                    </a:lnTo>
                    <a:lnTo>
                      <a:pt x="5305" y="13566"/>
                    </a:lnTo>
                    <a:lnTo>
                      <a:pt x="5137" y="14966"/>
                    </a:lnTo>
                    <a:lnTo>
                      <a:pt x="4989" y="16239"/>
                    </a:lnTo>
                    <a:lnTo>
                      <a:pt x="4937" y="16829"/>
                    </a:lnTo>
                    <a:lnTo>
                      <a:pt x="4895" y="17365"/>
                    </a:lnTo>
                    <a:lnTo>
                      <a:pt x="4863" y="17860"/>
                    </a:lnTo>
                    <a:lnTo>
                      <a:pt x="4842" y="18313"/>
                    </a:lnTo>
                    <a:lnTo>
                      <a:pt x="4842" y="18313"/>
                    </a:lnTo>
                    <a:lnTo>
                      <a:pt x="4832" y="18323"/>
                    </a:lnTo>
                    <a:lnTo>
                      <a:pt x="4821" y="18323"/>
                    </a:lnTo>
                    <a:lnTo>
                      <a:pt x="4779" y="18302"/>
                    </a:lnTo>
                    <a:lnTo>
                      <a:pt x="4716" y="18249"/>
                    </a:lnTo>
                    <a:lnTo>
                      <a:pt x="4632" y="18165"/>
                    </a:lnTo>
                    <a:lnTo>
                      <a:pt x="4390" y="17923"/>
                    </a:lnTo>
                    <a:lnTo>
                      <a:pt x="4084" y="17597"/>
                    </a:lnTo>
                    <a:lnTo>
                      <a:pt x="3716" y="17187"/>
                    </a:lnTo>
                    <a:lnTo>
                      <a:pt x="3306" y="16723"/>
                    </a:lnTo>
                    <a:lnTo>
                      <a:pt x="2421" y="15692"/>
                    </a:lnTo>
                    <a:lnTo>
                      <a:pt x="1537" y="14650"/>
                    </a:lnTo>
                    <a:lnTo>
                      <a:pt x="759" y="13735"/>
                    </a:lnTo>
                    <a:lnTo>
                      <a:pt x="1" y="128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4471;p88">
                <a:extLst>
                  <a:ext uri="{FF2B5EF4-FFF2-40B4-BE49-F238E27FC236}">
                    <a16:creationId xmlns:a16="http://schemas.microsoft.com/office/drawing/2014/main" id="{ED347CAB-35AD-4753-A009-B6448E017265}"/>
                  </a:ext>
                </a:extLst>
              </p:cNvPr>
              <p:cNvSpPr/>
              <p:nvPr/>
            </p:nvSpPr>
            <p:spPr>
              <a:xfrm>
                <a:off x="687475" y="2517099"/>
                <a:ext cx="792852" cy="587035"/>
              </a:xfrm>
              <a:custGeom>
                <a:avLst/>
                <a:gdLst/>
                <a:ahLst/>
                <a:cxnLst/>
                <a:rect l="l" t="t" r="r" b="b"/>
                <a:pathLst>
                  <a:path w="41762" h="30921" extrusionOk="0">
                    <a:moveTo>
                      <a:pt x="19889" y="22898"/>
                    </a:moveTo>
                    <a:lnTo>
                      <a:pt x="19913" y="22912"/>
                    </a:lnTo>
                    <a:lnTo>
                      <a:pt x="20039" y="23006"/>
                    </a:lnTo>
                    <a:lnTo>
                      <a:pt x="20081" y="23038"/>
                    </a:lnTo>
                    <a:lnTo>
                      <a:pt x="20123" y="23091"/>
                    </a:lnTo>
                    <a:lnTo>
                      <a:pt x="20144" y="23112"/>
                    </a:lnTo>
                    <a:lnTo>
                      <a:pt x="20144" y="23122"/>
                    </a:lnTo>
                    <a:lnTo>
                      <a:pt x="20134" y="23122"/>
                    </a:lnTo>
                    <a:lnTo>
                      <a:pt x="20092" y="23091"/>
                    </a:lnTo>
                    <a:lnTo>
                      <a:pt x="19997" y="23017"/>
                    </a:lnTo>
                    <a:lnTo>
                      <a:pt x="19892" y="22901"/>
                    </a:lnTo>
                    <a:lnTo>
                      <a:pt x="19889" y="22898"/>
                    </a:lnTo>
                    <a:close/>
                    <a:moveTo>
                      <a:pt x="2169" y="0"/>
                    </a:moveTo>
                    <a:lnTo>
                      <a:pt x="1916" y="11"/>
                    </a:lnTo>
                    <a:lnTo>
                      <a:pt x="1695" y="32"/>
                    </a:lnTo>
                    <a:lnTo>
                      <a:pt x="1527" y="53"/>
                    </a:lnTo>
                    <a:lnTo>
                      <a:pt x="1348" y="95"/>
                    </a:lnTo>
                    <a:lnTo>
                      <a:pt x="1179" y="158"/>
                    </a:lnTo>
                    <a:lnTo>
                      <a:pt x="1011" y="242"/>
                    </a:lnTo>
                    <a:lnTo>
                      <a:pt x="843" y="337"/>
                    </a:lnTo>
                    <a:lnTo>
                      <a:pt x="695" y="453"/>
                    </a:lnTo>
                    <a:lnTo>
                      <a:pt x="548" y="579"/>
                    </a:lnTo>
                    <a:lnTo>
                      <a:pt x="432" y="716"/>
                    </a:lnTo>
                    <a:lnTo>
                      <a:pt x="316" y="863"/>
                    </a:lnTo>
                    <a:lnTo>
                      <a:pt x="232" y="1021"/>
                    </a:lnTo>
                    <a:lnTo>
                      <a:pt x="148" y="1179"/>
                    </a:lnTo>
                    <a:lnTo>
                      <a:pt x="85" y="1347"/>
                    </a:lnTo>
                    <a:lnTo>
                      <a:pt x="43" y="1526"/>
                    </a:lnTo>
                    <a:lnTo>
                      <a:pt x="11" y="1705"/>
                    </a:lnTo>
                    <a:lnTo>
                      <a:pt x="1" y="1884"/>
                    </a:lnTo>
                    <a:lnTo>
                      <a:pt x="11" y="2073"/>
                    </a:lnTo>
                    <a:lnTo>
                      <a:pt x="32" y="2252"/>
                    </a:lnTo>
                    <a:lnTo>
                      <a:pt x="85" y="2431"/>
                    </a:lnTo>
                    <a:lnTo>
                      <a:pt x="148" y="2610"/>
                    </a:lnTo>
                    <a:lnTo>
                      <a:pt x="222" y="2789"/>
                    </a:lnTo>
                    <a:lnTo>
                      <a:pt x="579" y="3463"/>
                    </a:lnTo>
                    <a:lnTo>
                      <a:pt x="653" y="3589"/>
                    </a:lnTo>
                    <a:lnTo>
                      <a:pt x="748" y="3726"/>
                    </a:lnTo>
                    <a:lnTo>
                      <a:pt x="874" y="3884"/>
                    </a:lnTo>
                    <a:lnTo>
                      <a:pt x="1043" y="4073"/>
                    </a:lnTo>
                    <a:lnTo>
                      <a:pt x="1253" y="4284"/>
                    </a:lnTo>
                    <a:lnTo>
                      <a:pt x="1369" y="4389"/>
                    </a:lnTo>
                    <a:lnTo>
                      <a:pt x="1506" y="4505"/>
                    </a:lnTo>
                    <a:lnTo>
                      <a:pt x="1653" y="4610"/>
                    </a:lnTo>
                    <a:lnTo>
                      <a:pt x="1811" y="4726"/>
                    </a:lnTo>
                    <a:lnTo>
                      <a:pt x="1990" y="4852"/>
                    </a:lnTo>
                    <a:lnTo>
                      <a:pt x="2179" y="4968"/>
                    </a:lnTo>
                    <a:lnTo>
                      <a:pt x="2621" y="5231"/>
                    </a:lnTo>
                    <a:lnTo>
                      <a:pt x="2863" y="5368"/>
                    </a:lnTo>
                    <a:lnTo>
                      <a:pt x="3116" y="5525"/>
                    </a:lnTo>
                    <a:lnTo>
                      <a:pt x="3368" y="5704"/>
                    </a:lnTo>
                    <a:lnTo>
                      <a:pt x="3632" y="5904"/>
                    </a:lnTo>
                    <a:lnTo>
                      <a:pt x="3758" y="6020"/>
                    </a:lnTo>
                    <a:lnTo>
                      <a:pt x="3884" y="6136"/>
                    </a:lnTo>
                    <a:lnTo>
                      <a:pt x="4000" y="6262"/>
                    </a:lnTo>
                    <a:lnTo>
                      <a:pt x="4126" y="6399"/>
                    </a:lnTo>
                    <a:lnTo>
                      <a:pt x="4347" y="6694"/>
                    </a:lnTo>
                    <a:lnTo>
                      <a:pt x="4558" y="7009"/>
                    </a:lnTo>
                    <a:lnTo>
                      <a:pt x="4768" y="7336"/>
                    </a:lnTo>
                    <a:lnTo>
                      <a:pt x="4989" y="7683"/>
                    </a:lnTo>
                    <a:lnTo>
                      <a:pt x="5200" y="8030"/>
                    </a:lnTo>
                    <a:lnTo>
                      <a:pt x="5421" y="8409"/>
                    </a:lnTo>
                    <a:lnTo>
                      <a:pt x="5631" y="8788"/>
                    </a:lnTo>
                    <a:lnTo>
                      <a:pt x="5842" y="9188"/>
                    </a:lnTo>
                    <a:lnTo>
                      <a:pt x="6052" y="9598"/>
                    </a:lnTo>
                    <a:lnTo>
                      <a:pt x="6252" y="10019"/>
                    </a:lnTo>
                    <a:lnTo>
                      <a:pt x="6463" y="10461"/>
                    </a:lnTo>
                    <a:lnTo>
                      <a:pt x="6663" y="10903"/>
                    </a:lnTo>
                    <a:lnTo>
                      <a:pt x="6862" y="11366"/>
                    </a:lnTo>
                    <a:lnTo>
                      <a:pt x="7052" y="11840"/>
                    </a:lnTo>
                    <a:lnTo>
                      <a:pt x="7441" y="12808"/>
                    </a:lnTo>
                    <a:lnTo>
                      <a:pt x="7820" y="13808"/>
                    </a:lnTo>
                    <a:lnTo>
                      <a:pt x="8199" y="14850"/>
                    </a:lnTo>
                    <a:lnTo>
                      <a:pt x="8567" y="15923"/>
                    </a:lnTo>
                    <a:lnTo>
                      <a:pt x="10104" y="20449"/>
                    </a:lnTo>
                    <a:lnTo>
                      <a:pt x="10525" y="21628"/>
                    </a:lnTo>
                    <a:lnTo>
                      <a:pt x="10746" y="22228"/>
                    </a:lnTo>
                    <a:lnTo>
                      <a:pt x="10967" y="22827"/>
                    </a:lnTo>
                    <a:lnTo>
                      <a:pt x="11209" y="23438"/>
                    </a:lnTo>
                    <a:lnTo>
                      <a:pt x="11462" y="24048"/>
                    </a:lnTo>
                    <a:lnTo>
                      <a:pt x="11735" y="24669"/>
                    </a:lnTo>
                    <a:lnTo>
                      <a:pt x="12019" y="25301"/>
                    </a:lnTo>
                    <a:lnTo>
                      <a:pt x="12335" y="25953"/>
                    </a:lnTo>
                    <a:lnTo>
                      <a:pt x="12514" y="26279"/>
                    </a:lnTo>
                    <a:lnTo>
                      <a:pt x="12693" y="26616"/>
                    </a:lnTo>
                    <a:lnTo>
                      <a:pt x="12893" y="26964"/>
                    </a:lnTo>
                    <a:lnTo>
                      <a:pt x="13103" y="27311"/>
                    </a:lnTo>
                    <a:lnTo>
                      <a:pt x="13345" y="27679"/>
                    </a:lnTo>
                    <a:lnTo>
                      <a:pt x="13609" y="28058"/>
                    </a:lnTo>
                    <a:lnTo>
                      <a:pt x="13756" y="28247"/>
                    </a:lnTo>
                    <a:lnTo>
                      <a:pt x="13914" y="28458"/>
                    </a:lnTo>
                    <a:lnTo>
                      <a:pt x="14093" y="28668"/>
                    </a:lnTo>
                    <a:lnTo>
                      <a:pt x="14282" y="28879"/>
                    </a:lnTo>
                    <a:lnTo>
                      <a:pt x="14503" y="29110"/>
                    </a:lnTo>
                    <a:lnTo>
                      <a:pt x="14745" y="29331"/>
                    </a:lnTo>
                    <a:lnTo>
                      <a:pt x="15029" y="29584"/>
                    </a:lnTo>
                    <a:lnTo>
                      <a:pt x="15187" y="29710"/>
                    </a:lnTo>
                    <a:lnTo>
                      <a:pt x="15440" y="29889"/>
                    </a:lnTo>
                    <a:lnTo>
                      <a:pt x="15703" y="30047"/>
                    </a:lnTo>
                    <a:lnTo>
                      <a:pt x="15903" y="30173"/>
                    </a:lnTo>
                    <a:lnTo>
                      <a:pt x="16040" y="30247"/>
                    </a:lnTo>
                    <a:lnTo>
                      <a:pt x="16061" y="30258"/>
                    </a:lnTo>
                    <a:lnTo>
                      <a:pt x="16334" y="30384"/>
                    </a:lnTo>
                    <a:lnTo>
                      <a:pt x="16461" y="30447"/>
                    </a:lnTo>
                    <a:lnTo>
                      <a:pt x="16734" y="30552"/>
                    </a:lnTo>
                    <a:lnTo>
                      <a:pt x="16997" y="30636"/>
                    </a:lnTo>
                    <a:lnTo>
                      <a:pt x="17239" y="30710"/>
                    </a:lnTo>
                    <a:lnTo>
                      <a:pt x="17492" y="30763"/>
                    </a:lnTo>
                    <a:lnTo>
                      <a:pt x="17724" y="30815"/>
                    </a:lnTo>
                    <a:lnTo>
                      <a:pt x="17945" y="30847"/>
                    </a:lnTo>
                    <a:lnTo>
                      <a:pt x="18155" y="30879"/>
                    </a:lnTo>
                    <a:lnTo>
                      <a:pt x="18366" y="30900"/>
                    </a:lnTo>
                    <a:lnTo>
                      <a:pt x="18566" y="30910"/>
                    </a:lnTo>
                    <a:lnTo>
                      <a:pt x="18934" y="30921"/>
                    </a:lnTo>
                    <a:lnTo>
                      <a:pt x="19281" y="30910"/>
                    </a:lnTo>
                    <a:lnTo>
                      <a:pt x="19597" y="30889"/>
                    </a:lnTo>
                    <a:lnTo>
                      <a:pt x="19902" y="30858"/>
                    </a:lnTo>
                    <a:lnTo>
                      <a:pt x="20186" y="30826"/>
                    </a:lnTo>
                    <a:lnTo>
                      <a:pt x="20449" y="30784"/>
                    </a:lnTo>
                    <a:lnTo>
                      <a:pt x="20702" y="30731"/>
                    </a:lnTo>
                    <a:lnTo>
                      <a:pt x="21186" y="30626"/>
                    </a:lnTo>
                    <a:lnTo>
                      <a:pt x="21628" y="30510"/>
                    </a:lnTo>
                    <a:lnTo>
                      <a:pt x="22039" y="30394"/>
                    </a:lnTo>
                    <a:lnTo>
                      <a:pt x="22438" y="30258"/>
                    </a:lnTo>
                    <a:lnTo>
                      <a:pt x="22817" y="30131"/>
                    </a:lnTo>
                    <a:lnTo>
                      <a:pt x="23175" y="29995"/>
                    </a:lnTo>
                    <a:lnTo>
                      <a:pt x="23522" y="29847"/>
                    </a:lnTo>
                    <a:lnTo>
                      <a:pt x="24196" y="29563"/>
                    </a:lnTo>
                    <a:lnTo>
                      <a:pt x="24828" y="29279"/>
                    </a:lnTo>
                    <a:lnTo>
                      <a:pt x="25438" y="28984"/>
                    </a:lnTo>
                    <a:lnTo>
                      <a:pt x="26027" y="28689"/>
                    </a:lnTo>
                    <a:lnTo>
                      <a:pt x="26596" y="28384"/>
                    </a:lnTo>
                    <a:lnTo>
                      <a:pt x="27153" y="28079"/>
                    </a:lnTo>
                    <a:lnTo>
                      <a:pt x="27690" y="27774"/>
                    </a:lnTo>
                    <a:lnTo>
                      <a:pt x="28216" y="27469"/>
                    </a:lnTo>
                    <a:lnTo>
                      <a:pt x="28722" y="27163"/>
                    </a:lnTo>
                    <a:lnTo>
                      <a:pt x="29711" y="26553"/>
                    </a:lnTo>
                    <a:lnTo>
                      <a:pt x="30658" y="25953"/>
                    </a:lnTo>
                    <a:lnTo>
                      <a:pt x="31553" y="25364"/>
                    </a:lnTo>
                    <a:lnTo>
                      <a:pt x="32416" y="24774"/>
                    </a:lnTo>
                    <a:lnTo>
                      <a:pt x="33226" y="24206"/>
                    </a:lnTo>
                    <a:lnTo>
                      <a:pt x="34005" y="23659"/>
                    </a:lnTo>
                    <a:lnTo>
                      <a:pt x="34741" y="23122"/>
                    </a:lnTo>
                    <a:lnTo>
                      <a:pt x="35425" y="22606"/>
                    </a:lnTo>
                    <a:lnTo>
                      <a:pt x="36067" y="22122"/>
                    </a:lnTo>
                    <a:lnTo>
                      <a:pt x="37225" y="21217"/>
                    </a:lnTo>
                    <a:lnTo>
                      <a:pt x="38204" y="20449"/>
                    </a:lnTo>
                    <a:lnTo>
                      <a:pt x="38625" y="20123"/>
                    </a:lnTo>
                    <a:lnTo>
                      <a:pt x="38993" y="19817"/>
                    </a:lnTo>
                    <a:lnTo>
                      <a:pt x="39562" y="19344"/>
                    </a:lnTo>
                    <a:lnTo>
                      <a:pt x="40056" y="18923"/>
                    </a:lnTo>
                    <a:lnTo>
                      <a:pt x="40235" y="18755"/>
                    </a:lnTo>
                    <a:lnTo>
                      <a:pt x="40414" y="18586"/>
                    </a:lnTo>
                    <a:lnTo>
                      <a:pt x="40572" y="18407"/>
                    </a:lnTo>
                    <a:lnTo>
                      <a:pt x="40730" y="18218"/>
                    </a:lnTo>
                    <a:lnTo>
                      <a:pt x="40867" y="18028"/>
                    </a:lnTo>
                    <a:lnTo>
                      <a:pt x="41003" y="17839"/>
                    </a:lnTo>
                    <a:lnTo>
                      <a:pt x="41119" y="17628"/>
                    </a:lnTo>
                    <a:lnTo>
                      <a:pt x="41235" y="17428"/>
                    </a:lnTo>
                    <a:lnTo>
                      <a:pt x="41330" y="17218"/>
                    </a:lnTo>
                    <a:lnTo>
                      <a:pt x="41424" y="16997"/>
                    </a:lnTo>
                    <a:lnTo>
                      <a:pt x="41509" y="16786"/>
                    </a:lnTo>
                    <a:lnTo>
                      <a:pt x="41572" y="16565"/>
                    </a:lnTo>
                    <a:lnTo>
                      <a:pt x="41635" y="16334"/>
                    </a:lnTo>
                    <a:lnTo>
                      <a:pt x="41677" y="16113"/>
                    </a:lnTo>
                    <a:lnTo>
                      <a:pt x="41709" y="15881"/>
                    </a:lnTo>
                    <a:lnTo>
                      <a:pt x="41740" y="15650"/>
                    </a:lnTo>
                    <a:lnTo>
                      <a:pt x="41751" y="15429"/>
                    </a:lnTo>
                    <a:lnTo>
                      <a:pt x="41761" y="15197"/>
                    </a:lnTo>
                    <a:lnTo>
                      <a:pt x="41751" y="14966"/>
                    </a:lnTo>
                    <a:lnTo>
                      <a:pt x="41730" y="14734"/>
                    </a:lnTo>
                    <a:lnTo>
                      <a:pt x="41698" y="14503"/>
                    </a:lnTo>
                    <a:lnTo>
                      <a:pt x="41656" y="14271"/>
                    </a:lnTo>
                    <a:lnTo>
                      <a:pt x="41603" y="14050"/>
                    </a:lnTo>
                    <a:lnTo>
                      <a:pt x="41551" y="13819"/>
                    </a:lnTo>
                    <a:lnTo>
                      <a:pt x="41466" y="13598"/>
                    </a:lnTo>
                    <a:lnTo>
                      <a:pt x="41382" y="13377"/>
                    </a:lnTo>
                    <a:lnTo>
                      <a:pt x="41288" y="13166"/>
                    </a:lnTo>
                    <a:lnTo>
                      <a:pt x="41182" y="12956"/>
                    </a:lnTo>
                    <a:lnTo>
                      <a:pt x="41067" y="12745"/>
                    </a:lnTo>
                    <a:lnTo>
                      <a:pt x="40930" y="12535"/>
                    </a:lnTo>
                    <a:lnTo>
                      <a:pt x="40793" y="12335"/>
                    </a:lnTo>
                    <a:lnTo>
                      <a:pt x="40635" y="12145"/>
                    </a:lnTo>
                    <a:lnTo>
                      <a:pt x="40477" y="11956"/>
                    </a:lnTo>
                    <a:lnTo>
                      <a:pt x="40298" y="11777"/>
                    </a:lnTo>
                    <a:lnTo>
                      <a:pt x="40119" y="11619"/>
                    </a:lnTo>
                    <a:lnTo>
                      <a:pt x="39940" y="11461"/>
                    </a:lnTo>
                    <a:lnTo>
                      <a:pt x="39751" y="11314"/>
                    </a:lnTo>
                    <a:lnTo>
                      <a:pt x="39551" y="11177"/>
                    </a:lnTo>
                    <a:lnTo>
                      <a:pt x="39351" y="11061"/>
                    </a:lnTo>
                    <a:lnTo>
                      <a:pt x="39141" y="10945"/>
                    </a:lnTo>
                    <a:lnTo>
                      <a:pt x="38930" y="10840"/>
                    </a:lnTo>
                    <a:lnTo>
                      <a:pt x="38709" y="10746"/>
                    </a:lnTo>
                    <a:lnTo>
                      <a:pt x="38499" y="10672"/>
                    </a:lnTo>
                    <a:lnTo>
                      <a:pt x="38278" y="10598"/>
                    </a:lnTo>
                    <a:lnTo>
                      <a:pt x="38046" y="10535"/>
                    </a:lnTo>
                    <a:lnTo>
                      <a:pt x="37825" y="10493"/>
                    </a:lnTo>
                    <a:lnTo>
                      <a:pt x="37594" y="10451"/>
                    </a:lnTo>
                    <a:lnTo>
                      <a:pt x="37362" y="10430"/>
                    </a:lnTo>
                    <a:lnTo>
                      <a:pt x="37130" y="10409"/>
                    </a:lnTo>
                    <a:lnTo>
                      <a:pt x="36899" y="10409"/>
                    </a:lnTo>
                    <a:lnTo>
                      <a:pt x="36667" y="10419"/>
                    </a:lnTo>
                    <a:lnTo>
                      <a:pt x="36436" y="10430"/>
                    </a:lnTo>
                    <a:lnTo>
                      <a:pt x="36204" y="10461"/>
                    </a:lnTo>
                    <a:lnTo>
                      <a:pt x="35973" y="10503"/>
                    </a:lnTo>
                    <a:lnTo>
                      <a:pt x="35741" y="10556"/>
                    </a:lnTo>
                    <a:lnTo>
                      <a:pt x="35520" y="10619"/>
                    </a:lnTo>
                    <a:lnTo>
                      <a:pt x="35299" y="10693"/>
                    </a:lnTo>
                    <a:lnTo>
                      <a:pt x="35078" y="10777"/>
                    </a:lnTo>
                    <a:lnTo>
                      <a:pt x="34857" y="10872"/>
                    </a:lnTo>
                    <a:lnTo>
                      <a:pt x="34647" y="10977"/>
                    </a:lnTo>
                    <a:lnTo>
                      <a:pt x="34436" y="11103"/>
                    </a:lnTo>
                    <a:lnTo>
                      <a:pt x="34226" y="11230"/>
                    </a:lnTo>
                    <a:lnTo>
                      <a:pt x="34026" y="11377"/>
                    </a:lnTo>
                    <a:lnTo>
                      <a:pt x="33836" y="11524"/>
                    </a:lnTo>
                    <a:lnTo>
                      <a:pt x="33773" y="11577"/>
                    </a:lnTo>
                    <a:lnTo>
                      <a:pt x="32100" y="12966"/>
                    </a:lnTo>
                    <a:lnTo>
                      <a:pt x="31216" y="13713"/>
                    </a:lnTo>
                    <a:lnTo>
                      <a:pt x="30153" y="14576"/>
                    </a:lnTo>
                    <a:lnTo>
                      <a:pt x="28943" y="15545"/>
                    </a:lnTo>
                    <a:lnTo>
                      <a:pt x="27595" y="16608"/>
                    </a:lnTo>
                    <a:lnTo>
                      <a:pt x="26880" y="17165"/>
                    </a:lnTo>
                    <a:lnTo>
                      <a:pt x="26133" y="17744"/>
                    </a:lnTo>
                    <a:lnTo>
                      <a:pt x="25354" y="18323"/>
                    </a:lnTo>
                    <a:lnTo>
                      <a:pt x="24554" y="18912"/>
                    </a:lnTo>
                    <a:lnTo>
                      <a:pt x="23744" y="19502"/>
                    </a:lnTo>
                    <a:lnTo>
                      <a:pt x="22902" y="20081"/>
                    </a:lnTo>
                    <a:lnTo>
                      <a:pt x="22049" y="20649"/>
                    </a:lnTo>
                    <a:lnTo>
                      <a:pt x="21197" y="21196"/>
                    </a:lnTo>
                    <a:lnTo>
                      <a:pt x="20776" y="21449"/>
                    </a:lnTo>
                    <a:lnTo>
                      <a:pt x="20355" y="21691"/>
                    </a:lnTo>
                    <a:lnTo>
                      <a:pt x="19944" y="21912"/>
                    </a:lnTo>
                    <a:lnTo>
                      <a:pt x="19555" y="22112"/>
                    </a:lnTo>
                    <a:lnTo>
                      <a:pt x="19361" y="22200"/>
                    </a:lnTo>
                    <a:lnTo>
                      <a:pt x="19361" y="22200"/>
                    </a:lnTo>
                    <a:lnTo>
                      <a:pt x="19229" y="22007"/>
                    </a:lnTo>
                    <a:lnTo>
                      <a:pt x="18934" y="21565"/>
                    </a:lnTo>
                    <a:lnTo>
                      <a:pt x="18639" y="21091"/>
                    </a:lnTo>
                    <a:lnTo>
                      <a:pt x="18345" y="20607"/>
                    </a:lnTo>
                    <a:lnTo>
                      <a:pt x="18050" y="20112"/>
                    </a:lnTo>
                    <a:lnTo>
                      <a:pt x="17755" y="19596"/>
                    </a:lnTo>
                    <a:lnTo>
                      <a:pt x="16555" y="17502"/>
                    </a:lnTo>
                    <a:lnTo>
                      <a:pt x="15934" y="16450"/>
                    </a:lnTo>
                    <a:lnTo>
                      <a:pt x="15314" y="15397"/>
                    </a:lnTo>
                    <a:lnTo>
                      <a:pt x="14072" y="13313"/>
                    </a:lnTo>
                    <a:lnTo>
                      <a:pt x="13440" y="12303"/>
                    </a:lnTo>
                    <a:lnTo>
                      <a:pt x="12819" y="11303"/>
                    </a:lnTo>
                    <a:lnTo>
                      <a:pt x="12188" y="10335"/>
                    </a:lnTo>
                    <a:lnTo>
                      <a:pt x="11546" y="9388"/>
                    </a:lnTo>
                    <a:lnTo>
                      <a:pt x="10914" y="8472"/>
                    </a:lnTo>
                    <a:lnTo>
                      <a:pt x="10293" y="7599"/>
                    </a:lnTo>
                    <a:lnTo>
                      <a:pt x="9662" y="6746"/>
                    </a:lnTo>
                    <a:lnTo>
                      <a:pt x="9346" y="6336"/>
                    </a:lnTo>
                    <a:lnTo>
                      <a:pt x="9041" y="5936"/>
                    </a:lnTo>
                    <a:lnTo>
                      <a:pt x="8725" y="5546"/>
                    </a:lnTo>
                    <a:lnTo>
                      <a:pt x="8420" y="5178"/>
                    </a:lnTo>
                    <a:lnTo>
                      <a:pt x="8104" y="4810"/>
                    </a:lnTo>
                    <a:lnTo>
                      <a:pt x="7789" y="4452"/>
                    </a:lnTo>
                    <a:lnTo>
                      <a:pt x="7483" y="4115"/>
                    </a:lnTo>
                    <a:lnTo>
                      <a:pt x="7178" y="3778"/>
                    </a:lnTo>
                    <a:lnTo>
                      <a:pt x="6894" y="3452"/>
                    </a:lnTo>
                    <a:lnTo>
                      <a:pt x="6620" y="3105"/>
                    </a:lnTo>
                    <a:lnTo>
                      <a:pt x="6115" y="2442"/>
                    </a:lnTo>
                    <a:lnTo>
                      <a:pt x="5863" y="2116"/>
                    </a:lnTo>
                    <a:lnTo>
                      <a:pt x="5610" y="1810"/>
                    </a:lnTo>
                    <a:lnTo>
                      <a:pt x="5347" y="1526"/>
                    </a:lnTo>
                    <a:lnTo>
                      <a:pt x="5073" y="1274"/>
                    </a:lnTo>
                    <a:lnTo>
                      <a:pt x="4800" y="1042"/>
                    </a:lnTo>
                    <a:lnTo>
                      <a:pt x="4663" y="926"/>
                    </a:lnTo>
                    <a:lnTo>
                      <a:pt x="4516" y="832"/>
                    </a:lnTo>
                    <a:lnTo>
                      <a:pt x="4242" y="653"/>
                    </a:lnTo>
                    <a:lnTo>
                      <a:pt x="3968" y="495"/>
                    </a:lnTo>
                    <a:lnTo>
                      <a:pt x="3695" y="369"/>
                    </a:lnTo>
                    <a:lnTo>
                      <a:pt x="3432" y="253"/>
                    </a:lnTo>
                    <a:lnTo>
                      <a:pt x="3179" y="169"/>
                    </a:lnTo>
                    <a:lnTo>
                      <a:pt x="2947" y="105"/>
                    </a:lnTo>
                    <a:lnTo>
                      <a:pt x="2726" y="63"/>
                    </a:lnTo>
                    <a:lnTo>
                      <a:pt x="2516" y="32"/>
                    </a:lnTo>
                    <a:lnTo>
                      <a:pt x="2337" y="11"/>
                    </a:lnTo>
                    <a:lnTo>
                      <a:pt x="216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4472;p88">
                <a:extLst>
                  <a:ext uri="{FF2B5EF4-FFF2-40B4-BE49-F238E27FC236}">
                    <a16:creationId xmlns:a16="http://schemas.microsoft.com/office/drawing/2014/main" id="{8886C8D3-7ACC-4E84-A21F-B311EF38500B}"/>
                  </a:ext>
                </a:extLst>
              </p:cNvPr>
              <p:cNvSpPr/>
              <p:nvPr/>
            </p:nvSpPr>
            <p:spPr>
              <a:xfrm>
                <a:off x="1299699" y="2550266"/>
                <a:ext cx="622006" cy="292730"/>
              </a:xfrm>
              <a:custGeom>
                <a:avLst/>
                <a:gdLst/>
                <a:ahLst/>
                <a:cxnLst/>
                <a:rect l="l" t="t" r="r" b="b"/>
                <a:pathLst>
                  <a:path w="32763" h="15419" extrusionOk="0">
                    <a:moveTo>
                      <a:pt x="14334" y="0"/>
                    </a:moveTo>
                    <a:lnTo>
                      <a:pt x="14324" y="84"/>
                    </a:lnTo>
                    <a:lnTo>
                      <a:pt x="14313" y="326"/>
                    </a:lnTo>
                    <a:lnTo>
                      <a:pt x="14271" y="705"/>
                    </a:lnTo>
                    <a:lnTo>
                      <a:pt x="14187" y="1189"/>
                    </a:lnTo>
                    <a:lnTo>
                      <a:pt x="14134" y="1474"/>
                    </a:lnTo>
                    <a:lnTo>
                      <a:pt x="14071" y="1768"/>
                    </a:lnTo>
                    <a:lnTo>
                      <a:pt x="13987" y="2084"/>
                    </a:lnTo>
                    <a:lnTo>
                      <a:pt x="13892" y="2410"/>
                    </a:lnTo>
                    <a:lnTo>
                      <a:pt x="13776" y="2758"/>
                    </a:lnTo>
                    <a:lnTo>
                      <a:pt x="13650" y="3105"/>
                    </a:lnTo>
                    <a:lnTo>
                      <a:pt x="13503" y="3463"/>
                    </a:lnTo>
                    <a:lnTo>
                      <a:pt x="13334" y="3821"/>
                    </a:lnTo>
                    <a:lnTo>
                      <a:pt x="13145" y="4189"/>
                    </a:lnTo>
                    <a:lnTo>
                      <a:pt x="12934" y="4547"/>
                    </a:lnTo>
                    <a:lnTo>
                      <a:pt x="12703" y="4894"/>
                    </a:lnTo>
                    <a:lnTo>
                      <a:pt x="12577" y="5073"/>
                    </a:lnTo>
                    <a:lnTo>
                      <a:pt x="12450" y="5241"/>
                    </a:lnTo>
                    <a:lnTo>
                      <a:pt x="12314" y="5410"/>
                    </a:lnTo>
                    <a:lnTo>
                      <a:pt x="12166" y="5578"/>
                    </a:lnTo>
                    <a:lnTo>
                      <a:pt x="12008" y="5746"/>
                    </a:lnTo>
                    <a:lnTo>
                      <a:pt x="11850" y="5904"/>
                    </a:lnTo>
                    <a:lnTo>
                      <a:pt x="11682" y="6062"/>
                    </a:lnTo>
                    <a:lnTo>
                      <a:pt x="11514" y="6210"/>
                    </a:lnTo>
                    <a:lnTo>
                      <a:pt x="11335" y="6357"/>
                    </a:lnTo>
                    <a:lnTo>
                      <a:pt x="11145" y="6494"/>
                    </a:lnTo>
                    <a:lnTo>
                      <a:pt x="10945" y="6631"/>
                    </a:lnTo>
                    <a:lnTo>
                      <a:pt x="10745" y="6767"/>
                    </a:lnTo>
                    <a:lnTo>
                      <a:pt x="10535" y="6894"/>
                    </a:lnTo>
                    <a:lnTo>
                      <a:pt x="10314" y="7009"/>
                    </a:lnTo>
                    <a:lnTo>
                      <a:pt x="10082" y="7125"/>
                    </a:lnTo>
                    <a:lnTo>
                      <a:pt x="9851" y="7220"/>
                    </a:lnTo>
                    <a:lnTo>
                      <a:pt x="9598" y="7325"/>
                    </a:lnTo>
                    <a:lnTo>
                      <a:pt x="9346" y="7409"/>
                    </a:lnTo>
                    <a:lnTo>
                      <a:pt x="9083" y="7494"/>
                    </a:lnTo>
                    <a:lnTo>
                      <a:pt x="8809" y="7567"/>
                    </a:lnTo>
                    <a:lnTo>
                      <a:pt x="8535" y="7630"/>
                    </a:lnTo>
                    <a:lnTo>
                      <a:pt x="8241" y="7683"/>
                    </a:lnTo>
                    <a:lnTo>
                      <a:pt x="7946" y="7736"/>
                    </a:lnTo>
                    <a:lnTo>
                      <a:pt x="7630" y="7767"/>
                    </a:lnTo>
                    <a:lnTo>
                      <a:pt x="7314" y="7799"/>
                    </a:lnTo>
                    <a:lnTo>
                      <a:pt x="6978" y="7809"/>
                    </a:lnTo>
                    <a:lnTo>
                      <a:pt x="6872" y="7820"/>
                    </a:lnTo>
                    <a:lnTo>
                      <a:pt x="6757" y="7841"/>
                    </a:lnTo>
                    <a:lnTo>
                      <a:pt x="6641" y="7862"/>
                    </a:lnTo>
                    <a:lnTo>
                      <a:pt x="6525" y="7904"/>
                    </a:lnTo>
                    <a:lnTo>
                      <a:pt x="6399" y="7957"/>
                    </a:lnTo>
                    <a:lnTo>
                      <a:pt x="6273" y="8009"/>
                    </a:lnTo>
                    <a:lnTo>
                      <a:pt x="6146" y="8083"/>
                    </a:lnTo>
                    <a:lnTo>
                      <a:pt x="6020" y="8157"/>
                    </a:lnTo>
                    <a:lnTo>
                      <a:pt x="5746" y="8335"/>
                    </a:lnTo>
                    <a:lnTo>
                      <a:pt x="5473" y="8535"/>
                    </a:lnTo>
                    <a:lnTo>
                      <a:pt x="5199" y="8767"/>
                    </a:lnTo>
                    <a:lnTo>
                      <a:pt x="4915" y="9030"/>
                    </a:lnTo>
                    <a:lnTo>
                      <a:pt x="4620" y="9304"/>
                    </a:lnTo>
                    <a:lnTo>
                      <a:pt x="4336" y="9609"/>
                    </a:lnTo>
                    <a:lnTo>
                      <a:pt x="4041" y="9925"/>
                    </a:lnTo>
                    <a:lnTo>
                      <a:pt x="3747" y="10251"/>
                    </a:lnTo>
                    <a:lnTo>
                      <a:pt x="3463" y="10588"/>
                    </a:lnTo>
                    <a:lnTo>
                      <a:pt x="3178" y="10935"/>
                    </a:lnTo>
                    <a:lnTo>
                      <a:pt x="2621" y="11640"/>
                    </a:lnTo>
                    <a:lnTo>
                      <a:pt x="2094" y="12345"/>
                    </a:lnTo>
                    <a:lnTo>
                      <a:pt x="1600" y="13029"/>
                    </a:lnTo>
                    <a:lnTo>
                      <a:pt x="1147" y="13671"/>
                    </a:lnTo>
                    <a:lnTo>
                      <a:pt x="768" y="14240"/>
                    </a:lnTo>
                    <a:lnTo>
                      <a:pt x="200" y="15103"/>
                    </a:lnTo>
                    <a:lnTo>
                      <a:pt x="0" y="15418"/>
                    </a:lnTo>
                    <a:lnTo>
                      <a:pt x="32762" y="15418"/>
                    </a:lnTo>
                    <a:lnTo>
                      <a:pt x="32668" y="15092"/>
                    </a:lnTo>
                    <a:lnTo>
                      <a:pt x="32415" y="14240"/>
                    </a:lnTo>
                    <a:lnTo>
                      <a:pt x="32026" y="13019"/>
                    </a:lnTo>
                    <a:lnTo>
                      <a:pt x="31805" y="12335"/>
                    </a:lnTo>
                    <a:lnTo>
                      <a:pt x="31552" y="11630"/>
                    </a:lnTo>
                    <a:lnTo>
                      <a:pt x="31299" y="10924"/>
                    </a:lnTo>
                    <a:lnTo>
                      <a:pt x="31036" y="10230"/>
                    </a:lnTo>
                    <a:lnTo>
                      <a:pt x="30763" y="9588"/>
                    </a:lnTo>
                    <a:lnTo>
                      <a:pt x="30636" y="9293"/>
                    </a:lnTo>
                    <a:lnTo>
                      <a:pt x="30500" y="9009"/>
                    </a:lnTo>
                    <a:lnTo>
                      <a:pt x="30363" y="8756"/>
                    </a:lnTo>
                    <a:lnTo>
                      <a:pt x="30236" y="8525"/>
                    </a:lnTo>
                    <a:lnTo>
                      <a:pt x="30110" y="8325"/>
                    </a:lnTo>
                    <a:lnTo>
                      <a:pt x="29994" y="8146"/>
                    </a:lnTo>
                    <a:lnTo>
                      <a:pt x="29868" y="8009"/>
                    </a:lnTo>
                    <a:lnTo>
                      <a:pt x="29752" y="7904"/>
                    </a:lnTo>
                    <a:lnTo>
                      <a:pt x="29700" y="7862"/>
                    </a:lnTo>
                    <a:lnTo>
                      <a:pt x="29647" y="7830"/>
                    </a:lnTo>
                    <a:lnTo>
                      <a:pt x="29594" y="7820"/>
                    </a:lnTo>
                    <a:lnTo>
                      <a:pt x="29542" y="7809"/>
                    </a:lnTo>
                    <a:lnTo>
                      <a:pt x="29216" y="7799"/>
                    </a:lnTo>
                    <a:lnTo>
                      <a:pt x="28900" y="7778"/>
                    </a:lnTo>
                    <a:lnTo>
                      <a:pt x="28595" y="7746"/>
                    </a:lnTo>
                    <a:lnTo>
                      <a:pt x="28289" y="7704"/>
                    </a:lnTo>
                    <a:lnTo>
                      <a:pt x="28005" y="7662"/>
                    </a:lnTo>
                    <a:lnTo>
                      <a:pt x="27732" y="7609"/>
                    </a:lnTo>
                    <a:lnTo>
                      <a:pt x="27469" y="7546"/>
                    </a:lnTo>
                    <a:lnTo>
                      <a:pt x="27216" y="7472"/>
                    </a:lnTo>
                    <a:lnTo>
                      <a:pt x="26963" y="7399"/>
                    </a:lnTo>
                    <a:lnTo>
                      <a:pt x="26732" y="7325"/>
                    </a:lnTo>
                    <a:lnTo>
                      <a:pt x="26511" y="7241"/>
                    </a:lnTo>
                    <a:lnTo>
                      <a:pt x="26290" y="7146"/>
                    </a:lnTo>
                    <a:lnTo>
                      <a:pt x="26079" y="7052"/>
                    </a:lnTo>
                    <a:lnTo>
                      <a:pt x="25879" y="6957"/>
                    </a:lnTo>
                    <a:lnTo>
                      <a:pt x="25690" y="6841"/>
                    </a:lnTo>
                    <a:lnTo>
                      <a:pt x="25511" y="6736"/>
                    </a:lnTo>
                    <a:lnTo>
                      <a:pt x="25343" y="6620"/>
                    </a:lnTo>
                    <a:lnTo>
                      <a:pt x="25174" y="6504"/>
                    </a:lnTo>
                    <a:lnTo>
                      <a:pt x="25016" y="6378"/>
                    </a:lnTo>
                    <a:lnTo>
                      <a:pt x="24869" y="6252"/>
                    </a:lnTo>
                    <a:lnTo>
                      <a:pt x="24732" y="6125"/>
                    </a:lnTo>
                    <a:lnTo>
                      <a:pt x="24595" y="5999"/>
                    </a:lnTo>
                    <a:lnTo>
                      <a:pt x="24469" y="5862"/>
                    </a:lnTo>
                    <a:lnTo>
                      <a:pt x="24343" y="5725"/>
                    </a:lnTo>
                    <a:lnTo>
                      <a:pt x="24238" y="5589"/>
                    </a:lnTo>
                    <a:lnTo>
                      <a:pt x="24122" y="5441"/>
                    </a:lnTo>
                    <a:lnTo>
                      <a:pt x="23932" y="5157"/>
                    </a:lnTo>
                    <a:lnTo>
                      <a:pt x="23764" y="4873"/>
                    </a:lnTo>
                    <a:lnTo>
                      <a:pt x="23617" y="4578"/>
                    </a:lnTo>
                    <a:lnTo>
                      <a:pt x="23490" y="4294"/>
                    </a:lnTo>
                    <a:lnTo>
                      <a:pt x="23375" y="4010"/>
                    </a:lnTo>
                    <a:lnTo>
                      <a:pt x="23290" y="3726"/>
                    </a:lnTo>
                    <a:lnTo>
                      <a:pt x="23217" y="3452"/>
                    </a:lnTo>
                    <a:lnTo>
                      <a:pt x="23154" y="3189"/>
                    </a:lnTo>
                    <a:lnTo>
                      <a:pt x="23111" y="2936"/>
                    </a:lnTo>
                    <a:lnTo>
                      <a:pt x="23080" y="2694"/>
                    </a:lnTo>
                    <a:lnTo>
                      <a:pt x="23048" y="2473"/>
                    </a:lnTo>
                    <a:lnTo>
                      <a:pt x="23038" y="2263"/>
                    </a:lnTo>
                    <a:lnTo>
                      <a:pt x="23027" y="2084"/>
                    </a:lnTo>
                    <a:lnTo>
                      <a:pt x="23027" y="1779"/>
                    </a:lnTo>
                    <a:lnTo>
                      <a:pt x="23038" y="1589"/>
                    </a:lnTo>
                    <a:lnTo>
                      <a:pt x="23038" y="1516"/>
                    </a:lnTo>
                    <a:lnTo>
                      <a:pt x="18260" y="1368"/>
                    </a:lnTo>
                    <a:lnTo>
                      <a:pt x="1433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4473;p88">
                <a:extLst>
                  <a:ext uri="{FF2B5EF4-FFF2-40B4-BE49-F238E27FC236}">
                    <a16:creationId xmlns:a16="http://schemas.microsoft.com/office/drawing/2014/main" id="{9AEE1B07-52CF-4B83-AE2F-68AFFE3C97A8}"/>
                  </a:ext>
                </a:extLst>
              </p:cNvPr>
              <p:cNvSpPr/>
              <p:nvPr/>
            </p:nvSpPr>
            <p:spPr>
              <a:xfrm>
                <a:off x="1365237" y="2691118"/>
                <a:ext cx="597230" cy="730904"/>
              </a:xfrm>
              <a:custGeom>
                <a:avLst/>
                <a:gdLst/>
                <a:ahLst/>
                <a:cxnLst/>
                <a:rect l="l" t="t" r="r" b="b"/>
                <a:pathLst>
                  <a:path w="31458" h="38499" extrusionOk="0">
                    <a:moveTo>
                      <a:pt x="24459" y="1"/>
                    </a:moveTo>
                    <a:lnTo>
                      <a:pt x="24216" y="11"/>
                    </a:lnTo>
                    <a:lnTo>
                      <a:pt x="24048" y="32"/>
                    </a:lnTo>
                    <a:lnTo>
                      <a:pt x="23901" y="43"/>
                    </a:lnTo>
                    <a:lnTo>
                      <a:pt x="23869" y="117"/>
                    </a:lnTo>
                    <a:lnTo>
                      <a:pt x="23796" y="306"/>
                    </a:lnTo>
                    <a:lnTo>
                      <a:pt x="23669" y="590"/>
                    </a:lnTo>
                    <a:lnTo>
                      <a:pt x="23469" y="969"/>
                    </a:lnTo>
                    <a:lnTo>
                      <a:pt x="23353" y="1190"/>
                    </a:lnTo>
                    <a:lnTo>
                      <a:pt x="23217" y="1422"/>
                    </a:lnTo>
                    <a:lnTo>
                      <a:pt x="23059" y="1664"/>
                    </a:lnTo>
                    <a:lnTo>
                      <a:pt x="22890" y="1916"/>
                    </a:lnTo>
                    <a:lnTo>
                      <a:pt x="22690" y="2190"/>
                    </a:lnTo>
                    <a:lnTo>
                      <a:pt x="22480" y="2453"/>
                    </a:lnTo>
                    <a:lnTo>
                      <a:pt x="22248" y="2737"/>
                    </a:lnTo>
                    <a:lnTo>
                      <a:pt x="21996" y="3011"/>
                    </a:lnTo>
                    <a:lnTo>
                      <a:pt x="21722" y="3295"/>
                    </a:lnTo>
                    <a:lnTo>
                      <a:pt x="21417" y="3569"/>
                    </a:lnTo>
                    <a:lnTo>
                      <a:pt x="21101" y="3842"/>
                    </a:lnTo>
                    <a:lnTo>
                      <a:pt x="20754" y="4105"/>
                    </a:lnTo>
                    <a:lnTo>
                      <a:pt x="20386" y="4368"/>
                    </a:lnTo>
                    <a:lnTo>
                      <a:pt x="19996" y="4611"/>
                    </a:lnTo>
                    <a:lnTo>
                      <a:pt x="19575" y="4853"/>
                    </a:lnTo>
                    <a:lnTo>
                      <a:pt x="19365" y="4958"/>
                    </a:lnTo>
                    <a:lnTo>
                      <a:pt x="19133" y="5074"/>
                    </a:lnTo>
                    <a:lnTo>
                      <a:pt x="18902" y="5179"/>
                    </a:lnTo>
                    <a:lnTo>
                      <a:pt x="18670" y="5274"/>
                    </a:lnTo>
                    <a:lnTo>
                      <a:pt x="18418" y="5368"/>
                    </a:lnTo>
                    <a:lnTo>
                      <a:pt x="18165" y="5463"/>
                    </a:lnTo>
                    <a:lnTo>
                      <a:pt x="17912" y="5547"/>
                    </a:lnTo>
                    <a:lnTo>
                      <a:pt x="17649" y="5621"/>
                    </a:lnTo>
                    <a:lnTo>
                      <a:pt x="17376" y="5695"/>
                    </a:lnTo>
                    <a:lnTo>
                      <a:pt x="17092" y="5758"/>
                    </a:lnTo>
                    <a:lnTo>
                      <a:pt x="16807" y="5821"/>
                    </a:lnTo>
                    <a:lnTo>
                      <a:pt x="16513" y="5873"/>
                    </a:lnTo>
                    <a:lnTo>
                      <a:pt x="16207" y="5926"/>
                    </a:lnTo>
                    <a:lnTo>
                      <a:pt x="15902" y="5968"/>
                    </a:lnTo>
                    <a:lnTo>
                      <a:pt x="15587" y="6000"/>
                    </a:lnTo>
                    <a:lnTo>
                      <a:pt x="15260" y="6021"/>
                    </a:lnTo>
                    <a:lnTo>
                      <a:pt x="14924" y="6042"/>
                    </a:lnTo>
                    <a:lnTo>
                      <a:pt x="14587" y="6052"/>
                    </a:lnTo>
                    <a:lnTo>
                      <a:pt x="14250" y="6042"/>
                    </a:lnTo>
                    <a:lnTo>
                      <a:pt x="13913" y="6021"/>
                    </a:lnTo>
                    <a:lnTo>
                      <a:pt x="13587" y="6000"/>
                    </a:lnTo>
                    <a:lnTo>
                      <a:pt x="13271" y="5968"/>
                    </a:lnTo>
                    <a:lnTo>
                      <a:pt x="12966" y="5926"/>
                    </a:lnTo>
                    <a:lnTo>
                      <a:pt x="12661" y="5884"/>
                    </a:lnTo>
                    <a:lnTo>
                      <a:pt x="12366" y="5831"/>
                    </a:lnTo>
                    <a:lnTo>
                      <a:pt x="12082" y="5768"/>
                    </a:lnTo>
                    <a:lnTo>
                      <a:pt x="11798" y="5705"/>
                    </a:lnTo>
                    <a:lnTo>
                      <a:pt x="11524" y="5642"/>
                    </a:lnTo>
                    <a:lnTo>
                      <a:pt x="11261" y="5558"/>
                    </a:lnTo>
                    <a:lnTo>
                      <a:pt x="10998" y="5484"/>
                    </a:lnTo>
                    <a:lnTo>
                      <a:pt x="10745" y="5400"/>
                    </a:lnTo>
                    <a:lnTo>
                      <a:pt x="10503" y="5305"/>
                    </a:lnTo>
                    <a:lnTo>
                      <a:pt x="10261" y="5210"/>
                    </a:lnTo>
                    <a:lnTo>
                      <a:pt x="10030" y="5105"/>
                    </a:lnTo>
                    <a:lnTo>
                      <a:pt x="9588" y="4895"/>
                    </a:lnTo>
                    <a:lnTo>
                      <a:pt x="9167" y="4674"/>
                    </a:lnTo>
                    <a:lnTo>
                      <a:pt x="8777" y="4432"/>
                    </a:lnTo>
                    <a:lnTo>
                      <a:pt x="8409" y="4190"/>
                    </a:lnTo>
                    <a:lnTo>
                      <a:pt x="8062" y="3926"/>
                    </a:lnTo>
                    <a:lnTo>
                      <a:pt x="7735" y="3663"/>
                    </a:lnTo>
                    <a:lnTo>
                      <a:pt x="7441" y="3400"/>
                    </a:lnTo>
                    <a:lnTo>
                      <a:pt x="7167" y="3137"/>
                    </a:lnTo>
                    <a:lnTo>
                      <a:pt x="6904" y="2863"/>
                    </a:lnTo>
                    <a:lnTo>
                      <a:pt x="6672" y="2600"/>
                    </a:lnTo>
                    <a:lnTo>
                      <a:pt x="6462" y="2348"/>
                    </a:lnTo>
                    <a:lnTo>
                      <a:pt x="6262" y="2085"/>
                    </a:lnTo>
                    <a:lnTo>
                      <a:pt x="6083" y="1843"/>
                    </a:lnTo>
                    <a:lnTo>
                      <a:pt x="5925" y="1611"/>
                    </a:lnTo>
                    <a:lnTo>
                      <a:pt x="5788" y="1390"/>
                    </a:lnTo>
                    <a:lnTo>
                      <a:pt x="5673" y="1180"/>
                    </a:lnTo>
                    <a:lnTo>
                      <a:pt x="5473" y="811"/>
                    </a:lnTo>
                    <a:lnTo>
                      <a:pt x="5336" y="538"/>
                    </a:lnTo>
                    <a:lnTo>
                      <a:pt x="5262" y="359"/>
                    </a:lnTo>
                    <a:lnTo>
                      <a:pt x="5241" y="296"/>
                    </a:lnTo>
                    <a:lnTo>
                      <a:pt x="5104" y="296"/>
                    </a:lnTo>
                    <a:lnTo>
                      <a:pt x="4747" y="317"/>
                    </a:lnTo>
                    <a:lnTo>
                      <a:pt x="4210" y="369"/>
                    </a:lnTo>
                    <a:lnTo>
                      <a:pt x="3884" y="401"/>
                    </a:lnTo>
                    <a:lnTo>
                      <a:pt x="3526" y="443"/>
                    </a:lnTo>
                    <a:lnTo>
                      <a:pt x="3147" y="506"/>
                    </a:lnTo>
                    <a:lnTo>
                      <a:pt x="2757" y="569"/>
                    </a:lnTo>
                    <a:lnTo>
                      <a:pt x="2357" y="653"/>
                    </a:lnTo>
                    <a:lnTo>
                      <a:pt x="1947" y="748"/>
                    </a:lnTo>
                    <a:lnTo>
                      <a:pt x="1547" y="864"/>
                    </a:lnTo>
                    <a:lnTo>
                      <a:pt x="1147" y="990"/>
                    </a:lnTo>
                    <a:lnTo>
                      <a:pt x="758" y="1137"/>
                    </a:lnTo>
                    <a:lnTo>
                      <a:pt x="579" y="1222"/>
                    </a:lnTo>
                    <a:lnTo>
                      <a:pt x="400" y="1306"/>
                    </a:lnTo>
                    <a:lnTo>
                      <a:pt x="505" y="1737"/>
                    </a:lnTo>
                    <a:lnTo>
                      <a:pt x="610" y="2148"/>
                    </a:lnTo>
                    <a:lnTo>
                      <a:pt x="716" y="2558"/>
                    </a:lnTo>
                    <a:lnTo>
                      <a:pt x="800" y="2969"/>
                    </a:lnTo>
                    <a:lnTo>
                      <a:pt x="958" y="3758"/>
                    </a:lnTo>
                    <a:lnTo>
                      <a:pt x="1084" y="4516"/>
                    </a:lnTo>
                    <a:lnTo>
                      <a:pt x="1179" y="5242"/>
                    </a:lnTo>
                    <a:lnTo>
                      <a:pt x="1252" y="5958"/>
                    </a:lnTo>
                    <a:lnTo>
                      <a:pt x="1295" y="6642"/>
                    </a:lnTo>
                    <a:lnTo>
                      <a:pt x="1326" y="7305"/>
                    </a:lnTo>
                    <a:lnTo>
                      <a:pt x="1326" y="7936"/>
                    </a:lnTo>
                    <a:lnTo>
                      <a:pt x="1316" y="8557"/>
                    </a:lnTo>
                    <a:lnTo>
                      <a:pt x="1284" y="9157"/>
                    </a:lnTo>
                    <a:lnTo>
                      <a:pt x="1242" y="9725"/>
                    </a:lnTo>
                    <a:lnTo>
                      <a:pt x="1179" y="10283"/>
                    </a:lnTo>
                    <a:lnTo>
                      <a:pt x="1116" y="10830"/>
                    </a:lnTo>
                    <a:lnTo>
                      <a:pt x="1031" y="11346"/>
                    </a:lnTo>
                    <a:lnTo>
                      <a:pt x="947" y="11862"/>
                    </a:lnTo>
                    <a:lnTo>
                      <a:pt x="853" y="12346"/>
                    </a:lnTo>
                    <a:lnTo>
                      <a:pt x="758" y="12830"/>
                    </a:lnTo>
                    <a:lnTo>
                      <a:pt x="568" y="13746"/>
                    </a:lnTo>
                    <a:lnTo>
                      <a:pt x="379" y="14609"/>
                    </a:lnTo>
                    <a:lnTo>
                      <a:pt x="221" y="15440"/>
                    </a:lnTo>
                    <a:lnTo>
                      <a:pt x="147" y="15840"/>
                    </a:lnTo>
                    <a:lnTo>
                      <a:pt x="95" y="16240"/>
                    </a:lnTo>
                    <a:lnTo>
                      <a:pt x="42" y="16619"/>
                    </a:lnTo>
                    <a:lnTo>
                      <a:pt x="21" y="17008"/>
                    </a:lnTo>
                    <a:lnTo>
                      <a:pt x="0" y="17387"/>
                    </a:lnTo>
                    <a:lnTo>
                      <a:pt x="11" y="17755"/>
                    </a:lnTo>
                    <a:lnTo>
                      <a:pt x="32" y="18134"/>
                    </a:lnTo>
                    <a:lnTo>
                      <a:pt x="84" y="18503"/>
                    </a:lnTo>
                    <a:lnTo>
                      <a:pt x="147" y="18871"/>
                    </a:lnTo>
                    <a:lnTo>
                      <a:pt x="221" y="19250"/>
                    </a:lnTo>
                    <a:lnTo>
                      <a:pt x="305" y="19629"/>
                    </a:lnTo>
                    <a:lnTo>
                      <a:pt x="400" y="20018"/>
                    </a:lnTo>
                    <a:lnTo>
                      <a:pt x="600" y="20818"/>
                    </a:lnTo>
                    <a:lnTo>
                      <a:pt x="831" y="21639"/>
                    </a:lnTo>
                    <a:lnTo>
                      <a:pt x="1063" y="22502"/>
                    </a:lnTo>
                    <a:lnTo>
                      <a:pt x="1295" y="23407"/>
                    </a:lnTo>
                    <a:lnTo>
                      <a:pt x="1410" y="23881"/>
                    </a:lnTo>
                    <a:lnTo>
                      <a:pt x="1516" y="24365"/>
                    </a:lnTo>
                    <a:lnTo>
                      <a:pt x="1621" y="24859"/>
                    </a:lnTo>
                    <a:lnTo>
                      <a:pt x="1726" y="25364"/>
                    </a:lnTo>
                    <a:lnTo>
                      <a:pt x="1810" y="25891"/>
                    </a:lnTo>
                    <a:lnTo>
                      <a:pt x="1894" y="26427"/>
                    </a:lnTo>
                    <a:lnTo>
                      <a:pt x="1979" y="26985"/>
                    </a:lnTo>
                    <a:lnTo>
                      <a:pt x="2042" y="27554"/>
                    </a:lnTo>
                    <a:lnTo>
                      <a:pt x="2094" y="28132"/>
                    </a:lnTo>
                    <a:lnTo>
                      <a:pt x="2126" y="28743"/>
                    </a:lnTo>
                    <a:lnTo>
                      <a:pt x="2158" y="29364"/>
                    </a:lnTo>
                    <a:lnTo>
                      <a:pt x="2168" y="30006"/>
                    </a:lnTo>
                    <a:lnTo>
                      <a:pt x="2158" y="30658"/>
                    </a:lnTo>
                    <a:lnTo>
                      <a:pt x="2136" y="31342"/>
                    </a:lnTo>
                    <a:lnTo>
                      <a:pt x="2084" y="32047"/>
                    </a:lnTo>
                    <a:lnTo>
                      <a:pt x="2021" y="32763"/>
                    </a:lnTo>
                    <a:lnTo>
                      <a:pt x="1937" y="33510"/>
                    </a:lnTo>
                    <a:lnTo>
                      <a:pt x="1831" y="34279"/>
                    </a:lnTo>
                    <a:lnTo>
                      <a:pt x="1705" y="35068"/>
                    </a:lnTo>
                    <a:lnTo>
                      <a:pt x="1547" y="35878"/>
                    </a:lnTo>
                    <a:lnTo>
                      <a:pt x="1779" y="35994"/>
                    </a:lnTo>
                    <a:lnTo>
                      <a:pt x="2063" y="36120"/>
                    </a:lnTo>
                    <a:lnTo>
                      <a:pt x="2463" y="36289"/>
                    </a:lnTo>
                    <a:lnTo>
                      <a:pt x="2968" y="36489"/>
                    </a:lnTo>
                    <a:lnTo>
                      <a:pt x="3568" y="36710"/>
                    </a:lnTo>
                    <a:lnTo>
                      <a:pt x="4273" y="36941"/>
                    </a:lnTo>
                    <a:lnTo>
                      <a:pt x="5073" y="37183"/>
                    </a:lnTo>
                    <a:lnTo>
                      <a:pt x="5515" y="37310"/>
                    </a:lnTo>
                    <a:lnTo>
                      <a:pt x="5967" y="37436"/>
                    </a:lnTo>
                    <a:lnTo>
                      <a:pt x="6451" y="37552"/>
                    </a:lnTo>
                    <a:lnTo>
                      <a:pt x="6957" y="37667"/>
                    </a:lnTo>
                    <a:lnTo>
                      <a:pt x="7483" y="37783"/>
                    </a:lnTo>
                    <a:lnTo>
                      <a:pt x="8030" y="37888"/>
                    </a:lnTo>
                    <a:lnTo>
                      <a:pt x="8598" y="37994"/>
                    </a:lnTo>
                    <a:lnTo>
                      <a:pt x="9177" y="38088"/>
                    </a:lnTo>
                    <a:lnTo>
                      <a:pt x="9788" y="38173"/>
                    </a:lnTo>
                    <a:lnTo>
                      <a:pt x="10419" y="38257"/>
                    </a:lnTo>
                    <a:lnTo>
                      <a:pt x="11072" y="38320"/>
                    </a:lnTo>
                    <a:lnTo>
                      <a:pt x="11735" y="38383"/>
                    </a:lnTo>
                    <a:lnTo>
                      <a:pt x="12419" y="38425"/>
                    </a:lnTo>
                    <a:lnTo>
                      <a:pt x="13124" y="38467"/>
                    </a:lnTo>
                    <a:lnTo>
                      <a:pt x="13850" y="38488"/>
                    </a:lnTo>
                    <a:lnTo>
                      <a:pt x="14587" y="38499"/>
                    </a:lnTo>
                    <a:lnTo>
                      <a:pt x="15323" y="38488"/>
                    </a:lnTo>
                    <a:lnTo>
                      <a:pt x="16050" y="38467"/>
                    </a:lnTo>
                    <a:lnTo>
                      <a:pt x="16755" y="38425"/>
                    </a:lnTo>
                    <a:lnTo>
                      <a:pt x="17439" y="38383"/>
                    </a:lnTo>
                    <a:lnTo>
                      <a:pt x="18102" y="38320"/>
                    </a:lnTo>
                    <a:lnTo>
                      <a:pt x="18754" y="38257"/>
                    </a:lnTo>
                    <a:lnTo>
                      <a:pt x="19386" y="38173"/>
                    </a:lnTo>
                    <a:lnTo>
                      <a:pt x="19996" y="38088"/>
                    </a:lnTo>
                    <a:lnTo>
                      <a:pt x="20586" y="37994"/>
                    </a:lnTo>
                    <a:lnTo>
                      <a:pt x="21143" y="37888"/>
                    </a:lnTo>
                    <a:lnTo>
                      <a:pt x="21691" y="37783"/>
                    </a:lnTo>
                    <a:lnTo>
                      <a:pt x="22217" y="37667"/>
                    </a:lnTo>
                    <a:lnTo>
                      <a:pt x="22722" y="37552"/>
                    </a:lnTo>
                    <a:lnTo>
                      <a:pt x="23206" y="37436"/>
                    </a:lnTo>
                    <a:lnTo>
                      <a:pt x="23669" y="37310"/>
                    </a:lnTo>
                    <a:lnTo>
                      <a:pt x="24101" y="37183"/>
                    </a:lnTo>
                    <a:lnTo>
                      <a:pt x="24901" y="36941"/>
                    </a:lnTo>
                    <a:lnTo>
                      <a:pt x="25606" y="36710"/>
                    </a:lnTo>
                    <a:lnTo>
                      <a:pt x="26206" y="36489"/>
                    </a:lnTo>
                    <a:lnTo>
                      <a:pt x="26711" y="36289"/>
                    </a:lnTo>
                    <a:lnTo>
                      <a:pt x="27111" y="36120"/>
                    </a:lnTo>
                    <a:lnTo>
                      <a:pt x="27395" y="35994"/>
                    </a:lnTo>
                    <a:lnTo>
                      <a:pt x="27626" y="35878"/>
                    </a:lnTo>
                    <a:lnTo>
                      <a:pt x="27542" y="35342"/>
                    </a:lnTo>
                    <a:lnTo>
                      <a:pt x="27469" y="34794"/>
                    </a:lnTo>
                    <a:lnTo>
                      <a:pt x="27405" y="34247"/>
                    </a:lnTo>
                    <a:lnTo>
                      <a:pt x="27342" y="33700"/>
                    </a:lnTo>
                    <a:lnTo>
                      <a:pt x="27300" y="33142"/>
                    </a:lnTo>
                    <a:lnTo>
                      <a:pt x="27258" y="32595"/>
                    </a:lnTo>
                    <a:lnTo>
                      <a:pt x="27216" y="32037"/>
                    </a:lnTo>
                    <a:lnTo>
                      <a:pt x="27195" y="31479"/>
                    </a:lnTo>
                    <a:lnTo>
                      <a:pt x="27174" y="30932"/>
                    </a:lnTo>
                    <a:lnTo>
                      <a:pt x="27153" y="30374"/>
                    </a:lnTo>
                    <a:lnTo>
                      <a:pt x="27142" y="29269"/>
                    </a:lnTo>
                    <a:lnTo>
                      <a:pt x="27163" y="28164"/>
                    </a:lnTo>
                    <a:lnTo>
                      <a:pt x="27195" y="27080"/>
                    </a:lnTo>
                    <a:lnTo>
                      <a:pt x="27247" y="25996"/>
                    </a:lnTo>
                    <a:lnTo>
                      <a:pt x="27321" y="24922"/>
                    </a:lnTo>
                    <a:lnTo>
                      <a:pt x="27405" y="23870"/>
                    </a:lnTo>
                    <a:lnTo>
                      <a:pt x="27511" y="22839"/>
                    </a:lnTo>
                    <a:lnTo>
                      <a:pt x="27626" y="21828"/>
                    </a:lnTo>
                    <a:lnTo>
                      <a:pt x="27753" y="20839"/>
                    </a:lnTo>
                    <a:lnTo>
                      <a:pt x="27889" y="19881"/>
                    </a:lnTo>
                    <a:lnTo>
                      <a:pt x="28026" y="18955"/>
                    </a:lnTo>
                    <a:lnTo>
                      <a:pt x="28174" y="18071"/>
                    </a:lnTo>
                    <a:lnTo>
                      <a:pt x="28332" y="17208"/>
                    </a:lnTo>
                    <a:lnTo>
                      <a:pt x="28479" y="16398"/>
                    </a:lnTo>
                    <a:lnTo>
                      <a:pt x="28637" y="15619"/>
                    </a:lnTo>
                    <a:lnTo>
                      <a:pt x="28784" y="14893"/>
                    </a:lnTo>
                    <a:lnTo>
                      <a:pt x="28931" y="14209"/>
                    </a:lnTo>
                    <a:lnTo>
                      <a:pt x="29216" y="13009"/>
                    </a:lnTo>
                    <a:lnTo>
                      <a:pt x="29458" y="12030"/>
                    </a:lnTo>
                    <a:lnTo>
                      <a:pt x="29647" y="11304"/>
                    </a:lnTo>
                    <a:lnTo>
                      <a:pt x="29815" y="10694"/>
                    </a:lnTo>
                    <a:lnTo>
                      <a:pt x="29952" y="10462"/>
                    </a:lnTo>
                    <a:lnTo>
                      <a:pt x="30110" y="10188"/>
                    </a:lnTo>
                    <a:lnTo>
                      <a:pt x="30300" y="9820"/>
                    </a:lnTo>
                    <a:lnTo>
                      <a:pt x="30510" y="9368"/>
                    </a:lnTo>
                    <a:lnTo>
                      <a:pt x="30626" y="9125"/>
                    </a:lnTo>
                    <a:lnTo>
                      <a:pt x="30731" y="8852"/>
                    </a:lnTo>
                    <a:lnTo>
                      <a:pt x="30847" y="8578"/>
                    </a:lnTo>
                    <a:lnTo>
                      <a:pt x="30952" y="8284"/>
                    </a:lnTo>
                    <a:lnTo>
                      <a:pt x="31047" y="7978"/>
                    </a:lnTo>
                    <a:lnTo>
                      <a:pt x="31141" y="7663"/>
                    </a:lnTo>
                    <a:lnTo>
                      <a:pt x="31226" y="7347"/>
                    </a:lnTo>
                    <a:lnTo>
                      <a:pt x="31299" y="7010"/>
                    </a:lnTo>
                    <a:lnTo>
                      <a:pt x="31363" y="6673"/>
                    </a:lnTo>
                    <a:lnTo>
                      <a:pt x="31405" y="6337"/>
                    </a:lnTo>
                    <a:lnTo>
                      <a:pt x="31436" y="5989"/>
                    </a:lnTo>
                    <a:lnTo>
                      <a:pt x="31457" y="5652"/>
                    </a:lnTo>
                    <a:lnTo>
                      <a:pt x="31447" y="5305"/>
                    </a:lnTo>
                    <a:lnTo>
                      <a:pt x="31415" y="4958"/>
                    </a:lnTo>
                    <a:lnTo>
                      <a:pt x="31363" y="4621"/>
                    </a:lnTo>
                    <a:lnTo>
                      <a:pt x="31331" y="4442"/>
                    </a:lnTo>
                    <a:lnTo>
                      <a:pt x="31289" y="4274"/>
                    </a:lnTo>
                    <a:lnTo>
                      <a:pt x="31247" y="4116"/>
                    </a:lnTo>
                    <a:lnTo>
                      <a:pt x="31184" y="3947"/>
                    </a:lnTo>
                    <a:lnTo>
                      <a:pt x="31120" y="3779"/>
                    </a:lnTo>
                    <a:lnTo>
                      <a:pt x="31057" y="3621"/>
                    </a:lnTo>
                    <a:lnTo>
                      <a:pt x="30984" y="3463"/>
                    </a:lnTo>
                    <a:lnTo>
                      <a:pt x="30889" y="3305"/>
                    </a:lnTo>
                    <a:lnTo>
                      <a:pt x="30805" y="3148"/>
                    </a:lnTo>
                    <a:lnTo>
                      <a:pt x="30699" y="2990"/>
                    </a:lnTo>
                    <a:lnTo>
                      <a:pt x="30594" y="2842"/>
                    </a:lnTo>
                    <a:lnTo>
                      <a:pt x="30468" y="2695"/>
                    </a:lnTo>
                    <a:lnTo>
                      <a:pt x="30342" y="2558"/>
                    </a:lnTo>
                    <a:lnTo>
                      <a:pt x="30205" y="2411"/>
                    </a:lnTo>
                    <a:lnTo>
                      <a:pt x="29921" y="2148"/>
                    </a:lnTo>
                    <a:lnTo>
                      <a:pt x="29637" y="1895"/>
                    </a:lnTo>
                    <a:lnTo>
                      <a:pt x="29352" y="1674"/>
                    </a:lnTo>
                    <a:lnTo>
                      <a:pt x="29068" y="1464"/>
                    </a:lnTo>
                    <a:lnTo>
                      <a:pt x="28784" y="1264"/>
                    </a:lnTo>
                    <a:lnTo>
                      <a:pt x="28500" y="1095"/>
                    </a:lnTo>
                    <a:lnTo>
                      <a:pt x="28226" y="938"/>
                    </a:lnTo>
                    <a:lnTo>
                      <a:pt x="27953" y="790"/>
                    </a:lnTo>
                    <a:lnTo>
                      <a:pt x="27679" y="664"/>
                    </a:lnTo>
                    <a:lnTo>
                      <a:pt x="27405" y="548"/>
                    </a:lnTo>
                    <a:lnTo>
                      <a:pt x="27142" y="453"/>
                    </a:lnTo>
                    <a:lnTo>
                      <a:pt x="26890" y="359"/>
                    </a:lnTo>
                    <a:lnTo>
                      <a:pt x="26637" y="285"/>
                    </a:lnTo>
                    <a:lnTo>
                      <a:pt x="26385" y="222"/>
                    </a:lnTo>
                    <a:lnTo>
                      <a:pt x="26153" y="169"/>
                    </a:lnTo>
                    <a:lnTo>
                      <a:pt x="25921" y="117"/>
                    </a:lnTo>
                    <a:lnTo>
                      <a:pt x="25700" y="85"/>
                    </a:lnTo>
                    <a:lnTo>
                      <a:pt x="25490" y="53"/>
                    </a:lnTo>
                    <a:lnTo>
                      <a:pt x="25101" y="11"/>
                    </a:lnTo>
                    <a:lnTo>
                      <a:pt x="2475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4474;p88">
                <a:extLst>
                  <a:ext uri="{FF2B5EF4-FFF2-40B4-BE49-F238E27FC236}">
                    <a16:creationId xmlns:a16="http://schemas.microsoft.com/office/drawing/2014/main" id="{57C1C8C8-E1DE-471E-A8E9-BA75F8C985B2}"/>
                  </a:ext>
                </a:extLst>
              </p:cNvPr>
              <p:cNvSpPr/>
              <p:nvPr/>
            </p:nvSpPr>
            <p:spPr>
              <a:xfrm>
                <a:off x="1392595" y="3732123"/>
                <a:ext cx="179256" cy="626809"/>
              </a:xfrm>
              <a:custGeom>
                <a:avLst/>
                <a:gdLst/>
                <a:ahLst/>
                <a:cxnLst/>
                <a:rect l="l" t="t" r="r" b="b"/>
                <a:pathLst>
                  <a:path w="9442" h="33016" extrusionOk="0">
                    <a:moveTo>
                      <a:pt x="9157" y="1"/>
                    </a:moveTo>
                    <a:lnTo>
                      <a:pt x="9052" y="674"/>
                    </a:lnTo>
                    <a:lnTo>
                      <a:pt x="8915" y="1495"/>
                    </a:lnTo>
                    <a:lnTo>
                      <a:pt x="8715" y="2611"/>
                    </a:lnTo>
                    <a:lnTo>
                      <a:pt x="8452" y="4010"/>
                    </a:lnTo>
                    <a:lnTo>
                      <a:pt x="8115" y="5663"/>
                    </a:lnTo>
                    <a:lnTo>
                      <a:pt x="7926" y="6589"/>
                    </a:lnTo>
                    <a:lnTo>
                      <a:pt x="7705" y="7568"/>
                    </a:lnTo>
                    <a:lnTo>
                      <a:pt x="7473" y="8610"/>
                    </a:lnTo>
                    <a:lnTo>
                      <a:pt x="7221" y="9704"/>
                    </a:lnTo>
                    <a:lnTo>
                      <a:pt x="6947" y="10862"/>
                    </a:lnTo>
                    <a:lnTo>
                      <a:pt x="6652" y="12062"/>
                    </a:lnTo>
                    <a:lnTo>
                      <a:pt x="6337" y="13303"/>
                    </a:lnTo>
                    <a:lnTo>
                      <a:pt x="6000" y="14598"/>
                    </a:lnTo>
                    <a:lnTo>
                      <a:pt x="5631" y="15945"/>
                    </a:lnTo>
                    <a:lnTo>
                      <a:pt x="5253" y="17324"/>
                    </a:lnTo>
                    <a:lnTo>
                      <a:pt x="4842" y="18744"/>
                    </a:lnTo>
                    <a:lnTo>
                      <a:pt x="4411" y="20207"/>
                    </a:lnTo>
                    <a:lnTo>
                      <a:pt x="3947" y="21702"/>
                    </a:lnTo>
                    <a:lnTo>
                      <a:pt x="3463" y="23238"/>
                    </a:lnTo>
                    <a:lnTo>
                      <a:pt x="2958" y="24796"/>
                    </a:lnTo>
                    <a:lnTo>
                      <a:pt x="2421" y="26396"/>
                    </a:lnTo>
                    <a:lnTo>
                      <a:pt x="1864" y="28016"/>
                    </a:lnTo>
                    <a:lnTo>
                      <a:pt x="1274" y="29658"/>
                    </a:lnTo>
                    <a:lnTo>
                      <a:pt x="653" y="31332"/>
                    </a:lnTo>
                    <a:lnTo>
                      <a:pt x="1" y="33015"/>
                    </a:lnTo>
                    <a:lnTo>
                      <a:pt x="7263" y="20239"/>
                    </a:lnTo>
                    <a:lnTo>
                      <a:pt x="7389" y="19586"/>
                    </a:lnTo>
                    <a:lnTo>
                      <a:pt x="7536" y="18818"/>
                    </a:lnTo>
                    <a:lnTo>
                      <a:pt x="7726" y="17797"/>
                    </a:lnTo>
                    <a:lnTo>
                      <a:pt x="7947" y="16576"/>
                    </a:lnTo>
                    <a:lnTo>
                      <a:pt x="8189" y="15187"/>
                    </a:lnTo>
                    <a:lnTo>
                      <a:pt x="8431" y="13661"/>
                    </a:lnTo>
                    <a:lnTo>
                      <a:pt x="8662" y="12040"/>
                    </a:lnTo>
                    <a:lnTo>
                      <a:pt x="8778" y="11199"/>
                    </a:lnTo>
                    <a:lnTo>
                      <a:pt x="8894" y="10357"/>
                    </a:lnTo>
                    <a:lnTo>
                      <a:pt x="8999" y="9504"/>
                    </a:lnTo>
                    <a:lnTo>
                      <a:pt x="9094" y="8652"/>
                    </a:lnTo>
                    <a:lnTo>
                      <a:pt x="9178" y="7799"/>
                    </a:lnTo>
                    <a:lnTo>
                      <a:pt x="9262" y="6957"/>
                    </a:lnTo>
                    <a:lnTo>
                      <a:pt x="9325" y="6126"/>
                    </a:lnTo>
                    <a:lnTo>
                      <a:pt x="9378" y="5315"/>
                    </a:lnTo>
                    <a:lnTo>
                      <a:pt x="9410" y="4526"/>
                    </a:lnTo>
                    <a:lnTo>
                      <a:pt x="9431" y="3768"/>
                    </a:lnTo>
                    <a:lnTo>
                      <a:pt x="9441" y="3032"/>
                    </a:lnTo>
                    <a:lnTo>
                      <a:pt x="9420" y="2337"/>
                    </a:lnTo>
                    <a:lnTo>
                      <a:pt x="9389" y="1685"/>
                    </a:lnTo>
                    <a:lnTo>
                      <a:pt x="9368" y="1369"/>
                    </a:lnTo>
                    <a:lnTo>
                      <a:pt x="9336" y="1074"/>
                    </a:lnTo>
                    <a:lnTo>
                      <a:pt x="9294" y="779"/>
                    </a:lnTo>
                    <a:lnTo>
                      <a:pt x="9252" y="506"/>
                    </a:lnTo>
                    <a:lnTo>
                      <a:pt x="9210" y="243"/>
                    </a:lnTo>
                    <a:lnTo>
                      <a:pt x="9157" y="1"/>
                    </a:lnTo>
                    <a:close/>
                  </a:path>
                </a:pathLst>
              </a:custGeom>
              <a:solidFill>
                <a:srgbClr val="D1980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4475;p88">
                <a:extLst>
                  <a:ext uri="{FF2B5EF4-FFF2-40B4-BE49-F238E27FC236}">
                    <a16:creationId xmlns:a16="http://schemas.microsoft.com/office/drawing/2014/main" id="{3F9D4AFD-1A6D-4FD8-84FB-7741DB4AE106}"/>
                  </a:ext>
                </a:extLst>
              </p:cNvPr>
              <p:cNvSpPr/>
              <p:nvPr/>
            </p:nvSpPr>
            <p:spPr>
              <a:xfrm>
                <a:off x="1396791" y="2109692"/>
                <a:ext cx="414025" cy="578435"/>
              </a:xfrm>
              <a:custGeom>
                <a:avLst/>
                <a:gdLst/>
                <a:ahLst/>
                <a:cxnLst/>
                <a:rect l="l" t="t" r="r" b="b"/>
                <a:pathLst>
                  <a:path w="21808" h="30468" extrusionOk="0">
                    <a:moveTo>
                      <a:pt x="10609" y="0"/>
                    </a:moveTo>
                    <a:lnTo>
                      <a:pt x="10252" y="11"/>
                    </a:lnTo>
                    <a:lnTo>
                      <a:pt x="9673" y="32"/>
                    </a:lnTo>
                    <a:lnTo>
                      <a:pt x="9115" y="84"/>
                    </a:lnTo>
                    <a:lnTo>
                      <a:pt x="8568" y="147"/>
                    </a:lnTo>
                    <a:lnTo>
                      <a:pt x="8041" y="221"/>
                    </a:lnTo>
                    <a:lnTo>
                      <a:pt x="7536" y="316"/>
                    </a:lnTo>
                    <a:lnTo>
                      <a:pt x="7042" y="421"/>
                    </a:lnTo>
                    <a:lnTo>
                      <a:pt x="6568" y="547"/>
                    </a:lnTo>
                    <a:lnTo>
                      <a:pt x="6105" y="695"/>
                    </a:lnTo>
                    <a:lnTo>
                      <a:pt x="5663" y="853"/>
                    </a:lnTo>
                    <a:lnTo>
                      <a:pt x="5231" y="1021"/>
                    </a:lnTo>
                    <a:lnTo>
                      <a:pt x="4832" y="1210"/>
                    </a:lnTo>
                    <a:lnTo>
                      <a:pt x="4432" y="1410"/>
                    </a:lnTo>
                    <a:lnTo>
                      <a:pt x="4063" y="1631"/>
                    </a:lnTo>
                    <a:lnTo>
                      <a:pt x="3705" y="1873"/>
                    </a:lnTo>
                    <a:lnTo>
                      <a:pt x="3358" y="2126"/>
                    </a:lnTo>
                    <a:lnTo>
                      <a:pt x="3032" y="2389"/>
                    </a:lnTo>
                    <a:lnTo>
                      <a:pt x="2727" y="2673"/>
                    </a:lnTo>
                    <a:lnTo>
                      <a:pt x="2443" y="2968"/>
                    </a:lnTo>
                    <a:lnTo>
                      <a:pt x="2169" y="3284"/>
                    </a:lnTo>
                    <a:lnTo>
                      <a:pt x="1906" y="3610"/>
                    </a:lnTo>
                    <a:lnTo>
                      <a:pt x="1674" y="3957"/>
                    </a:lnTo>
                    <a:lnTo>
                      <a:pt x="1453" y="4315"/>
                    </a:lnTo>
                    <a:lnTo>
                      <a:pt x="1243" y="4683"/>
                    </a:lnTo>
                    <a:lnTo>
                      <a:pt x="1053" y="5073"/>
                    </a:lnTo>
                    <a:lnTo>
                      <a:pt x="885" y="5483"/>
                    </a:lnTo>
                    <a:lnTo>
                      <a:pt x="727" y="5904"/>
                    </a:lnTo>
                    <a:lnTo>
                      <a:pt x="590" y="6336"/>
                    </a:lnTo>
                    <a:lnTo>
                      <a:pt x="474" y="6788"/>
                    </a:lnTo>
                    <a:lnTo>
                      <a:pt x="369" y="7251"/>
                    </a:lnTo>
                    <a:lnTo>
                      <a:pt x="285" y="7735"/>
                    </a:lnTo>
                    <a:lnTo>
                      <a:pt x="222" y="8230"/>
                    </a:lnTo>
                    <a:lnTo>
                      <a:pt x="169" y="8746"/>
                    </a:lnTo>
                    <a:lnTo>
                      <a:pt x="96" y="9777"/>
                    </a:lnTo>
                    <a:lnTo>
                      <a:pt x="43" y="10766"/>
                    </a:lnTo>
                    <a:lnTo>
                      <a:pt x="11" y="11714"/>
                    </a:lnTo>
                    <a:lnTo>
                      <a:pt x="1" y="12608"/>
                    </a:lnTo>
                    <a:lnTo>
                      <a:pt x="11" y="13471"/>
                    </a:lnTo>
                    <a:lnTo>
                      <a:pt x="32" y="14282"/>
                    </a:lnTo>
                    <a:lnTo>
                      <a:pt x="85" y="15060"/>
                    </a:lnTo>
                    <a:lnTo>
                      <a:pt x="138" y="15797"/>
                    </a:lnTo>
                    <a:lnTo>
                      <a:pt x="222" y="16492"/>
                    </a:lnTo>
                    <a:lnTo>
                      <a:pt x="306" y="17144"/>
                    </a:lnTo>
                    <a:lnTo>
                      <a:pt x="411" y="17765"/>
                    </a:lnTo>
                    <a:lnTo>
                      <a:pt x="527" y="18354"/>
                    </a:lnTo>
                    <a:lnTo>
                      <a:pt x="643" y="18902"/>
                    </a:lnTo>
                    <a:lnTo>
                      <a:pt x="780" y="19417"/>
                    </a:lnTo>
                    <a:lnTo>
                      <a:pt x="927" y="19902"/>
                    </a:lnTo>
                    <a:lnTo>
                      <a:pt x="1074" y="20354"/>
                    </a:lnTo>
                    <a:lnTo>
                      <a:pt x="1232" y="20775"/>
                    </a:lnTo>
                    <a:lnTo>
                      <a:pt x="1401" y="21164"/>
                    </a:lnTo>
                    <a:lnTo>
                      <a:pt x="1569" y="21522"/>
                    </a:lnTo>
                    <a:lnTo>
                      <a:pt x="1737" y="21859"/>
                    </a:lnTo>
                    <a:lnTo>
                      <a:pt x="1916" y="22164"/>
                    </a:lnTo>
                    <a:lnTo>
                      <a:pt x="2095" y="22438"/>
                    </a:lnTo>
                    <a:lnTo>
                      <a:pt x="2274" y="22691"/>
                    </a:lnTo>
                    <a:lnTo>
                      <a:pt x="2443" y="22922"/>
                    </a:lnTo>
                    <a:lnTo>
                      <a:pt x="2621" y="23133"/>
                    </a:lnTo>
                    <a:lnTo>
                      <a:pt x="2800" y="23311"/>
                    </a:lnTo>
                    <a:lnTo>
                      <a:pt x="2969" y="23480"/>
                    </a:lnTo>
                    <a:lnTo>
                      <a:pt x="3127" y="23617"/>
                    </a:lnTo>
                    <a:lnTo>
                      <a:pt x="3284" y="23743"/>
                    </a:lnTo>
                    <a:lnTo>
                      <a:pt x="3442" y="23848"/>
                    </a:lnTo>
                    <a:lnTo>
                      <a:pt x="3579" y="23932"/>
                    </a:lnTo>
                    <a:lnTo>
                      <a:pt x="3716" y="24006"/>
                    </a:lnTo>
                    <a:lnTo>
                      <a:pt x="3969" y="24122"/>
                    </a:lnTo>
                    <a:lnTo>
                      <a:pt x="4221" y="24217"/>
                    </a:lnTo>
                    <a:lnTo>
                      <a:pt x="4484" y="24301"/>
                    </a:lnTo>
                    <a:lnTo>
                      <a:pt x="4747" y="24364"/>
                    </a:lnTo>
                    <a:lnTo>
                      <a:pt x="5010" y="24416"/>
                    </a:lnTo>
                    <a:lnTo>
                      <a:pt x="5274" y="24459"/>
                    </a:lnTo>
                    <a:lnTo>
                      <a:pt x="5537" y="24480"/>
                    </a:lnTo>
                    <a:lnTo>
                      <a:pt x="5800" y="24501"/>
                    </a:lnTo>
                    <a:lnTo>
                      <a:pt x="6063" y="24511"/>
                    </a:lnTo>
                    <a:lnTo>
                      <a:pt x="6315" y="24511"/>
                    </a:lnTo>
                    <a:lnTo>
                      <a:pt x="6579" y="24501"/>
                    </a:lnTo>
                    <a:lnTo>
                      <a:pt x="6831" y="24480"/>
                    </a:lnTo>
                    <a:lnTo>
                      <a:pt x="7073" y="24448"/>
                    </a:lnTo>
                    <a:lnTo>
                      <a:pt x="7315" y="24416"/>
                    </a:lnTo>
                    <a:lnTo>
                      <a:pt x="7778" y="24343"/>
                    </a:lnTo>
                    <a:lnTo>
                      <a:pt x="8220" y="24248"/>
                    </a:lnTo>
                    <a:lnTo>
                      <a:pt x="8610" y="24143"/>
                    </a:lnTo>
                    <a:lnTo>
                      <a:pt x="8968" y="24038"/>
                    </a:lnTo>
                    <a:lnTo>
                      <a:pt x="9262" y="23943"/>
                    </a:lnTo>
                    <a:lnTo>
                      <a:pt x="9515" y="23848"/>
                    </a:lnTo>
                    <a:lnTo>
                      <a:pt x="9694" y="23775"/>
                    </a:lnTo>
                    <a:lnTo>
                      <a:pt x="9852" y="23711"/>
                    </a:lnTo>
                    <a:lnTo>
                      <a:pt x="9788" y="28637"/>
                    </a:lnTo>
                    <a:lnTo>
                      <a:pt x="9894" y="28826"/>
                    </a:lnTo>
                    <a:lnTo>
                      <a:pt x="9999" y="28995"/>
                    </a:lnTo>
                    <a:lnTo>
                      <a:pt x="10104" y="29163"/>
                    </a:lnTo>
                    <a:lnTo>
                      <a:pt x="10220" y="29310"/>
                    </a:lnTo>
                    <a:lnTo>
                      <a:pt x="10346" y="29458"/>
                    </a:lnTo>
                    <a:lnTo>
                      <a:pt x="10473" y="29584"/>
                    </a:lnTo>
                    <a:lnTo>
                      <a:pt x="10609" y="29710"/>
                    </a:lnTo>
                    <a:lnTo>
                      <a:pt x="10746" y="29815"/>
                    </a:lnTo>
                    <a:lnTo>
                      <a:pt x="10883" y="29921"/>
                    </a:lnTo>
                    <a:lnTo>
                      <a:pt x="11030" y="30015"/>
                    </a:lnTo>
                    <a:lnTo>
                      <a:pt x="11178" y="30089"/>
                    </a:lnTo>
                    <a:lnTo>
                      <a:pt x="11336" y="30163"/>
                    </a:lnTo>
                    <a:lnTo>
                      <a:pt x="11493" y="30236"/>
                    </a:lnTo>
                    <a:lnTo>
                      <a:pt x="11651" y="30289"/>
                    </a:lnTo>
                    <a:lnTo>
                      <a:pt x="11820" y="30342"/>
                    </a:lnTo>
                    <a:lnTo>
                      <a:pt x="11978" y="30373"/>
                    </a:lnTo>
                    <a:lnTo>
                      <a:pt x="12146" y="30405"/>
                    </a:lnTo>
                    <a:lnTo>
                      <a:pt x="12325" y="30436"/>
                    </a:lnTo>
                    <a:lnTo>
                      <a:pt x="12493" y="30457"/>
                    </a:lnTo>
                    <a:lnTo>
                      <a:pt x="12672" y="30468"/>
                    </a:lnTo>
                    <a:lnTo>
                      <a:pt x="13030" y="30468"/>
                    </a:lnTo>
                    <a:lnTo>
                      <a:pt x="13388" y="30457"/>
                    </a:lnTo>
                    <a:lnTo>
                      <a:pt x="13746" y="30415"/>
                    </a:lnTo>
                    <a:lnTo>
                      <a:pt x="14103" y="30352"/>
                    </a:lnTo>
                    <a:lnTo>
                      <a:pt x="14461" y="30279"/>
                    </a:lnTo>
                    <a:lnTo>
                      <a:pt x="14819" y="30194"/>
                    </a:lnTo>
                    <a:lnTo>
                      <a:pt x="15166" y="30089"/>
                    </a:lnTo>
                    <a:lnTo>
                      <a:pt x="15514" y="29984"/>
                    </a:lnTo>
                    <a:lnTo>
                      <a:pt x="15840" y="29858"/>
                    </a:lnTo>
                    <a:lnTo>
                      <a:pt x="16166" y="29742"/>
                    </a:lnTo>
                    <a:lnTo>
                      <a:pt x="16471" y="29616"/>
                    </a:lnTo>
                    <a:lnTo>
                      <a:pt x="16756" y="29489"/>
                    </a:lnTo>
                    <a:lnTo>
                      <a:pt x="17282" y="29237"/>
                    </a:lnTo>
                    <a:lnTo>
                      <a:pt x="17713" y="29016"/>
                    </a:lnTo>
                    <a:lnTo>
                      <a:pt x="18040" y="28826"/>
                    </a:lnTo>
                    <a:lnTo>
                      <a:pt x="18324" y="28658"/>
                    </a:lnTo>
                    <a:lnTo>
                      <a:pt x="18282" y="28384"/>
                    </a:lnTo>
                    <a:lnTo>
                      <a:pt x="18229" y="28047"/>
                    </a:lnTo>
                    <a:lnTo>
                      <a:pt x="18166" y="27605"/>
                    </a:lnTo>
                    <a:lnTo>
                      <a:pt x="18092" y="27069"/>
                    </a:lnTo>
                    <a:lnTo>
                      <a:pt x="18029" y="26458"/>
                    </a:lnTo>
                    <a:lnTo>
                      <a:pt x="17976" y="25774"/>
                    </a:lnTo>
                    <a:lnTo>
                      <a:pt x="17945" y="25027"/>
                    </a:lnTo>
                    <a:lnTo>
                      <a:pt x="17924" y="24638"/>
                    </a:lnTo>
                    <a:lnTo>
                      <a:pt x="17924" y="24238"/>
                    </a:lnTo>
                    <a:lnTo>
                      <a:pt x="17924" y="23838"/>
                    </a:lnTo>
                    <a:lnTo>
                      <a:pt x="17934" y="23427"/>
                    </a:lnTo>
                    <a:lnTo>
                      <a:pt x="17955" y="23017"/>
                    </a:lnTo>
                    <a:lnTo>
                      <a:pt x="17987" y="22606"/>
                    </a:lnTo>
                    <a:lnTo>
                      <a:pt x="18029" y="22185"/>
                    </a:lnTo>
                    <a:lnTo>
                      <a:pt x="18082" y="21775"/>
                    </a:lnTo>
                    <a:lnTo>
                      <a:pt x="18145" y="21354"/>
                    </a:lnTo>
                    <a:lnTo>
                      <a:pt x="18218" y="20954"/>
                    </a:lnTo>
                    <a:lnTo>
                      <a:pt x="18303" y="20554"/>
                    </a:lnTo>
                    <a:lnTo>
                      <a:pt x="18408" y="20154"/>
                    </a:lnTo>
                    <a:lnTo>
                      <a:pt x="18534" y="19775"/>
                    </a:lnTo>
                    <a:lnTo>
                      <a:pt x="18671" y="19396"/>
                    </a:lnTo>
                    <a:lnTo>
                      <a:pt x="18818" y="19039"/>
                    </a:lnTo>
                    <a:lnTo>
                      <a:pt x="18987" y="18702"/>
                    </a:lnTo>
                    <a:lnTo>
                      <a:pt x="19334" y="18060"/>
                    </a:lnTo>
                    <a:lnTo>
                      <a:pt x="19650" y="17502"/>
                    </a:lnTo>
                    <a:lnTo>
                      <a:pt x="19934" y="17018"/>
                    </a:lnTo>
                    <a:lnTo>
                      <a:pt x="20187" y="16597"/>
                    </a:lnTo>
                    <a:lnTo>
                      <a:pt x="20418" y="16239"/>
                    </a:lnTo>
                    <a:lnTo>
                      <a:pt x="20629" y="15944"/>
                    </a:lnTo>
                    <a:lnTo>
                      <a:pt x="20807" y="15692"/>
                    </a:lnTo>
                    <a:lnTo>
                      <a:pt x="20955" y="15492"/>
                    </a:lnTo>
                    <a:lnTo>
                      <a:pt x="21092" y="15334"/>
                    </a:lnTo>
                    <a:lnTo>
                      <a:pt x="21207" y="15218"/>
                    </a:lnTo>
                    <a:lnTo>
                      <a:pt x="21292" y="15124"/>
                    </a:lnTo>
                    <a:lnTo>
                      <a:pt x="21365" y="15060"/>
                    </a:lnTo>
                    <a:lnTo>
                      <a:pt x="21460" y="14997"/>
                    </a:lnTo>
                    <a:lnTo>
                      <a:pt x="21492" y="14987"/>
                    </a:lnTo>
                    <a:lnTo>
                      <a:pt x="21555" y="14703"/>
                    </a:lnTo>
                    <a:lnTo>
                      <a:pt x="21618" y="14418"/>
                    </a:lnTo>
                    <a:lnTo>
                      <a:pt x="21670" y="14124"/>
                    </a:lnTo>
                    <a:lnTo>
                      <a:pt x="21713" y="13818"/>
                    </a:lnTo>
                    <a:lnTo>
                      <a:pt x="21744" y="13513"/>
                    </a:lnTo>
                    <a:lnTo>
                      <a:pt x="21776" y="13198"/>
                    </a:lnTo>
                    <a:lnTo>
                      <a:pt x="21797" y="12892"/>
                    </a:lnTo>
                    <a:lnTo>
                      <a:pt x="21807" y="12566"/>
                    </a:lnTo>
                    <a:lnTo>
                      <a:pt x="21807" y="12250"/>
                    </a:lnTo>
                    <a:lnTo>
                      <a:pt x="21807" y="11924"/>
                    </a:lnTo>
                    <a:lnTo>
                      <a:pt x="21797" y="11608"/>
                    </a:lnTo>
                    <a:lnTo>
                      <a:pt x="21776" y="11282"/>
                    </a:lnTo>
                    <a:lnTo>
                      <a:pt x="21755" y="10956"/>
                    </a:lnTo>
                    <a:lnTo>
                      <a:pt x="21723" y="10630"/>
                    </a:lnTo>
                    <a:lnTo>
                      <a:pt x="21681" y="10303"/>
                    </a:lnTo>
                    <a:lnTo>
                      <a:pt x="21628" y="9977"/>
                    </a:lnTo>
                    <a:lnTo>
                      <a:pt x="21576" y="9651"/>
                    </a:lnTo>
                    <a:lnTo>
                      <a:pt x="21513" y="9335"/>
                    </a:lnTo>
                    <a:lnTo>
                      <a:pt x="21439" y="9009"/>
                    </a:lnTo>
                    <a:lnTo>
                      <a:pt x="21365" y="8693"/>
                    </a:lnTo>
                    <a:lnTo>
                      <a:pt x="21281" y="8377"/>
                    </a:lnTo>
                    <a:lnTo>
                      <a:pt x="21186" y="8072"/>
                    </a:lnTo>
                    <a:lnTo>
                      <a:pt x="21092" y="7767"/>
                    </a:lnTo>
                    <a:lnTo>
                      <a:pt x="20986" y="7462"/>
                    </a:lnTo>
                    <a:lnTo>
                      <a:pt x="20871" y="7167"/>
                    </a:lnTo>
                    <a:lnTo>
                      <a:pt x="20755" y="6883"/>
                    </a:lnTo>
                    <a:lnTo>
                      <a:pt x="20629" y="6599"/>
                    </a:lnTo>
                    <a:lnTo>
                      <a:pt x="20492" y="6325"/>
                    </a:lnTo>
                    <a:lnTo>
                      <a:pt x="20355" y="6052"/>
                    </a:lnTo>
                    <a:lnTo>
                      <a:pt x="20208" y="5799"/>
                    </a:lnTo>
                    <a:lnTo>
                      <a:pt x="20060" y="5546"/>
                    </a:lnTo>
                    <a:lnTo>
                      <a:pt x="19892" y="5304"/>
                    </a:lnTo>
                    <a:lnTo>
                      <a:pt x="19597" y="4852"/>
                    </a:lnTo>
                    <a:lnTo>
                      <a:pt x="19387" y="4568"/>
                    </a:lnTo>
                    <a:lnTo>
                      <a:pt x="19176" y="4294"/>
                    </a:lnTo>
                    <a:lnTo>
                      <a:pt x="18966" y="4020"/>
                    </a:lnTo>
                    <a:lnTo>
                      <a:pt x="18734" y="3757"/>
                    </a:lnTo>
                    <a:lnTo>
                      <a:pt x="18503" y="3505"/>
                    </a:lnTo>
                    <a:lnTo>
                      <a:pt x="18271" y="3252"/>
                    </a:lnTo>
                    <a:lnTo>
                      <a:pt x="18019" y="3010"/>
                    </a:lnTo>
                    <a:lnTo>
                      <a:pt x="17766" y="2778"/>
                    </a:lnTo>
                    <a:lnTo>
                      <a:pt x="17513" y="2557"/>
                    </a:lnTo>
                    <a:lnTo>
                      <a:pt x="17240" y="2336"/>
                    </a:lnTo>
                    <a:lnTo>
                      <a:pt x="16977" y="2136"/>
                    </a:lnTo>
                    <a:lnTo>
                      <a:pt x="16692" y="1937"/>
                    </a:lnTo>
                    <a:lnTo>
                      <a:pt x="16408" y="1747"/>
                    </a:lnTo>
                    <a:lnTo>
                      <a:pt x="16124" y="1558"/>
                    </a:lnTo>
                    <a:lnTo>
                      <a:pt x="15829" y="1389"/>
                    </a:lnTo>
                    <a:lnTo>
                      <a:pt x="15535" y="1231"/>
                    </a:lnTo>
                    <a:lnTo>
                      <a:pt x="15230" y="1074"/>
                    </a:lnTo>
                    <a:lnTo>
                      <a:pt x="14924" y="926"/>
                    </a:lnTo>
                    <a:lnTo>
                      <a:pt x="14609" y="789"/>
                    </a:lnTo>
                    <a:lnTo>
                      <a:pt x="14293" y="674"/>
                    </a:lnTo>
                    <a:lnTo>
                      <a:pt x="13967" y="558"/>
                    </a:lnTo>
                    <a:lnTo>
                      <a:pt x="13651" y="453"/>
                    </a:lnTo>
                    <a:lnTo>
                      <a:pt x="13325" y="358"/>
                    </a:lnTo>
                    <a:lnTo>
                      <a:pt x="12988" y="274"/>
                    </a:lnTo>
                    <a:lnTo>
                      <a:pt x="12662" y="200"/>
                    </a:lnTo>
                    <a:lnTo>
                      <a:pt x="12325" y="137"/>
                    </a:lnTo>
                    <a:lnTo>
                      <a:pt x="11978" y="84"/>
                    </a:lnTo>
                    <a:lnTo>
                      <a:pt x="11641" y="53"/>
                    </a:lnTo>
                    <a:lnTo>
                      <a:pt x="11293" y="21"/>
                    </a:lnTo>
                    <a:lnTo>
                      <a:pt x="10946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4476;p88">
                <a:extLst>
                  <a:ext uri="{FF2B5EF4-FFF2-40B4-BE49-F238E27FC236}">
                    <a16:creationId xmlns:a16="http://schemas.microsoft.com/office/drawing/2014/main" id="{C947E0D5-8784-407E-A0D4-28D48C1F8096}"/>
                  </a:ext>
                </a:extLst>
              </p:cNvPr>
              <p:cNvSpPr/>
              <p:nvPr/>
            </p:nvSpPr>
            <p:spPr>
              <a:xfrm>
                <a:off x="1413973" y="2028568"/>
                <a:ext cx="451786" cy="480548"/>
              </a:xfrm>
              <a:custGeom>
                <a:avLst/>
                <a:gdLst/>
                <a:ahLst/>
                <a:cxnLst/>
                <a:rect l="l" t="t" r="r" b="b"/>
                <a:pathLst>
                  <a:path w="23797" h="25312" extrusionOk="0">
                    <a:moveTo>
                      <a:pt x="11125" y="0"/>
                    </a:moveTo>
                    <a:lnTo>
                      <a:pt x="10746" y="11"/>
                    </a:lnTo>
                    <a:lnTo>
                      <a:pt x="10367" y="32"/>
                    </a:lnTo>
                    <a:lnTo>
                      <a:pt x="9978" y="74"/>
                    </a:lnTo>
                    <a:lnTo>
                      <a:pt x="9599" y="116"/>
                    </a:lnTo>
                    <a:lnTo>
                      <a:pt x="9210" y="169"/>
                    </a:lnTo>
                    <a:lnTo>
                      <a:pt x="8820" y="242"/>
                    </a:lnTo>
                    <a:lnTo>
                      <a:pt x="8420" y="316"/>
                    </a:lnTo>
                    <a:lnTo>
                      <a:pt x="8031" y="411"/>
                    </a:lnTo>
                    <a:lnTo>
                      <a:pt x="7631" y="505"/>
                    </a:lnTo>
                    <a:lnTo>
                      <a:pt x="7231" y="621"/>
                    </a:lnTo>
                    <a:lnTo>
                      <a:pt x="6831" y="737"/>
                    </a:lnTo>
                    <a:lnTo>
                      <a:pt x="6421" y="874"/>
                    </a:lnTo>
                    <a:lnTo>
                      <a:pt x="6021" y="1021"/>
                    </a:lnTo>
                    <a:lnTo>
                      <a:pt x="5610" y="1168"/>
                    </a:lnTo>
                    <a:lnTo>
                      <a:pt x="5221" y="1337"/>
                    </a:lnTo>
                    <a:lnTo>
                      <a:pt x="4779" y="1547"/>
                    </a:lnTo>
                    <a:lnTo>
                      <a:pt x="4316" y="1800"/>
                    </a:lnTo>
                    <a:lnTo>
                      <a:pt x="3832" y="2095"/>
                    </a:lnTo>
                    <a:lnTo>
                      <a:pt x="3579" y="2252"/>
                    </a:lnTo>
                    <a:lnTo>
                      <a:pt x="3337" y="2421"/>
                    </a:lnTo>
                    <a:lnTo>
                      <a:pt x="3085" y="2600"/>
                    </a:lnTo>
                    <a:lnTo>
                      <a:pt x="2832" y="2779"/>
                    </a:lnTo>
                    <a:lnTo>
                      <a:pt x="2590" y="2968"/>
                    </a:lnTo>
                    <a:lnTo>
                      <a:pt x="2348" y="3168"/>
                    </a:lnTo>
                    <a:lnTo>
                      <a:pt x="2106" y="3378"/>
                    </a:lnTo>
                    <a:lnTo>
                      <a:pt x="1874" y="3589"/>
                    </a:lnTo>
                    <a:lnTo>
                      <a:pt x="1653" y="3799"/>
                    </a:lnTo>
                    <a:lnTo>
                      <a:pt x="1432" y="4031"/>
                    </a:lnTo>
                    <a:lnTo>
                      <a:pt x="1232" y="4252"/>
                    </a:lnTo>
                    <a:lnTo>
                      <a:pt x="1043" y="4484"/>
                    </a:lnTo>
                    <a:lnTo>
                      <a:pt x="853" y="4726"/>
                    </a:lnTo>
                    <a:lnTo>
                      <a:pt x="685" y="4968"/>
                    </a:lnTo>
                    <a:lnTo>
                      <a:pt x="538" y="5210"/>
                    </a:lnTo>
                    <a:lnTo>
                      <a:pt x="401" y="5462"/>
                    </a:lnTo>
                    <a:lnTo>
                      <a:pt x="285" y="5715"/>
                    </a:lnTo>
                    <a:lnTo>
                      <a:pt x="180" y="5967"/>
                    </a:lnTo>
                    <a:lnTo>
                      <a:pt x="106" y="6231"/>
                    </a:lnTo>
                    <a:lnTo>
                      <a:pt x="43" y="6483"/>
                    </a:lnTo>
                    <a:lnTo>
                      <a:pt x="11" y="6746"/>
                    </a:lnTo>
                    <a:lnTo>
                      <a:pt x="1" y="7009"/>
                    </a:lnTo>
                    <a:lnTo>
                      <a:pt x="11" y="7146"/>
                    </a:lnTo>
                    <a:lnTo>
                      <a:pt x="22" y="7272"/>
                    </a:lnTo>
                    <a:lnTo>
                      <a:pt x="33" y="7409"/>
                    </a:lnTo>
                    <a:lnTo>
                      <a:pt x="54" y="7536"/>
                    </a:lnTo>
                    <a:lnTo>
                      <a:pt x="106" y="7746"/>
                    </a:lnTo>
                    <a:lnTo>
                      <a:pt x="180" y="7957"/>
                    </a:lnTo>
                    <a:lnTo>
                      <a:pt x="264" y="8157"/>
                    </a:lnTo>
                    <a:lnTo>
                      <a:pt x="359" y="8356"/>
                    </a:lnTo>
                    <a:lnTo>
                      <a:pt x="464" y="8546"/>
                    </a:lnTo>
                    <a:lnTo>
                      <a:pt x="590" y="8725"/>
                    </a:lnTo>
                    <a:lnTo>
                      <a:pt x="717" y="8904"/>
                    </a:lnTo>
                    <a:lnTo>
                      <a:pt x="864" y="9072"/>
                    </a:lnTo>
                    <a:lnTo>
                      <a:pt x="1011" y="9241"/>
                    </a:lnTo>
                    <a:lnTo>
                      <a:pt x="1169" y="9409"/>
                    </a:lnTo>
                    <a:lnTo>
                      <a:pt x="1338" y="9567"/>
                    </a:lnTo>
                    <a:lnTo>
                      <a:pt x="1516" y="9725"/>
                    </a:lnTo>
                    <a:lnTo>
                      <a:pt x="1695" y="9872"/>
                    </a:lnTo>
                    <a:lnTo>
                      <a:pt x="1885" y="10019"/>
                    </a:lnTo>
                    <a:lnTo>
                      <a:pt x="2274" y="10314"/>
                    </a:lnTo>
                    <a:lnTo>
                      <a:pt x="2674" y="10588"/>
                    </a:lnTo>
                    <a:lnTo>
                      <a:pt x="3085" y="10861"/>
                    </a:lnTo>
                    <a:lnTo>
                      <a:pt x="3905" y="11387"/>
                    </a:lnTo>
                    <a:lnTo>
                      <a:pt x="4305" y="11640"/>
                    </a:lnTo>
                    <a:lnTo>
                      <a:pt x="4684" y="11903"/>
                    </a:lnTo>
                    <a:lnTo>
                      <a:pt x="5032" y="12166"/>
                    </a:lnTo>
                    <a:lnTo>
                      <a:pt x="5200" y="12303"/>
                    </a:lnTo>
                    <a:lnTo>
                      <a:pt x="5358" y="12440"/>
                    </a:lnTo>
                    <a:lnTo>
                      <a:pt x="6042" y="13040"/>
                    </a:lnTo>
                    <a:lnTo>
                      <a:pt x="6379" y="13334"/>
                    </a:lnTo>
                    <a:lnTo>
                      <a:pt x="6694" y="13629"/>
                    </a:lnTo>
                    <a:lnTo>
                      <a:pt x="7000" y="13934"/>
                    </a:lnTo>
                    <a:lnTo>
                      <a:pt x="7294" y="14240"/>
                    </a:lnTo>
                    <a:lnTo>
                      <a:pt x="7568" y="14555"/>
                    </a:lnTo>
                    <a:lnTo>
                      <a:pt x="7831" y="14882"/>
                    </a:lnTo>
                    <a:lnTo>
                      <a:pt x="7947" y="15050"/>
                    </a:lnTo>
                    <a:lnTo>
                      <a:pt x="8063" y="15218"/>
                    </a:lnTo>
                    <a:lnTo>
                      <a:pt x="8178" y="15397"/>
                    </a:lnTo>
                    <a:lnTo>
                      <a:pt x="8284" y="15587"/>
                    </a:lnTo>
                    <a:lnTo>
                      <a:pt x="8378" y="15776"/>
                    </a:lnTo>
                    <a:lnTo>
                      <a:pt x="8473" y="15966"/>
                    </a:lnTo>
                    <a:lnTo>
                      <a:pt x="8557" y="16166"/>
                    </a:lnTo>
                    <a:lnTo>
                      <a:pt x="8631" y="16366"/>
                    </a:lnTo>
                    <a:lnTo>
                      <a:pt x="8705" y="16587"/>
                    </a:lnTo>
                    <a:lnTo>
                      <a:pt x="8768" y="16797"/>
                    </a:lnTo>
                    <a:lnTo>
                      <a:pt x="8831" y="17029"/>
                    </a:lnTo>
                    <a:lnTo>
                      <a:pt x="8873" y="17260"/>
                    </a:lnTo>
                    <a:lnTo>
                      <a:pt x="8915" y="17502"/>
                    </a:lnTo>
                    <a:lnTo>
                      <a:pt x="8947" y="17755"/>
                    </a:lnTo>
                    <a:lnTo>
                      <a:pt x="8978" y="18018"/>
                    </a:lnTo>
                    <a:lnTo>
                      <a:pt x="8989" y="18291"/>
                    </a:lnTo>
                    <a:lnTo>
                      <a:pt x="9010" y="18555"/>
                    </a:lnTo>
                    <a:lnTo>
                      <a:pt x="9031" y="18818"/>
                    </a:lnTo>
                    <a:lnTo>
                      <a:pt x="9062" y="19060"/>
                    </a:lnTo>
                    <a:lnTo>
                      <a:pt x="9115" y="19291"/>
                    </a:lnTo>
                    <a:lnTo>
                      <a:pt x="9157" y="19512"/>
                    </a:lnTo>
                    <a:lnTo>
                      <a:pt x="9220" y="19712"/>
                    </a:lnTo>
                    <a:lnTo>
                      <a:pt x="9294" y="19912"/>
                    </a:lnTo>
                    <a:lnTo>
                      <a:pt x="9368" y="20091"/>
                    </a:lnTo>
                    <a:lnTo>
                      <a:pt x="9441" y="20260"/>
                    </a:lnTo>
                    <a:lnTo>
                      <a:pt x="9536" y="20407"/>
                    </a:lnTo>
                    <a:lnTo>
                      <a:pt x="9620" y="20554"/>
                    </a:lnTo>
                    <a:lnTo>
                      <a:pt x="9725" y="20680"/>
                    </a:lnTo>
                    <a:lnTo>
                      <a:pt x="9831" y="20796"/>
                    </a:lnTo>
                    <a:lnTo>
                      <a:pt x="9936" y="20901"/>
                    </a:lnTo>
                    <a:lnTo>
                      <a:pt x="10052" y="20986"/>
                    </a:lnTo>
                    <a:lnTo>
                      <a:pt x="10167" y="21059"/>
                    </a:lnTo>
                    <a:lnTo>
                      <a:pt x="10283" y="21122"/>
                    </a:lnTo>
                    <a:lnTo>
                      <a:pt x="10410" y="21165"/>
                    </a:lnTo>
                    <a:lnTo>
                      <a:pt x="10536" y="21207"/>
                    </a:lnTo>
                    <a:lnTo>
                      <a:pt x="10662" y="21228"/>
                    </a:lnTo>
                    <a:lnTo>
                      <a:pt x="10788" y="21228"/>
                    </a:lnTo>
                    <a:lnTo>
                      <a:pt x="10925" y="21217"/>
                    </a:lnTo>
                    <a:lnTo>
                      <a:pt x="11052" y="21196"/>
                    </a:lnTo>
                    <a:lnTo>
                      <a:pt x="11188" y="21165"/>
                    </a:lnTo>
                    <a:lnTo>
                      <a:pt x="11315" y="21112"/>
                    </a:lnTo>
                    <a:lnTo>
                      <a:pt x="11451" y="21049"/>
                    </a:lnTo>
                    <a:lnTo>
                      <a:pt x="11588" y="20965"/>
                    </a:lnTo>
                    <a:lnTo>
                      <a:pt x="11715" y="20870"/>
                    </a:lnTo>
                    <a:lnTo>
                      <a:pt x="11841" y="20765"/>
                    </a:lnTo>
                    <a:lnTo>
                      <a:pt x="11967" y="20638"/>
                    </a:lnTo>
                    <a:lnTo>
                      <a:pt x="12093" y="20502"/>
                    </a:lnTo>
                    <a:lnTo>
                      <a:pt x="12220" y="20354"/>
                    </a:lnTo>
                    <a:lnTo>
                      <a:pt x="12609" y="19849"/>
                    </a:lnTo>
                    <a:lnTo>
                      <a:pt x="12883" y="19523"/>
                    </a:lnTo>
                    <a:lnTo>
                      <a:pt x="13177" y="19186"/>
                    </a:lnTo>
                    <a:lnTo>
                      <a:pt x="13483" y="18870"/>
                    </a:lnTo>
                    <a:lnTo>
                      <a:pt x="13630" y="18723"/>
                    </a:lnTo>
                    <a:lnTo>
                      <a:pt x="13777" y="18586"/>
                    </a:lnTo>
                    <a:lnTo>
                      <a:pt x="13925" y="18481"/>
                    </a:lnTo>
                    <a:lnTo>
                      <a:pt x="14051" y="18386"/>
                    </a:lnTo>
                    <a:lnTo>
                      <a:pt x="14177" y="18323"/>
                    </a:lnTo>
                    <a:lnTo>
                      <a:pt x="14240" y="18302"/>
                    </a:lnTo>
                    <a:lnTo>
                      <a:pt x="14293" y="18291"/>
                    </a:lnTo>
                    <a:lnTo>
                      <a:pt x="14367" y="18281"/>
                    </a:lnTo>
                    <a:lnTo>
                      <a:pt x="14440" y="18281"/>
                    </a:lnTo>
                    <a:lnTo>
                      <a:pt x="14503" y="18291"/>
                    </a:lnTo>
                    <a:lnTo>
                      <a:pt x="14567" y="18313"/>
                    </a:lnTo>
                    <a:lnTo>
                      <a:pt x="14630" y="18344"/>
                    </a:lnTo>
                    <a:lnTo>
                      <a:pt x="14682" y="18386"/>
                    </a:lnTo>
                    <a:lnTo>
                      <a:pt x="14735" y="18439"/>
                    </a:lnTo>
                    <a:lnTo>
                      <a:pt x="14777" y="18491"/>
                    </a:lnTo>
                    <a:lnTo>
                      <a:pt x="14861" y="18618"/>
                    </a:lnTo>
                    <a:lnTo>
                      <a:pt x="14935" y="18776"/>
                    </a:lnTo>
                    <a:lnTo>
                      <a:pt x="14998" y="18954"/>
                    </a:lnTo>
                    <a:lnTo>
                      <a:pt x="15051" y="19144"/>
                    </a:lnTo>
                    <a:lnTo>
                      <a:pt x="15103" y="19344"/>
                    </a:lnTo>
                    <a:lnTo>
                      <a:pt x="15145" y="19554"/>
                    </a:lnTo>
                    <a:lnTo>
                      <a:pt x="15219" y="19975"/>
                    </a:lnTo>
                    <a:lnTo>
                      <a:pt x="15282" y="20375"/>
                    </a:lnTo>
                    <a:lnTo>
                      <a:pt x="15324" y="20554"/>
                    </a:lnTo>
                    <a:lnTo>
                      <a:pt x="15366" y="20712"/>
                    </a:lnTo>
                    <a:lnTo>
                      <a:pt x="15398" y="20870"/>
                    </a:lnTo>
                    <a:lnTo>
                      <a:pt x="15430" y="21017"/>
                    </a:lnTo>
                    <a:lnTo>
                      <a:pt x="15472" y="21333"/>
                    </a:lnTo>
                    <a:lnTo>
                      <a:pt x="15493" y="21649"/>
                    </a:lnTo>
                    <a:lnTo>
                      <a:pt x="15503" y="21964"/>
                    </a:lnTo>
                    <a:lnTo>
                      <a:pt x="15503" y="22596"/>
                    </a:lnTo>
                    <a:lnTo>
                      <a:pt x="15514" y="22922"/>
                    </a:lnTo>
                    <a:lnTo>
                      <a:pt x="15524" y="23238"/>
                    </a:lnTo>
                    <a:lnTo>
                      <a:pt x="15545" y="23396"/>
                    </a:lnTo>
                    <a:lnTo>
                      <a:pt x="15566" y="23554"/>
                    </a:lnTo>
                    <a:lnTo>
                      <a:pt x="15598" y="23711"/>
                    </a:lnTo>
                    <a:lnTo>
                      <a:pt x="15630" y="23869"/>
                    </a:lnTo>
                    <a:lnTo>
                      <a:pt x="15682" y="24027"/>
                    </a:lnTo>
                    <a:lnTo>
                      <a:pt x="15735" y="24175"/>
                    </a:lnTo>
                    <a:lnTo>
                      <a:pt x="15787" y="24332"/>
                    </a:lnTo>
                    <a:lnTo>
                      <a:pt x="15861" y="24469"/>
                    </a:lnTo>
                    <a:lnTo>
                      <a:pt x="15935" y="24606"/>
                    </a:lnTo>
                    <a:lnTo>
                      <a:pt x="16019" y="24743"/>
                    </a:lnTo>
                    <a:lnTo>
                      <a:pt x="16114" y="24859"/>
                    </a:lnTo>
                    <a:lnTo>
                      <a:pt x="16219" y="24974"/>
                    </a:lnTo>
                    <a:lnTo>
                      <a:pt x="16335" y="25080"/>
                    </a:lnTo>
                    <a:lnTo>
                      <a:pt x="16450" y="25174"/>
                    </a:lnTo>
                    <a:lnTo>
                      <a:pt x="16587" y="25248"/>
                    </a:lnTo>
                    <a:lnTo>
                      <a:pt x="16724" y="25311"/>
                    </a:lnTo>
                    <a:lnTo>
                      <a:pt x="17071" y="25216"/>
                    </a:lnTo>
                    <a:lnTo>
                      <a:pt x="17419" y="25101"/>
                    </a:lnTo>
                    <a:lnTo>
                      <a:pt x="17745" y="24974"/>
                    </a:lnTo>
                    <a:lnTo>
                      <a:pt x="18071" y="24827"/>
                    </a:lnTo>
                    <a:lnTo>
                      <a:pt x="18387" y="24680"/>
                    </a:lnTo>
                    <a:lnTo>
                      <a:pt x="18703" y="24501"/>
                    </a:lnTo>
                    <a:lnTo>
                      <a:pt x="19008" y="24322"/>
                    </a:lnTo>
                    <a:lnTo>
                      <a:pt x="19303" y="24132"/>
                    </a:lnTo>
                    <a:lnTo>
                      <a:pt x="19587" y="23922"/>
                    </a:lnTo>
                    <a:lnTo>
                      <a:pt x="19871" y="23701"/>
                    </a:lnTo>
                    <a:lnTo>
                      <a:pt x="20145" y="23469"/>
                    </a:lnTo>
                    <a:lnTo>
                      <a:pt x="20408" y="23238"/>
                    </a:lnTo>
                    <a:lnTo>
                      <a:pt x="20660" y="22985"/>
                    </a:lnTo>
                    <a:lnTo>
                      <a:pt x="20902" y="22722"/>
                    </a:lnTo>
                    <a:lnTo>
                      <a:pt x="21144" y="22449"/>
                    </a:lnTo>
                    <a:lnTo>
                      <a:pt x="21376" y="22175"/>
                    </a:lnTo>
                    <a:lnTo>
                      <a:pt x="21597" y="21891"/>
                    </a:lnTo>
                    <a:lnTo>
                      <a:pt x="21807" y="21596"/>
                    </a:lnTo>
                    <a:lnTo>
                      <a:pt x="22007" y="21291"/>
                    </a:lnTo>
                    <a:lnTo>
                      <a:pt x="22197" y="20986"/>
                    </a:lnTo>
                    <a:lnTo>
                      <a:pt x="22376" y="20670"/>
                    </a:lnTo>
                    <a:lnTo>
                      <a:pt x="22544" y="20354"/>
                    </a:lnTo>
                    <a:lnTo>
                      <a:pt x="22702" y="20028"/>
                    </a:lnTo>
                    <a:lnTo>
                      <a:pt x="22860" y="19691"/>
                    </a:lnTo>
                    <a:lnTo>
                      <a:pt x="22997" y="19354"/>
                    </a:lnTo>
                    <a:lnTo>
                      <a:pt x="23123" y="19018"/>
                    </a:lnTo>
                    <a:lnTo>
                      <a:pt x="23239" y="18670"/>
                    </a:lnTo>
                    <a:lnTo>
                      <a:pt x="23344" y="18323"/>
                    </a:lnTo>
                    <a:lnTo>
                      <a:pt x="23439" y="17976"/>
                    </a:lnTo>
                    <a:lnTo>
                      <a:pt x="23523" y="17618"/>
                    </a:lnTo>
                    <a:lnTo>
                      <a:pt x="23596" y="17271"/>
                    </a:lnTo>
                    <a:lnTo>
                      <a:pt x="23660" y="16913"/>
                    </a:lnTo>
                    <a:lnTo>
                      <a:pt x="23702" y="16555"/>
                    </a:lnTo>
                    <a:lnTo>
                      <a:pt x="23744" y="16197"/>
                    </a:lnTo>
                    <a:lnTo>
                      <a:pt x="23765" y="15839"/>
                    </a:lnTo>
                    <a:lnTo>
                      <a:pt x="23786" y="15481"/>
                    </a:lnTo>
                    <a:lnTo>
                      <a:pt x="23796" y="15124"/>
                    </a:lnTo>
                    <a:lnTo>
                      <a:pt x="23796" y="14766"/>
                    </a:lnTo>
                    <a:lnTo>
                      <a:pt x="23786" y="14408"/>
                    </a:lnTo>
                    <a:lnTo>
                      <a:pt x="23765" y="14050"/>
                    </a:lnTo>
                    <a:lnTo>
                      <a:pt x="23733" y="13703"/>
                    </a:lnTo>
                    <a:lnTo>
                      <a:pt x="23702" y="13345"/>
                    </a:lnTo>
                    <a:lnTo>
                      <a:pt x="23660" y="12987"/>
                    </a:lnTo>
                    <a:lnTo>
                      <a:pt x="23596" y="12629"/>
                    </a:lnTo>
                    <a:lnTo>
                      <a:pt x="23544" y="12282"/>
                    </a:lnTo>
                    <a:lnTo>
                      <a:pt x="23470" y="11924"/>
                    </a:lnTo>
                    <a:lnTo>
                      <a:pt x="23397" y="11577"/>
                    </a:lnTo>
                    <a:lnTo>
                      <a:pt x="23312" y="11219"/>
                    </a:lnTo>
                    <a:lnTo>
                      <a:pt x="23218" y="10872"/>
                    </a:lnTo>
                    <a:lnTo>
                      <a:pt x="23123" y="10524"/>
                    </a:lnTo>
                    <a:lnTo>
                      <a:pt x="23018" y="10177"/>
                    </a:lnTo>
                    <a:lnTo>
                      <a:pt x="22902" y="9840"/>
                    </a:lnTo>
                    <a:lnTo>
                      <a:pt x="22786" y="9493"/>
                    </a:lnTo>
                    <a:lnTo>
                      <a:pt x="22660" y="9156"/>
                    </a:lnTo>
                    <a:lnTo>
                      <a:pt x="22386" y="8483"/>
                    </a:lnTo>
                    <a:lnTo>
                      <a:pt x="22102" y="7820"/>
                    </a:lnTo>
                    <a:lnTo>
                      <a:pt x="21786" y="7157"/>
                    </a:lnTo>
                    <a:lnTo>
                      <a:pt x="21450" y="6515"/>
                    </a:lnTo>
                    <a:lnTo>
                      <a:pt x="21102" y="5883"/>
                    </a:lnTo>
                    <a:lnTo>
                      <a:pt x="20744" y="5273"/>
                    </a:lnTo>
                    <a:lnTo>
                      <a:pt x="20555" y="4968"/>
                    </a:lnTo>
                    <a:lnTo>
                      <a:pt x="20355" y="4662"/>
                    </a:lnTo>
                    <a:lnTo>
                      <a:pt x="20155" y="4368"/>
                    </a:lnTo>
                    <a:lnTo>
                      <a:pt x="19945" y="4084"/>
                    </a:lnTo>
                    <a:lnTo>
                      <a:pt x="19724" y="3799"/>
                    </a:lnTo>
                    <a:lnTo>
                      <a:pt x="19503" y="3526"/>
                    </a:lnTo>
                    <a:lnTo>
                      <a:pt x="19271" y="3252"/>
                    </a:lnTo>
                    <a:lnTo>
                      <a:pt x="19029" y="2989"/>
                    </a:lnTo>
                    <a:lnTo>
                      <a:pt x="18776" y="2747"/>
                    </a:lnTo>
                    <a:lnTo>
                      <a:pt x="18524" y="2505"/>
                    </a:lnTo>
                    <a:lnTo>
                      <a:pt x="18250" y="2273"/>
                    </a:lnTo>
                    <a:lnTo>
                      <a:pt x="17977" y="2052"/>
                    </a:lnTo>
                    <a:lnTo>
                      <a:pt x="17682" y="1852"/>
                    </a:lnTo>
                    <a:lnTo>
                      <a:pt x="17387" y="1652"/>
                    </a:lnTo>
                    <a:lnTo>
                      <a:pt x="17071" y="1474"/>
                    </a:lnTo>
                    <a:lnTo>
                      <a:pt x="16745" y="1295"/>
                    </a:lnTo>
                    <a:lnTo>
                      <a:pt x="16419" y="1126"/>
                    </a:lnTo>
                    <a:lnTo>
                      <a:pt x="16093" y="979"/>
                    </a:lnTo>
                    <a:lnTo>
                      <a:pt x="15756" y="832"/>
                    </a:lnTo>
                    <a:lnTo>
                      <a:pt x="15419" y="705"/>
                    </a:lnTo>
                    <a:lnTo>
                      <a:pt x="15082" y="590"/>
                    </a:lnTo>
                    <a:lnTo>
                      <a:pt x="14735" y="474"/>
                    </a:lnTo>
                    <a:lnTo>
                      <a:pt x="14388" y="379"/>
                    </a:lnTo>
                    <a:lnTo>
                      <a:pt x="14040" y="295"/>
                    </a:lnTo>
                    <a:lnTo>
                      <a:pt x="13693" y="221"/>
                    </a:lnTo>
                    <a:lnTo>
                      <a:pt x="13335" y="158"/>
                    </a:lnTo>
                    <a:lnTo>
                      <a:pt x="12967" y="105"/>
                    </a:lnTo>
                    <a:lnTo>
                      <a:pt x="12609" y="63"/>
                    </a:lnTo>
                    <a:lnTo>
                      <a:pt x="12241" y="32"/>
                    </a:lnTo>
                    <a:lnTo>
                      <a:pt x="11872" y="11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477;p88">
                <a:extLst>
                  <a:ext uri="{FF2B5EF4-FFF2-40B4-BE49-F238E27FC236}">
                    <a16:creationId xmlns:a16="http://schemas.microsoft.com/office/drawing/2014/main" id="{8E2AF2CF-B1F3-4039-8425-06188AEF3173}"/>
                  </a:ext>
                </a:extLst>
              </p:cNvPr>
              <p:cNvSpPr/>
              <p:nvPr/>
            </p:nvSpPr>
            <p:spPr>
              <a:xfrm>
                <a:off x="1562439" y="3250180"/>
                <a:ext cx="270346" cy="375865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19798" extrusionOk="0">
                    <a:moveTo>
                      <a:pt x="13072" y="1"/>
                    </a:moveTo>
                    <a:lnTo>
                      <a:pt x="1" y="2348"/>
                    </a:lnTo>
                    <a:lnTo>
                      <a:pt x="5221" y="19797"/>
                    </a:lnTo>
                    <a:lnTo>
                      <a:pt x="14240" y="18176"/>
                    </a:lnTo>
                    <a:lnTo>
                      <a:pt x="1307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478;p88">
                <a:extLst>
                  <a:ext uri="{FF2B5EF4-FFF2-40B4-BE49-F238E27FC236}">
                    <a16:creationId xmlns:a16="http://schemas.microsoft.com/office/drawing/2014/main" id="{65A87993-3AC6-40C3-81C3-80E366236619}"/>
                  </a:ext>
                </a:extLst>
              </p:cNvPr>
              <p:cNvSpPr/>
              <p:nvPr/>
            </p:nvSpPr>
            <p:spPr>
              <a:xfrm>
                <a:off x="1584614" y="3333716"/>
                <a:ext cx="245590" cy="212195"/>
              </a:xfrm>
              <a:custGeom>
                <a:avLst/>
                <a:gdLst/>
                <a:ahLst/>
                <a:cxnLst/>
                <a:rect l="l" t="t" r="r" b="b"/>
                <a:pathLst>
                  <a:path w="12936" h="11177" extrusionOk="0">
                    <a:moveTo>
                      <a:pt x="12283" y="0"/>
                    </a:moveTo>
                    <a:lnTo>
                      <a:pt x="1" y="2200"/>
                    </a:lnTo>
                    <a:lnTo>
                      <a:pt x="2642" y="11177"/>
                    </a:lnTo>
                    <a:lnTo>
                      <a:pt x="12935" y="9335"/>
                    </a:lnTo>
                    <a:lnTo>
                      <a:pt x="122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479;p88">
                <a:extLst>
                  <a:ext uri="{FF2B5EF4-FFF2-40B4-BE49-F238E27FC236}">
                    <a16:creationId xmlns:a16="http://schemas.microsoft.com/office/drawing/2014/main" id="{24AB3691-A2E2-492D-B91A-E8D312364AF6}"/>
                  </a:ext>
                </a:extLst>
              </p:cNvPr>
              <p:cNvSpPr/>
              <p:nvPr/>
            </p:nvSpPr>
            <p:spPr>
              <a:xfrm>
                <a:off x="1550251" y="3211621"/>
                <a:ext cx="270346" cy="108917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5737" extrusionOk="0">
                    <a:moveTo>
                      <a:pt x="13251" y="1"/>
                    </a:moveTo>
                    <a:lnTo>
                      <a:pt x="13135" y="11"/>
                    </a:lnTo>
                    <a:lnTo>
                      <a:pt x="485" y="2285"/>
                    </a:lnTo>
                    <a:lnTo>
                      <a:pt x="369" y="2316"/>
                    </a:lnTo>
                    <a:lnTo>
                      <a:pt x="264" y="2369"/>
                    </a:lnTo>
                    <a:lnTo>
                      <a:pt x="179" y="2442"/>
                    </a:lnTo>
                    <a:lnTo>
                      <a:pt x="106" y="2527"/>
                    </a:lnTo>
                    <a:lnTo>
                      <a:pt x="43" y="2632"/>
                    </a:lnTo>
                    <a:lnTo>
                      <a:pt x="11" y="2737"/>
                    </a:lnTo>
                    <a:lnTo>
                      <a:pt x="1" y="2853"/>
                    </a:lnTo>
                    <a:lnTo>
                      <a:pt x="11" y="2969"/>
                    </a:lnTo>
                    <a:lnTo>
                      <a:pt x="411" y="5252"/>
                    </a:lnTo>
                    <a:lnTo>
                      <a:pt x="453" y="5368"/>
                    </a:lnTo>
                    <a:lnTo>
                      <a:pt x="506" y="5473"/>
                    </a:lnTo>
                    <a:lnTo>
                      <a:pt x="569" y="5558"/>
                    </a:lnTo>
                    <a:lnTo>
                      <a:pt x="664" y="5631"/>
                    </a:lnTo>
                    <a:lnTo>
                      <a:pt x="758" y="5694"/>
                    </a:lnTo>
                    <a:lnTo>
                      <a:pt x="864" y="5726"/>
                    </a:lnTo>
                    <a:lnTo>
                      <a:pt x="979" y="5737"/>
                    </a:lnTo>
                    <a:lnTo>
                      <a:pt x="1106" y="5737"/>
                    </a:lnTo>
                    <a:lnTo>
                      <a:pt x="13745" y="3463"/>
                    </a:lnTo>
                    <a:lnTo>
                      <a:pt x="13861" y="3432"/>
                    </a:lnTo>
                    <a:lnTo>
                      <a:pt x="13966" y="3379"/>
                    </a:lnTo>
                    <a:lnTo>
                      <a:pt x="14061" y="3305"/>
                    </a:lnTo>
                    <a:lnTo>
                      <a:pt x="14135" y="3221"/>
                    </a:lnTo>
                    <a:lnTo>
                      <a:pt x="14187" y="3116"/>
                    </a:lnTo>
                    <a:lnTo>
                      <a:pt x="14219" y="3011"/>
                    </a:lnTo>
                    <a:lnTo>
                      <a:pt x="14240" y="2895"/>
                    </a:lnTo>
                    <a:lnTo>
                      <a:pt x="14229" y="2779"/>
                    </a:lnTo>
                    <a:lnTo>
                      <a:pt x="13819" y="495"/>
                    </a:lnTo>
                    <a:lnTo>
                      <a:pt x="13787" y="380"/>
                    </a:lnTo>
                    <a:lnTo>
                      <a:pt x="13735" y="274"/>
                    </a:lnTo>
                    <a:lnTo>
                      <a:pt x="13661" y="180"/>
                    </a:lnTo>
                    <a:lnTo>
                      <a:pt x="13577" y="106"/>
                    </a:lnTo>
                    <a:lnTo>
                      <a:pt x="13472" y="53"/>
                    </a:lnTo>
                    <a:lnTo>
                      <a:pt x="13366" y="22"/>
                    </a:lnTo>
                    <a:lnTo>
                      <a:pt x="1325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480;p88">
                <a:extLst>
                  <a:ext uri="{FF2B5EF4-FFF2-40B4-BE49-F238E27FC236}">
                    <a16:creationId xmlns:a16="http://schemas.microsoft.com/office/drawing/2014/main" id="{ABF0CA02-765B-4E6C-945E-F76D760F5F98}"/>
                  </a:ext>
                </a:extLst>
              </p:cNvPr>
              <p:cNvSpPr/>
              <p:nvPr/>
            </p:nvSpPr>
            <p:spPr>
              <a:xfrm>
                <a:off x="1670941" y="2727893"/>
                <a:ext cx="650768" cy="770468"/>
              </a:xfrm>
              <a:custGeom>
                <a:avLst/>
                <a:gdLst/>
                <a:ahLst/>
                <a:cxnLst/>
                <a:rect l="l" t="t" r="r" b="b"/>
                <a:pathLst>
                  <a:path w="34278" h="40583" extrusionOk="0">
                    <a:moveTo>
                      <a:pt x="26911" y="30184"/>
                    </a:moveTo>
                    <a:lnTo>
                      <a:pt x="26774" y="30300"/>
                    </a:lnTo>
                    <a:lnTo>
                      <a:pt x="26721" y="30353"/>
                    </a:lnTo>
                    <a:lnTo>
                      <a:pt x="26711" y="30363"/>
                    </a:lnTo>
                    <a:lnTo>
                      <a:pt x="26700" y="30384"/>
                    </a:lnTo>
                    <a:lnTo>
                      <a:pt x="26585" y="30479"/>
                    </a:lnTo>
                    <a:lnTo>
                      <a:pt x="26574" y="30479"/>
                    </a:lnTo>
                    <a:lnTo>
                      <a:pt x="26679" y="30374"/>
                    </a:lnTo>
                    <a:lnTo>
                      <a:pt x="26806" y="30268"/>
                    </a:lnTo>
                    <a:lnTo>
                      <a:pt x="26911" y="30184"/>
                    </a:lnTo>
                    <a:close/>
                    <a:moveTo>
                      <a:pt x="13629" y="0"/>
                    </a:moveTo>
                    <a:lnTo>
                      <a:pt x="13545" y="32"/>
                    </a:lnTo>
                    <a:lnTo>
                      <a:pt x="13461" y="63"/>
                    </a:lnTo>
                    <a:lnTo>
                      <a:pt x="13377" y="116"/>
                    </a:lnTo>
                    <a:lnTo>
                      <a:pt x="13292" y="169"/>
                    </a:lnTo>
                    <a:lnTo>
                      <a:pt x="13219" y="242"/>
                    </a:lnTo>
                    <a:lnTo>
                      <a:pt x="13135" y="327"/>
                    </a:lnTo>
                    <a:lnTo>
                      <a:pt x="13050" y="421"/>
                    </a:lnTo>
                    <a:lnTo>
                      <a:pt x="12977" y="516"/>
                    </a:lnTo>
                    <a:lnTo>
                      <a:pt x="12819" y="758"/>
                    </a:lnTo>
                    <a:lnTo>
                      <a:pt x="12672" y="1021"/>
                    </a:lnTo>
                    <a:lnTo>
                      <a:pt x="12524" y="1326"/>
                    </a:lnTo>
                    <a:lnTo>
                      <a:pt x="12387" y="1674"/>
                    </a:lnTo>
                    <a:lnTo>
                      <a:pt x="12261" y="2032"/>
                    </a:lnTo>
                    <a:lnTo>
                      <a:pt x="12135" y="2431"/>
                    </a:lnTo>
                    <a:lnTo>
                      <a:pt x="12019" y="2842"/>
                    </a:lnTo>
                    <a:lnTo>
                      <a:pt x="11903" y="3284"/>
                    </a:lnTo>
                    <a:lnTo>
                      <a:pt x="11809" y="3736"/>
                    </a:lnTo>
                    <a:lnTo>
                      <a:pt x="11714" y="4210"/>
                    </a:lnTo>
                    <a:lnTo>
                      <a:pt x="11640" y="4694"/>
                    </a:lnTo>
                    <a:lnTo>
                      <a:pt x="11566" y="5199"/>
                    </a:lnTo>
                    <a:lnTo>
                      <a:pt x="11503" y="5694"/>
                    </a:lnTo>
                    <a:lnTo>
                      <a:pt x="11451" y="6210"/>
                    </a:lnTo>
                    <a:lnTo>
                      <a:pt x="11419" y="6715"/>
                    </a:lnTo>
                    <a:lnTo>
                      <a:pt x="11388" y="7231"/>
                    </a:lnTo>
                    <a:lnTo>
                      <a:pt x="11377" y="7746"/>
                    </a:lnTo>
                    <a:lnTo>
                      <a:pt x="11377" y="8241"/>
                    </a:lnTo>
                    <a:lnTo>
                      <a:pt x="11398" y="8746"/>
                    </a:lnTo>
                    <a:lnTo>
                      <a:pt x="11430" y="9230"/>
                    </a:lnTo>
                    <a:lnTo>
                      <a:pt x="11472" y="9704"/>
                    </a:lnTo>
                    <a:lnTo>
                      <a:pt x="11535" y="10156"/>
                    </a:lnTo>
                    <a:lnTo>
                      <a:pt x="11609" y="10588"/>
                    </a:lnTo>
                    <a:lnTo>
                      <a:pt x="11703" y="11009"/>
                    </a:lnTo>
                    <a:lnTo>
                      <a:pt x="11809" y="11398"/>
                    </a:lnTo>
                    <a:lnTo>
                      <a:pt x="11872" y="11588"/>
                    </a:lnTo>
                    <a:lnTo>
                      <a:pt x="11935" y="11767"/>
                    </a:lnTo>
                    <a:lnTo>
                      <a:pt x="12008" y="11945"/>
                    </a:lnTo>
                    <a:lnTo>
                      <a:pt x="12082" y="12103"/>
                    </a:lnTo>
                    <a:lnTo>
                      <a:pt x="12166" y="12261"/>
                    </a:lnTo>
                    <a:lnTo>
                      <a:pt x="12251" y="12409"/>
                    </a:lnTo>
                    <a:lnTo>
                      <a:pt x="12966" y="13261"/>
                    </a:lnTo>
                    <a:lnTo>
                      <a:pt x="13629" y="14071"/>
                    </a:lnTo>
                    <a:lnTo>
                      <a:pt x="14419" y="15061"/>
                    </a:lnTo>
                    <a:lnTo>
                      <a:pt x="15524" y="16450"/>
                    </a:lnTo>
                    <a:lnTo>
                      <a:pt x="16892" y="18176"/>
                    </a:lnTo>
                    <a:lnTo>
                      <a:pt x="17607" y="19091"/>
                    </a:lnTo>
                    <a:lnTo>
                      <a:pt x="18344" y="20049"/>
                    </a:lnTo>
                    <a:lnTo>
                      <a:pt x="19081" y="21017"/>
                    </a:lnTo>
                    <a:lnTo>
                      <a:pt x="19828" y="22028"/>
                    </a:lnTo>
                    <a:lnTo>
                      <a:pt x="20586" y="23049"/>
                    </a:lnTo>
                    <a:lnTo>
                      <a:pt x="21333" y="24101"/>
                    </a:lnTo>
                    <a:lnTo>
                      <a:pt x="22080" y="25164"/>
                    </a:lnTo>
                    <a:lnTo>
                      <a:pt x="22806" y="26259"/>
                    </a:lnTo>
                    <a:lnTo>
                      <a:pt x="23164" y="26795"/>
                    </a:lnTo>
                    <a:lnTo>
                      <a:pt x="23512" y="27343"/>
                    </a:lnTo>
                    <a:lnTo>
                      <a:pt x="23848" y="27900"/>
                    </a:lnTo>
                    <a:lnTo>
                      <a:pt x="24175" y="28448"/>
                    </a:lnTo>
                    <a:lnTo>
                      <a:pt x="24490" y="28995"/>
                    </a:lnTo>
                    <a:lnTo>
                      <a:pt x="24785" y="29532"/>
                    </a:lnTo>
                    <a:lnTo>
                      <a:pt x="25059" y="30058"/>
                    </a:lnTo>
                    <a:lnTo>
                      <a:pt x="25301" y="30574"/>
                    </a:lnTo>
                    <a:lnTo>
                      <a:pt x="25490" y="31016"/>
                    </a:lnTo>
                    <a:lnTo>
                      <a:pt x="25459" y="31026"/>
                    </a:lnTo>
                    <a:lnTo>
                      <a:pt x="25301" y="31068"/>
                    </a:lnTo>
                    <a:lnTo>
                      <a:pt x="25217" y="31079"/>
                    </a:lnTo>
                    <a:lnTo>
                      <a:pt x="25195" y="31089"/>
                    </a:lnTo>
                    <a:lnTo>
                      <a:pt x="25143" y="31089"/>
                    </a:lnTo>
                    <a:lnTo>
                      <a:pt x="25048" y="31100"/>
                    </a:lnTo>
                    <a:lnTo>
                      <a:pt x="24343" y="31173"/>
                    </a:lnTo>
                    <a:lnTo>
                      <a:pt x="23617" y="31258"/>
                    </a:lnTo>
                    <a:lnTo>
                      <a:pt x="22880" y="31342"/>
                    </a:lnTo>
                    <a:lnTo>
                      <a:pt x="21449" y="31552"/>
                    </a:lnTo>
                    <a:lnTo>
                      <a:pt x="20744" y="31668"/>
                    </a:lnTo>
                    <a:lnTo>
                      <a:pt x="20049" y="31784"/>
                    </a:lnTo>
                    <a:lnTo>
                      <a:pt x="18681" y="32047"/>
                    </a:lnTo>
                    <a:lnTo>
                      <a:pt x="17334" y="32310"/>
                    </a:lnTo>
                    <a:lnTo>
                      <a:pt x="16018" y="32584"/>
                    </a:lnTo>
                    <a:lnTo>
                      <a:pt x="14745" y="32868"/>
                    </a:lnTo>
                    <a:lnTo>
                      <a:pt x="13503" y="33163"/>
                    </a:lnTo>
                    <a:lnTo>
                      <a:pt x="12303" y="33457"/>
                    </a:lnTo>
                    <a:lnTo>
                      <a:pt x="10030" y="34047"/>
                    </a:lnTo>
                    <a:lnTo>
                      <a:pt x="7946" y="34604"/>
                    </a:lnTo>
                    <a:lnTo>
                      <a:pt x="6978" y="34888"/>
                    </a:lnTo>
                    <a:lnTo>
                      <a:pt x="6515" y="35025"/>
                    </a:lnTo>
                    <a:lnTo>
                      <a:pt x="6062" y="35162"/>
                    </a:lnTo>
                    <a:lnTo>
                      <a:pt x="5841" y="35225"/>
                    </a:lnTo>
                    <a:lnTo>
                      <a:pt x="5620" y="35288"/>
                    </a:lnTo>
                    <a:lnTo>
                      <a:pt x="5410" y="35331"/>
                    </a:lnTo>
                    <a:lnTo>
                      <a:pt x="5189" y="35373"/>
                    </a:lnTo>
                    <a:lnTo>
                      <a:pt x="4768" y="35436"/>
                    </a:lnTo>
                    <a:lnTo>
                      <a:pt x="4357" y="35478"/>
                    </a:lnTo>
                    <a:lnTo>
                      <a:pt x="3568" y="35562"/>
                    </a:lnTo>
                    <a:lnTo>
                      <a:pt x="3210" y="35615"/>
                    </a:lnTo>
                    <a:lnTo>
                      <a:pt x="3031" y="35646"/>
                    </a:lnTo>
                    <a:lnTo>
                      <a:pt x="2863" y="35688"/>
                    </a:lnTo>
                    <a:lnTo>
                      <a:pt x="2537" y="35773"/>
                    </a:lnTo>
                    <a:lnTo>
                      <a:pt x="2242" y="35878"/>
                    </a:lnTo>
                    <a:lnTo>
                      <a:pt x="1958" y="35983"/>
                    </a:lnTo>
                    <a:lnTo>
                      <a:pt x="1705" y="36088"/>
                    </a:lnTo>
                    <a:lnTo>
                      <a:pt x="1589" y="36151"/>
                    </a:lnTo>
                    <a:lnTo>
                      <a:pt x="1474" y="36215"/>
                    </a:lnTo>
                    <a:lnTo>
                      <a:pt x="1263" y="36341"/>
                    </a:lnTo>
                    <a:lnTo>
                      <a:pt x="1084" y="36478"/>
                    </a:lnTo>
                    <a:lnTo>
                      <a:pt x="916" y="36593"/>
                    </a:lnTo>
                    <a:lnTo>
                      <a:pt x="779" y="36720"/>
                    </a:lnTo>
                    <a:lnTo>
                      <a:pt x="653" y="36825"/>
                    </a:lnTo>
                    <a:lnTo>
                      <a:pt x="474" y="37014"/>
                    </a:lnTo>
                    <a:lnTo>
                      <a:pt x="379" y="37141"/>
                    </a:lnTo>
                    <a:lnTo>
                      <a:pt x="337" y="37193"/>
                    </a:lnTo>
                    <a:lnTo>
                      <a:pt x="232" y="37383"/>
                    </a:lnTo>
                    <a:lnTo>
                      <a:pt x="137" y="37583"/>
                    </a:lnTo>
                    <a:lnTo>
                      <a:pt x="74" y="37783"/>
                    </a:lnTo>
                    <a:lnTo>
                      <a:pt x="32" y="37983"/>
                    </a:lnTo>
                    <a:lnTo>
                      <a:pt x="0" y="38193"/>
                    </a:lnTo>
                    <a:lnTo>
                      <a:pt x="0" y="38404"/>
                    </a:lnTo>
                    <a:lnTo>
                      <a:pt x="11" y="38614"/>
                    </a:lnTo>
                    <a:lnTo>
                      <a:pt x="42" y="38814"/>
                    </a:lnTo>
                    <a:lnTo>
                      <a:pt x="95" y="39014"/>
                    </a:lnTo>
                    <a:lnTo>
                      <a:pt x="169" y="39214"/>
                    </a:lnTo>
                    <a:lnTo>
                      <a:pt x="263" y="39403"/>
                    </a:lnTo>
                    <a:lnTo>
                      <a:pt x="369" y="39582"/>
                    </a:lnTo>
                    <a:lnTo>
                      <a:pt x="495" y="39751"/>
                    </a:lnTo>
                    <a:lnTo>
                      <a:pt x="642" y="39898"/>
                    </a:lnTo>
                    <a:lnTo>
                      <a:pt x="811" y="40045"/>
                    </a:lnTo>
                    <a:lnTo>
                      <a:pt x="990" y="40172"/>
                    </a:lnTo>
                    <a:lnTo>
                      <a:pt x="1116" y="40256"/>
                    </a:lnTo>
                    <a:lnTo>
                      <a:pt x="1253" y="40319"/>
                    </a:lnTo>
                    <a:lnTo>
                      <a:pt x="1389" y="40382"/>
                    </a:lnTo>
                    <a:lnTo>
                      <a:pt x="1526" y="40424"/>
                    </a:lnTo>
                    <a:lnTo>
                      <a:pt x="1779" y="40498"/>
                    </a:lnTo>
                    <a:lnTo>
                      <a:pt x="1831" y="40519"/>
                    </a:lnTo>
                    <a:lnTo>
                      <a:pt x="1968" y="40540"/>
                    </a:lnTo>
                    <a:lnTo>
                      <a:pt x="2200" y="40572"/>
                    </a:lnTo>
                    <a:lnTo>
                      <a:pt x="2337" y="40582"/>
                    </a:lnTo>
                    <a:lnTo>
                      <a:pt x="2495" y="40582"/>
                    </a:lnTo>
                    <a:lnTo>
                      <a:pt x="2673" y="40572"/>
                    </a:lnTo>
                    <a:lnTo>
                      <a:pt x="2852" y="40561"/>
                    </a:lnTo>
                    <a:lnTo>
                      <a:pt x="3063" y="40530"/>
                    </a:lnTo>
                    <a:lnTo>
                      <a:pt x="3273" y="40487"/>
                    </a:lnTo>
                    <a:lnTo>
                      <a:pt x="3505" y="40435"/>
                    </a:lnTo>
                    <a:lnTo>
                      <a:pt x="3747" y="40372"/>
                    </a:lnTo>
                    <a:lnTo>
                      <a:pt x="3999" y="40277"/>
                    </a:lnTo>
                    <a:lnTo>
                      <a:pt x="4273" y="40172"/>
                    </a:lnTo>
                    <a:lnTo>
                      <a:pt x="4547" y="40056"/>
                    </a:lnTo>
                    <a:lnTo>
                      <a:pt x="4841" y="39919"/>
                    </a:lnTo>
                    <a:lnTo>
                      <a:pt x="5157" y="39761"/>
                    </a:lnTo>
                    <a:lnTo>
                      <a:pt x="5473" y="39593"/>
                    </a:lnTo>
                    <a:lnTo>
                      <a:pt x="5820" y="39446"/>
                    </a:lnTo>
                    <a:lnTo>
                      <a:pt x="5999" y="39372"/>
                    </a:lnTo>
                    <a:lnTo>
                      <a:pt x="6189" y="39298"/>
                    </a:lnTo>
                    <a:lnTo>
                      <a:pt x="6378" y="39235"/>
                    </a:lnTo>
                    <a:lnTo>
                      <a:pt x="6567" y="39182"/>
                    </a:lnTo>
                    <a:lnTo>
                      <a:pt x="6778" y="39140"/>
                    </a:lnTo>
                    <a:lnTo>
                      <a:pt x="6978" y="39109"/>
                    </a:lnTo>
                    <a:lnTo>
                      <a:pt x="7851" y="38982"/>
                    </a:lnTo>
                    <a:lnTo>
                      <a:pt x="8788" y="38867"/>
                    </a:lnTo>
                    <a:lnTo>
                      <a:pt x="9272" y="38804"/>
                    </a:lnTo>
                    <a:lnTo>
                      <a:pt x="9767" y="38761"/>
                    </a:lnTo>
                    <a:lnTo>
                      <a:pt x="10283" y="38719"/>
                    </a:lnTo>
                    <a:lnTo>
                      <a:pt x="10809" y="38677"/>
                    </a:lnTo>
                    <a:lnTo>
                      <a:pt x="11345" y="38646"/>
                    </a:lnTo>
                    <a:lnTo>
                      <a:pt x="11893" y="38614"/>
                    </a:lnTo>
                    <a:lnTo>
                      <a:pt x="12451" y="38593"/>
                    </a:lnTo>
                    <a:lnTo>
                      <a:pt x="13019" y="38572"/>
                    </a:lnTo>
                    <a:lnTo>
                      <a:pt x="14187" y="38561"/>
                    </a:lnTo>
                    <a:lnTo>
                      <a:pt x="15397" y="38551"/>
                    </a:lnTo>
                    <a:lnTo>
                      <a:pt x="16639" y="38561"/>
                    </a:lnTo>
                    <a:lnTo>
                      <a:pt x="17913" y="38583"/>
                    </a:lnTo>
                    <a:lnTo>
                      <a:pt x="19218" y="38614"/>
                    </a:lnTo>
                    <a:lnTo>
                      <a:pt x="20544" y="38667"/>
                    </a:lnTo>
                    <a:lnTo>
                      <a:pt x="23238" y="38772"/>
                    </a:lnTo>
                    <a:lnTo>
                      <a:pt x="24606" y="38825"/>
                    </a:lnTo>
                    <a:lnTo>
                      <a:pt x="25311" y="38846"/>
                    </a:lnTo>
                    <a:lnTo>
                      <a:pt x="25406" y="38846"/>
                    </a:lnTo>
                    <a:lnTo>
                      <a:pt x="25427" y="38856"/>
                    </a:lnTo>
                    <a:lnTo>
                      <a:pt x="25785" y="38856"/>
                    </a:lnTo>
                    <a:lnTo>
                      <a:pt x="26332" y="38835"/>
                    </a:lnTo>
                    <a:lnTo>
                      <a:pt x="26616" y="38804"/>
                    </a:lnTo>
                    <a:lnTo>
                      <a:pt x="26890" y="38782"/>
                    </a:lnTo>
                    <a:lnTo>
                      <a:pt x="27164" y="38740"/>
                    </a:lnTo>
                    <a:lnTo>
                      <a:pt x="27448" y="38698"/>
                    </a:lnTo>
                    <a:lnTo>
                      <a:pt x="27721" y="38646"/>
                    </a:lnTo>
                    <a:lnTo>
                      <a:pt x="27995" y="38583"/>
                    </a:lnTo>
                    <a:lnTo>
                      <a:pt x="28269" y="38519"/>
                    </a:lnTo>
                    <a:lnTo>
                      <a:pt x="28542" y="38446"/>
                    </a:lnTo>
                    <a:lnTo>
                      <a:pt x="28816" y="38362"/>
                    </a:lnTo>
                    <a:lnTo>
                      <a:pt x="29089" y="38277"/>
                    </a:lnTo>
                    <a:lnTo>
                      <a:pt x="29353" y="38183"/>
                    </a:lnTo>
                    <a:lnTo>
                      <a:pt x="29616" y="38077"/>
                    </a:lnTo>
                    <a:lnTo>
                      <a:pt x="29879" y="37962"/>
                    </a:lnTo>
                    <a:lnTo>
                      <a:pt x="30142" y="37846"/>
                    </a:lnTo>
                    <a:lnTo>
                      <a:pt x="30405" y="37730"/>
                    </a:lnTo>
                    <a:lnTo>
                      <a:pt x="30658" y="37593"/>
                    </a:lnTo>
                    <a:lnTo>
                      <a:pt x="30910" y="37456"/>
                    </a:lnTo>
                    <a:lnTo>
                      <a:pt x="31163" y="37320"/>
                    </a:lnTo>
                    <a:lnTo>
                      <a:pt x="31689" y="36983"/>
                    </a:lnTo>
                    <a:lnTo>
                      <a:pt x="31836" y="36888"/>
                    </a:lnTo>
                    <a:lnTo>
                      <a:pt x="32089" y="36699"/>
                    </a:lnTo>
                    <a:lnTo>
                      <a:pt x="32352" y="36478"/>
                    </a:lnTo>
                    <a:lnTo>
                      <a:pt x="32594" y="36236"/>
                    </a:lnTo>
                    <a:lnTo>
                      <a:pt x="32836" y="35973"/>
                    </a:lnTo>
                    <a:lnTo>
                      <a:pt x="33047" y="35699"/>
                    </a:lnTo>
                    <a:lnTo>
                      <a:pt x="33247" y="35425"/>
                    </a:lnTo>
                    <a:lnTo>
                      <a:pt x="33425" y="35141"/>
                    </a:lnTo>
                    <a:lnTo>
                      <a:pt x="33583" y="34857"/>
                    </a:lnTo>
                    <a:lnTo>
                      <a:pt x="33720" y="34573"/>
                    </a:lnTo>
                    <a:lnTo>
                      <a:pt x="33836" y="34289"/>
                    </a:lnTo>
                    <a:lnTo>
                      <a:pt x="33931" y="34015"/>
                    </a:lnTo>
                    <a:lnTo>
                      <a:pt x="34015" y="33741"/>
                    </a:lnTo>
                    <a:lnTo>
                      <a:pt x="34089" y="33489"/>
                    </a:lnTo>
                    <a:lnTo>
                      <a:pt x="34141" y="33236"/>
                    </a:lnTo>
                    <a:lnTo>
                      <a:pt x="34183" y="32994"/>
                    </a:lnTo>
                    <a:lnTo>
                      <a:pt x="34215" y="32763"/>
                    </a:lnTo>
                    <a:lnTo>
                      <a:pt x="34246" y="32542"/>
                    </a:lnTo>
                    <a:lnTo>
                      <a:pt x="34257" y="32321"/>
                    </a:lnTo>
                    <a:lnTo>
                      <a:pt x="34278" y="31921"/>
                    </a:lnTo>
                    <a:lnTo>
                      <a:pt x="34278" y="31542"/>
                    </a:lnTo>
                    <a:lnTo>
                      <a:pt x="34257" y="31184"/>
                    </a:lnTo>
                    <a:lnTo>
                      <a:pt x="34225" y="30847"/>
                    </a:lnTo>
                    <a:lnTo>
                      <a:pt x="34183" y="30531"/>
                    </a:lnTo>
                    <a:lnTo>
                      <a:pt x="34141" y="30226"/>
                    </a:lnTo>
                    <a:lnTo>
                      <a:pt x="34089" y="29942"/>
                    </a:lnTo>
                    <a:lnTo>
                      <a:pt x="34036" y="29668"/>
                    </a:lnTo>
                    <a:lnTo>
                      <a:pt x="33910" y="29142"/>
                    </a:lnTo>
                    <a:lnTo>
                      <a:pt x="33773" y="28658"/>
                    </a:lnTo>
                    <a:lnTo>
                      <a:pt x="33625" y="28195"/>
                    </a:lnTo>
                    <a:lnTo>
                      <a:pt x="33478" y="27742"/>
                    </a:lnTo>
                    <a:lnTo>
                      <a:pt x="33320" y="27321"/>
                    </a:lnTo>
                    <a:lnTo>
                      <a:pt x="33152" y="26901"/>
                    </a:lnTo>
                    <a:lnTo>
                      <a:pt x="32994" y="26501"/>
                    </a:lnTo>
                    <a:lnTo>
                      <a:pt x="32826" y="26101"/>
                    </a:lnTo>
                    <a:lnTo>
                      <a:pt x="32657" y="25722"/>
                    </a:lnTo>
                    <a:lnTo>
                      <a:pt x="32299" y="24975"/>
                    </a:lnTo>
                    <a:lnTo>
                      <a:pt x="31942" y="24248"/>
                    </a:lnTo>
                    <a:lnTo>
                      <a:pt x="31584" y="23543"/>
                    </a:lnTo>
                    <a:lnTo>
                      <a:pt x="31215" y="22859"/>
                    </a:lnTo>
                    <a:lnTo>
                      <a:pt x="30847" y="22186"/>
                    </a:lnTo>
                    <a:lnTo>
                      <a:pt x="30468" y="21533"/>
                    </a:lnTo>
                    <a:lnTo>
                      <a:pt x="30089" y="20891"/>
                    </a:lnTo>
                    <a:lnTo>
                      <a:pt x="29710" y="20260"/>
                    </a:lnTo>
                    <a:lnTo>
                      <a:pt x="29321" y="19639"/>
                    </a:lnTo>
                    <a:lnTo>
                      <a:pt x="28942" y="19028"/>
                    </a:lnTo>
                    <a:lnTo>
                      <a:pt x="28174" y="17839"/>
                    </a:lnTo>
                    <a:lnTo>
                      <a:pt x="27406" y="16681"/>
                    </a:lnTo>
                    <a:lnTo>
                      <a:pt x="26648" y="15566"/>
                    </a:lnTo>
                    <a:lnTo>
                      <a:pt x="25901" y="14492"/>
                    </a:lnTo>
                    <a:lnTo>
                      <a:pt x="25164" y="13461"/>
                    </a:lnTo>
                    <a:lnTo>
                      <a:pt x="24438" y="12461"/>
                    </a:lnTo>
                    <a:lnTo>
                      <a:pt x="23733" y="11514"/>
                    </a:lnTo>
                    <a:lnTo>
                      <a:pt x="23048" y="10598"/>
                    </a:lnTo>
                    <a:lnTo>
                      <a:pt x="21754" y="8904"/>
                    </a:lnTo>
                    <a:lnTo>
                      <a:pt x="20554" y="7388"/>
                    </a:lnTo>
                    <a:lnTo>
                      <a:pt x="19502" y="6062"/>
                    </a:lnTo>
                    <a:lnTo>
                      <a:pt x="18597" y="4947"/>
                    </a:lnTo>
                    <a:lnTo>
                      <a:pt x="16818" y="2842"/>
                    </a:lnTo>
                    <a:lnTo>
                      <a:pt x="16566" y="2558"/>
                    </a:lnTo>
                    <a:lnTo>
                      <a:pt x="16197" y="2179"/>
                    </a:lnTo>
                    <a:lnTo>
                      <a:pt x="15766" y="1758"/>
                    </a:lnTo>
                    <a:lnTo>
                      <a:pt x="15292" y="1305"/>
                    </a:lnTo>
                    <a:lnTo>
                      <a:pt x="14808" y="863"/>
                    </a:lnTo>
                    <a:lnTo>
                      <a:pt x="14566" y="663"/>
                    </a:lnTo>
                    <a:lnTo>
                      <a:pt x="14345" y="484"/>
                    </a:lnTo>
                    <a:lnTo>
                      <a:pt x="14134" y="316"/>
                    </a:lnTo>
                    <a:lnTo>
                      <a:pt x="13945" y="179"/>
                    </a:lnTo>
                    <a:lnTo>
                      <a:pt x="13777" y="74"/>
                    </a:lnTo>
                    <a:lnTo>
                      <a:pt x="1362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481;p88">
                <a:extLst>
                  <a:ext uri="{FF2B5EF4-FFF2-40B4-BE49-F238E27FC236}">
                    <a16:creationId xmlns:a16="http://schemas.microsoft.com/office/drawing/2014/main" id="{4BD7C7FA-66CF-49DE-8341-1013213B3D8E}"/>
                  </a:ext>
                </a:extLst>
              </p:cNvPr>
              <p:cNvSpPr/>
              <p:nvPr/>
            </p:nvSpPr>
            <p:spPr>
              <a:xfrm>
                <a:off x="1654557" y="2375829"/>
                <a:ext cx="86135" cy="8613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4537" extrusionOk="0">
                    <a:moveTo>
                      <a:pt x="2274" y="0"/>
                    </a:moveTo>
                    <a:lnTo>
                      <a:pt x="2042" y="11"/>
                    </a:lnTo>
                    <a:lnTo>
                      <a:pt x="1810" y="43"/>
                    </a:lnTo>
                    <a:lnTo>
                      <a:pt x="1600" y="95"/>
                    </a:lnTo>
                    <a:lnTo>
                      <a:pt x="1389" y="179"/>
                    </a:lnTo>
                    <a:lnTo>
                      <a:pt x="1189" y="274"/>
                    </a:lnTo>
                    <a:lnTo>
                      <a:pt x="1000" y="390"/>
                    </a:lnTo>
                    <a:lnTo>
                      <a:pt x="821" y="516"/>
                    </a:lnTo>
                    <a:lnTo>
                      <a:pt x="663" y="663"/>
                    </a:lnTo>
                    <a:lnTo>
                      <a:pt x="516" y="821"/>
                    </a:lnTo>
                    <a:lnTo>
                      <a:pt x="390" y="1000"/>
                    </a:lnTo>
                    <a:lnTo>
                      <a:pt x="274" y="1190"/>
                    </a:lnTo>
                    <a:lnTo>
                      <a:pt x="179" y="1379"/>
                    </a:lnTo>
                    <a:lnTo>
                      <a:pt x="105" y="1590"/>
                    </a:lnTo>
                    <a:lnTo>
                      <a:pt x="42" y="1811"/>
                    </a:lnTo>
                    <a:lnTo>
                      <a:pt x="11" y="2032"/>
                    </a:lnTo>
                    <a:lnTo>
                      <a:pt x="0" y="2263"/>
                    </a:lnTo>
                    <a:lnTo>
                      <a:pt x="11" y="2495"/>
                    </a:lnTo>
                    <a:lnTo>
                      <a:pt x="42" y="2726"/>
                    </a:lnTo>
                    <a:lnTo>
                      <a:pt x="105" y="2937"/>
                    </a:lnTo>
                    <a:lnTo>
                      <a:pt x="179" y="3147"/>
                    </a:lnTo>
                    <a:lnTo>
                      <a:pt x="274" y="3347"/>
                    </a:lnTo>
                    <a:lnTo>
                      <a:pt x="390" y="3537"/>
                    </a:lnTo>
                    <a:lnTo>
                      <a:pt x="516" y="3716"/>
                    </a:lnTo>
                    <a:lnTo>
                      <a:pt x="663" y="3873"/>
                    </a:lnTo>
                    <a:lnTo>
                      <a:pt x="821" y="4021"/>
                    </a:lnTo>
                    <a:lnTo>
                      <a:pt x="1000" y="4147"/>
                    </a:lnTo>
                    <a:lnTo>
                      <a:pt x="1189" y="4263"/>
                    </a:lnTo>
                    <a:lnTo>
                      <a:pt x="1389" y="4358"/>
                    </a:lnTo>
                    <a:lnTo>
                      <a:pt x="1600" y="4431"/>
                    </a:lnTo>
                    <a:lnTo>
                      <a:pt x="1810" y="4494"/>
                    </a:lnTo>
                    <a:lnTo>
                      <a:pt x="2042" y="4526"/>
                    </a:lnTo>
                    <a:lnTo>
                      <a:pt x="2274" y="4536"/>
                    </a:lnTo>
                    <a:lnTo>
                      <a:pt x="2505" y="4526"/>
                    </a:lnTo>
                    <a:lnTo>
                      <a:pt x="2726" y="4494"/>
                    </a:lnTo>
                    <a:lnTo>
                      <a:pt x="2947" y="4431"/>
                    </a:lnTo>
                    <a:lnTo>
                      <a:pt x="3158" y="4358"/>
                    </a:lnTo>
                    <a:lnTo>
                      <a:pt x="3347" y="4263"/>
                    </a:lnTo>
                    <a:lnTo>
                      <a:pt x="3536" y="4147"/>
                    </a:lnTo>
                    <a:lnTo>
                      <a:pt x="3715" y="4021"/>
                    </a:lnTo>
                    <a:lnTo>
                      <a:pt x="3873" y="3873"/>
                    </a:lnTo>
                    <a:lnTo>
                      <a:pt x="4021" y="3716"/>
                    </a:lnTo>
                    <a:lnTo>
                      <a:pt x="4147" y="3537"/>
                    </a:lnTo>
                    <a:lnTo>
                      <a:pt x="4263" y="3347"/>
                    </a:lnTo>
                    <a:lnTo>
                      <a:pt x="4357" y="3147"/>
                    </a:lnTo>
                    <a:lnTo>
                      <a:pt x="4442" y="2937"/>
                    </a:lnTo>
                    <a:lnTo>
                      <a:pt x="4494" y="2726"/>
                    </a:lnTo>
                    <a:lnTo>
                      <a:pt x="4526" y="2495"/>
                    </a:lnTo>
                    <a:lnTo>
                      <a:pt x="4536" y="2263"/>
                    </a:lnTo>
                    <a:lnTo>
                      <a:pt x="4526" y="2032"/>
                    </a:lnTo>
                    <a:lnTo>
                      <a:pt x="4494" y="1811"/>
                    </a:lnTo>
                    <a:lnTo>
                      <a:pt x="4442" y="1590"/>
                    </a:lnTo>
                    <a:lnTo>
                      <a:pt x="4357" y="1379"/>
                    </a:lnTo>
                    <a:lnTo>
                      <a:pt x="4263" y="1190"/>
                    </a:lnTo>
                    <a:lnTo>
                      <a:pt x="4147" y="1000"/>
                    </a:lnTo>
                    <a:lnTo>
                      <a:pt x="4021" y="821"/>
                    </a:lnTo>
                    <a:lnTo>
                      <a:pt x="3873" y="663"/>
                    </a:lnTo>
                    <a:lnTo>
                      <a:pt x="3715" y="516"/>
                    </a:lnTo>
                    <a:lnTo>
                      <a:pt x="3536" y="390"/>
                    </a:lnTo>
                    <a:lnTo>
                      <a:pt x="3347" y="274"/>
                    </a:lnTo>
                    <a:lnTo>
                      <a:pt x="3158" y="179"/>
                    </a:lnTo>
                    <a:lnTo>
                      <a:pt x="2947" y="95"/>
                    </a:lnTo>
                    <a:lnTo>
                      <a:pt x="2726" y="43"/>
                    </a:lnTo>
                    <a:lnTo>
                      <a:pt x="2505" y="11"/>
                    </a:lnTo>
                    <a:lnTo>
                      <a:pt x="227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482;p88">
                <a:extLst>
                  <a:ext uri="{FF2B5EF4-FFF2-40B4-BE49-F238E27FC236}">
                    <a16:creationId xmlns:a16="http://schemas.microsoft.com/office/drawing/2014/main" id="{7C403231-8321-41DE-A1E1-7E07316F39BC}"/>
                  </a:ext>
                </a:extLst>
              </p:cNvPr>
              <p:cNvSpPr/>
              <p:nvPr/>
            </p:nvSpPr>
            <p:spPr>
              <a:xfrm>
                <a:off x="1685313" y="1974820"/>
                <a:ext cx="222219" cy="222200"/>
              </a:xfrm>
              <a:custGeom>
                <a:avLst/>
                <a:gdLst/>
                <a:ahLst/>
                <a:cxnLst/>
                <a:rect l="l" t="t" r="r" b="b"/>
                <a:pathLst>
                  <a:path w="11705" h="11704" extrusionOk="0">
                    <a:moveTo>
                      <a:pt x="5853" y="0"/>
                    </a:moveTo>
                    <a:lnTo>
                      <a:pt x="5547" y="11"/>
                    </a:lnTo>
                    <a:lnTo>
                      <a:pt x="5253" y="32"/>
                    </a:lnTo>
                    <a:lnTo>
                      <a:pt x="4958" y="74"/>
                    </a:lnTo>
                    <a:lnTo>
                      <a:pt x="4674" y="126"/>
                    </a:lnTo>
                    <a:lnTo>
                      <a:pt x="4390" y="190"/>
                    </a:lnTo>
                    <a:lnTo>
                      <a:pt x="4116" y="263"/>
                    </a:lnTo>
                    <a:lnTo>
                      <a:pt x="3842" y="358"/>
                    </a:lnTo>
                    <a:lnTo>
                      <a:pt x="3579" y="463"/>
                    </a:lnTo>
                    <a:lnTo>
                      <a:pt x="3316" y="579"/>
                    </a:lnTo>
                    <a:lnTo>
                      <a:pt x="3064" y="705"/>
                    </a:lnTo>
                    <a:lnTo>
                      <a:pt x="2822" y="853"/>
                    </a:lnTo>
                    <a:lnTo>
                      <a:pt x="2579" y="1000"/>
                    </a:lnTo>
                    <a:lnTo>
                      <a:pt x="2348" y="1168"/>
                    </a:lnTo>
                    <a:lnTo>
                      <a:pt x="2127" y="1337"/>
                    </a:lnTo>
                    <a:lnTo>
                      <a:pt x="1916" y="1526"/>
                    </a:lnTo>
                    <a:lnTo>
                      <a:pt x="1716" y="1716"/>
                    </a:lnTo>
                    <a:lnTo>
                      <a:pt x="1527" y="1916"/>
                    </a:lnTo>
                    <a:lnTo>
                      <a:pt x="1338" y="2137"/>
                    </a:lnTo>
                    <a:lnTo>
                      <a:pt x="1169" y="2358"/>
                    </a:lnTo>
                    <a:lnTo>
                      <a:pt x="1001" y="2579"/>
                    </a:lnTo>
                    <a:lnTo>
                      <a:pt x="853" y="2821"/>
                    </a:lnTo>
                    <a:lnTo>
                      <a:pt x="706" y="3063"/>
                    </a:lnTo>
                    <a:lnTo>
                      <a:pt x="580" y="3315"/>
                    </a:lnTo>
                    <a:lnTo>
                      <a:pt x="464" y="3578"/>
                    </a:lnTo>
                    <a:lnTo>
                      <a:pt x="359" y="3841"/>
                    </a:lnTo>
                    <a:lnTo>
                      <a:pt x="264" y="4115"/>
                    </a:lnTo>
                    <a:lnTo>
                      <a:pt x="190" y="4389"/>
                    </a:lnTo>
                    <a:lnTo>
                      <a:pt x="127" y="4673"/>
                    </a:lnTo>
                    <a:lnTo>
                      <a:pt x="75" y="4957"/>
                    </a:lnTo>
                    <a:lnTo>
                      <a:pt x="33" y="5252"/>
                    </a:lnTo>
                    <a:lnTo>
                      <a:pt x="12" y="5546"/>
                    </a:lnTo>
                    <a:lnTo>
                      <a:pt x="1" y="5852"/>
                    </a:lnTo>
                    <a:lnTo>
                      <a:pt x="12" y="6157"/>
                    </a:lnTo>
                    <a:lnTo>
                      <a:pt x="33" y="6452"/>
                    </a:lnTo>
                    <a:lnTo>
                      <a:pt x="75" y="6746"/>
                    </a:lnTo>
                    <a:lnTo>
                      <a:pt x="127" y="7030"/>
                    </a:lnTo>
                    <a:lnTo>
                      <a:pt x="190" y="7315"/>
                    </a:lnTo>
                    <a:lnTo>
                      <a:pt x="264" y="7588"/>
                    </a:lnTo>
                    <a:lnTo>
                      <a:pt x="359" y="7862"/>
                    </a:lnTo>
                    <a:lnTo>
                      <a:pt x="464" y="8125"/>
                    </a:lnTo>
                    <a:lnTo>
                      <a:pt x="580" y="8388"/>
                    </a:lnTo>
                    <a:lnTo>
                      <a:pt x="706" y="8641"/>
                    </a:lnTo>
                    <a:lnTo>
                      <a:pt x="853" y="8883"/>
                    </a:lnTo>
                    <a:lnTo>
                      <a:pt x="1001" y="9125"/>
                    </a:lnTo>
                    <a:lnTo>
                      <a:pt x="1169" y="9356"/>
                    </a:lnTo>
                    <a:lnTo>
                      <a:pt x="1338" y="9577"/>
                    </a:lnTo>
                    <a:lnTo>
                      <a:pt x="1527" y="9788"/>
                    </a:lnTo>
                    <a:lnTo>
                      <a:pt x="1716" y="9988"/>
                    </a:lnTo>
                    <a:lnTo>
                      <a:pt x="1916" y="10177"/>
                    </a:lnTo>
                    <a:lnTo>
                      <a:pt x="2127" y="10367"/>
                    </a:lnTo>
                    <a:lnTo>
                      <a:pt x="2348" y="10535"/>
                    </a:lnTo>
                    <a:lnTo>
                      <a:pt x="2579" y="10703"/>
                    </a:lnTo>
                    <a:lnTo>
                      <a:pt x="2822" y="10851"/>
                    </a:lnTo>
                    <a:lnTo>
                      <a:pt x="3064" y="10998"/>
                    </a:lnTo>
                    <a:lnTo>
                      <a:pt x="3316" y="11124"/>
                    </a:lnTo>
                    <a:lnTo>
                      <a:pt x="3579" y="11240"/>
                    </a:lnTo>
                    <a:lnTo>
                      <a:pt x="3842" y="11345"/>
                    </a:lnTo>
                    <a:lnTo>
                      <a:pt x="4116" y="11440"/>
                    </a:lnTo>
                    <a:lnTo>
                      <a:pt x="4390" y="11514"/>
                    </a:lnTo>
                    <a:lnTo>
                      <a:pt x="4674" y="11587"/>
                    </a:lnTo>
                    <a:lnTo>
                      <a:pt x="4958" y="11630"/>
                    </a:lnTo>
                    <a:lnTo>
                      <a:pt x="5253" y="11672"/>
                    </a:lnTo>
                    <a:lnTo>
                      <a:pt x="5547" y="11693"/>
                    </a:lnTo>
                    <a:lnTo>
                      <a:pt x="5853" y="11703"/>
                    </a:lnTo>
                    <a:lnTo>
                      <a:pt x="6158" y="11693"/>
                    </a:lnTo>
                    <a:lnTo>
                      <a:pt x="6452" y="11672"/>
                    </a:lnTo>
                    <a:lnTo>
                      <a:pt x="6747" y="11630"/>
                    </a:lnTo>
                    <a:lnTo>
                      <a:pt x="7031" y="11587"/>
                    </a:lnTo>
                    <a:lnTo>
                      <a:pt x="7315" y="11514"/>
                    </a:lnTo>
                    <a:lnTo>
                      <a:pt x="7589" y="11440"/>
                    </a:lnTo>
                    <a:lnTo>
                      <a:pt x="7863" y="11345"/>
                    </a:lnTo>
                    <a:lnTo>
                      <a:pt x="8126" y="11240"/>
                    </a:lnTo>
                    <a:lnTo>
                      <a:pt x="8389" y="11124"/>
                    </a:lnTo>
                    <a:lnTo>
                      <a:pt x="8641" y="10998"/>
                    </a:lnTo>
                    <a:lnTo>
                      <a:pt x="8884" y="10851"/>
                    </a:lnTo>
                    <a:lnTo>
                      <a:pt x="9126" y="10703"/>
                    </a:lnTo>
                    <a:lnTo>
                      <a:pt x="9357" y="10535"/>
                    </a:lnTo>
                    <a:lnTo>
                      <a:pt x="9578" y="10367"/>
                    </a:lnTo>
                    <a:lnTo>
                      <a:pt x="9789" y="10177"/>
                    </a:lnTo>
                    <a:lnTo>
                      <a:pt x="9989" y="9988"/>
                    </a:lnTo>
                    <a:lnTo>
                      <a:pt x="10178" y="9788"/>
                    </a:lnTo>
                    <a:lnTo>
                      <a:pt x="10367" y="9577"/>
                    </a:lnTo>
                    <a:lnTo>
                      <a:pt x="10536" y="9356"/>
                    </a:lnTo>
                    <a:lnTo>
                      <a:pt x="10704" y="9125"/>
                    </a:lnTo>
                    <a:lnTo>
                      <a:pt x="10852" y="8883"/>
                    </a:lnTo>
                    <a:lnTo>
                      <a:pt x="10999" y="8641"/>
                    </a:lnTo>
                    <a:lnTo>
                      <a:pt x="11125" y="8388"/>
                    </a:lnTo>
                    <a:lnTo>
                      <a:pt x="11241" y="8125"/>
                    </a:lnTo>
                    <a:lnTo>
                      <a:pt x="11346" y="7862"/>
                    </a:lnTo>
                    <a:lnTo>
                      <a:pt x="11441" y="7588"/>
                    </a:lnTo>
                    <a:lnTo>
                      <a:pt x="11515" y="7315"/>
                    </a:lnTo>
                    <a:lnTo>
                      <a:pt x="11578" y="7030"/>
                    </a:lnTo>
                    <a:lnTo>
                      <a:pt x="11630" y="6746"/>
                    </a:lnTo>
                    <a:lnTo>
                      <a:pt x="11672" y="6452"/>
                    </a:lnTo>
                    <a:lnTo>
                      <a:pt x="11694" y="6157"/>
                    </a:lnTo>
                    <a:lnTo>
                      <a:pt x="11704" y="5852"/>
                    </a:lnTo>
                    <a:lnTo>
                      <a:pt x="11694" y="5546"/>
                    </a:lnTo>
                    <a:lnTo>
                      <a:pt x="11672" y="5252"/>
                    </a:lnTo>
                    <a:lnTo>
                      <a:pt x="11630" y="4957"/>
                    </a:lnTo>
                    <a:lnTo>
                      <a:pt x="11578" y="4673"/>
                    </a:lnTo>
                    <a:lnTo>
                      <a:pt x="11515" y="4389"/>
                    </a:lnTo>
                    <a:lnTo>
                      <a:pt x="11441" y="4115"/>
                    </a:lnTo>
                    <a:lnTo>
                      <a:pt x="11346" y="3841"/>
                    </a:lnTo>
                    <a:lnTo>
                      <a:pt x="11241" y="3578"/>
                    </a:lnTo>
                    <a:lnTo>
                      <a:pt x="11125" y="3315"/>
                    </a:lnTo>
                    <a:lnTo>
                      <a:pt x="10999" y="3063"/>
                    </a:lnTo>
                    <a:lnTo>
                      <a:pt x="10852" y="2821"/>
                    </a:lnTo>
                    <a:lnTo>
                      <a:pt x="10704" y="2579"/>
                    </a:lnTo>
                    <a:lnTo>
                      <a:pt x="10536" y="2358"/>
                    </a:lnTo>
                    <a:lnTo>
                      <a:pt x="10367" y="2137"/>
                    </a:lnTo>
                    <a:lnTo>
                      <a:pt x="10178" y="1916"/>
                    </a:lnTo>
                    <a:lnTo>
                      <a:pt x="9989" y="1716"/>
                    </a:lnTo>
                    <a:lnTo>
                      <a:pt x="9789" y="1526"/>
                    </a:lnTo>
                    <a:lnTo>
                      <a:pt x="9578" y="1337"/>
                    </a:lnTo>
                    <a:lnTo>
                      <a:pt x="9357" y="1168"/>
                    </a:lnTo>
                    <a:lnTo>
                      <a:pt x="9126" y="1000"/>
                    </a:lnTo>
                    <a:lnTo>
                      <a:pt x="8884" y="853"/>
                    </a:lnTo>
                    <a:lnTo>
                      <a:pt x="8641" y="705"/>
                    </a:lnTo>
                    <a:lnTo>
                      <a:pt x="8389" y="579"/>
                    </a:lnTo>
                    <a:lnTo>
                      <a:pt x="8126" y="463"/>
                    </a:lnTo>
                    <a:lnTo>
                      <a:pt x="7863" y="358"/>
                    </a:lnTo>
                    <a:lnTo>
                      <a:pt x="7589" y="263"/>
                    </a:lnTo>
                    <a:lnTo>
                      <a:pt x="7315" y="190"/>
                    </a:lnTo>
                    <a:lnTo>
                      <a:pt x="7031" y="126"/>
                    </a:lnTo>
                    <a:lnTo>
                      <a:pt x="6747" y="74"/>
                    </a:lnTo>
                    <a:lnTo>
                      <a:pt x="6452" y="32"/>
                    </a:lnTo>
                    <a:lnTo>
                      <a:pt x="6158" y="11"/>
                    </a:lnTo>
                    <a:lnTo>
                      <a:pt x="5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483;p88">
                <a:extLst>
                  <a:ext uri="{FF2B5EF4-FFF2-40B4-BE49-F238E27FC236}">
                    <a16:creationId xmlns:a16="http://schemas.microsoft.com/office/drawing/2014/main" id="{512AE992-E122-41C8-8108-A0FA6CD7CB68}"/>
                  </a:ext>
                </a:extLst>
              </p:cNvPr>
              <p:cNvSpPr/>
              <p:nvPr/>
            </p:nvSpPr>
            <p:spPr>
              <a:xfrm>
                <a:off x="1562439" y="2538078"/>
                <a:ext cx="81730" cy="61151"/>
              </a:xfrm>
              <a:custGeom>
                <a:avLst/>
                <a:gdLst/>
                <a:ahLst/>
                <a:cxnLst/>
                <a:rect l="l" t="t" r="r" b="b"/>
                <a:pathLst>
                  <a:path w="4305" h="3221" extrusionOk="0">
                    <a:moveTo>
                      <a:pt x="4305" y="0"/>
                    </a:moveTo>
                    <a:lnTo>
                      <a:pt x="3852" y="179"/>
                    </a:lnTo>
                    <a:lnTo>
                      <a:pt x="2768" y="600"/>
                    </a:lnTo>
                    <a:lnTo>
                      <a:pt x="2126" y="842"/>
                    </a:lnTo>
                    <a:lnTo>
                      <a:pt x="1484" y="1074"/>
                    </a:lnTo>
                    <a:lnTo>
                      <a:pt x="895" y="1274"/>
                    </a:lnTo>
                    <a:lnTo>
                      <a:pt x="422" y="1421"/>
                    </a:lnTo>
                    <a:lnTo>
                      <a:pt x="1" y="3221"/>
                    </a:lnTo>
                    <a:lnTo>
                      <a:pt x="148" y="3168"/>
                    </a:lnTo>
                    <a:lnTo>
                      <a:pt x="548" y="3031"/>
                    </a:lnTo>
                    <a:lnTo>
                      <a:pt x="821" y="2926"/>
                    </a:lnTo>
                    <a:lnTo>
                      <a:pt x="1127" y="2800"/>
                    </a:lnTo>
                    <a:lnTo>
                      <a:pt x="1463" y="2642"/>
                    </a:lnTo>
                    <a:lnTo>
                      <a:pt x="1821" y="2463"/>
                    </a:lnTo>
                    <a:lnTo>
                      <a:pt x="2179" y="2252"/>
                    </a:lnTo>
                    <a:lnTo>
                      <a:pt x="2369" y="2137"/>
                    </a:lnTo>
                    <a:lnTo>
                      <a:pt x="2547" y="2010"/>
                    </a:lnTo>
                    <a:lnTo>
                      <a:pt x="2726" y="1884"/>
                    </a:lnTo>
                    <a:lnTo>
                      <a:pt x="2905" y="1747"/>
                    </a:lnTo>
                    <a:lnTo>
                      <a:pt x="3084" y="1610"/>
                    </a:lnTo>
                    <a:lnTo>
                      <a:pt x="3253" y="1463"/>
                    </a:lnTo>
                    <a:lnTo>
                      <a:pt x="3421" y="1305"/>
                    </a:lnTo>
                    <a:lnTo>
                      <a:pt x="3579" y="1137"/>
                    </a:lnTo>
                    <a:lnTo>
                      <a:pt x="3726" y="968"/>
                    </a:lnTo>
                    <a:lnTo>
                      <a:pt x="3863" y="790"/>
                    </a:lnTo>
                    <a:lnTo>
                      <a:pt x="3989" y="600"/>
                    </a:lnTo>
                    <a:lnTo>
                      <a:pt x="4105" y="411"/>
                    </a:lnTo>
                    <a:lnTo>
                      <a:pt x="4210" y="211"/>
                    </a:lnTo>
                    <a:lnTo>
                      <a:pt x="4305" y="0"/>
                    </a:lnTo>
                    <a:close/>
                  </a:path>
                </a:pathLst>
              </a:custGeom>
              <a:solidFill>
                <a:srgbClr val="FFAD9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484;p88">
                <a:extLst>
                  <a:ext uri="{FF2B5EF4-FFF2-40B4-BE49-F238E27FC236}">
                    <a16:creationId xmlns:a16="http://schemas.microsoft.com/office/drawing/2014/main" id="{541A00B6-A2AA-4F7E-8EDD-C0FDF5EBB95F}"/>
                  </a:ext>
                </a:extLst>
              </p:cNvPr>
              <p:cNvSpPr/>
              <p:nvPr/>
            </p:nvSpPr>
            <p:spPr>
              <a:xfrm>
                <a:off x="1439755" y="2463750"/>
                <a:ext cx="84540" cy="32977"/>
              </a:xfrm>
              <a:custGeom>
                <a:avLst/>
                <a:gdLst/>
                <a:ahLst/>
                <a:cxnLst/>
                <a:rect l="l" t="t" r="r" b="b"/>
                <a:pathLst>
                  <a:path w="4453" h="1737" extrusionOk="0">
                    <a:moveTo>
                      <a:pt x="4074" y="0"/>
                    </a:moveTo>
                    <a:lnTo>
                      <a:pt x="369" y="74"/>
                    </a:lnTo>
                    <a:lnTo>
                      <a:pt x="316" y="84"/>
                    </a:lnTo>
                    <a:lnTo>
                      <a:pt x="264" y="95"/>
                    </a:lnTo>
                    <a:lnTo>
                      <a:pt x="222" y="116"/>
                    </a:lnTo>
                    <a:lnTo>
                      <a:pt x="180" y="137"/>
                    </a:lnTo>
                    <a:lnTo>
                      <a:pt x="95" y="200"/>
                    </a:lnTo>
                    <a:lnTo>
                      <a:pt x="43" y="274"/>
                    </a:lnTo>
                    <a:lnTo>
                      <a:pt x="11" y="358"/>
                    </a:lnTo>
                    <a:lnTo>
                      <a:pt x="1" y="411"/>
                    </a:lnTo>
                    <a:lnTo>
                      <a:pt x="1" y="453"/>
                    </a:lnTo>
                    <a:lnTo>
                      <a:pt x="1" y="505"/>
                    </a:lnTo>
                    <a:lnTo>
                      <a:pt x="22" y="547"/>
                    </a:lnTo>
                    <a:lnTo>
                      <a:pt x="32" y="600"/>
                    </a:lnTo>
                    <a:lnTo>
                      <a:pt x="64" y="642"/>
                    </a:lnTo>
                    <a:lnTo>
                      <a:pt x="158" y="768"/>
                    </a:lnTo>
                    <a:lnTo>
                      <a:pt x="264" y="884"/>
                    </a:lnTo>
                    <a:lnTo>
                      <a:pt x="369" y="1000"/>
                    </a:lnTo>
                    <a:lnTo>
                      <a:pt x="485" y="1105"/>
                    </a:lnTo>
                    <a:lnTo>
                      <a:pt x="611" y="1200"/>
                    </a:lnTo>
                    <a:lnTo>
                      <a:pt x="737" y="1295"/>
                    </a:lnTo>
                    <a:lnTo>
                      <a:pt x="874" y="1379"/>
                    </a:lnTo>
                    <a:lnTo>
                      <a:pt x="1011" y="1453"/>
                    </a:lnTo>
                    <a:lnTo>
                      <a:pt x="1148" y="1516"/>
                    </a:lnTo>
                    <a:lnTo>
                      <a:pt x="1295" y="1579"/>
                    </a:lnTo>
                    <a:lnTo>
                      <a:pt x="1453" y="1621"/>
                    </a:lnTo>
                    <a:lnTo>
                      <a:pt x="1611" y="1663"/>
                    </a:lnTo>
                    <a:lnTo>
                      <a:pt x="1769" y="1695"/>
                    </a:lnTo>
                    <a:lnTo>
                      <a:pt x="1927" y="1726"/>
                    </a:lnTo>
                    <a:lnTo>
                      <a:pt x="2095" y="1737"/>
                    </a:lnTo>
                    <a:lnTo>
                      <a:pt x="2263" y="1737"/>
                    </a:lnTo>
                    <a:lnTo>
                      <a:pt x="2421" y="1726"/>
                    </a:lnTo>
                    <a:lnTo>
                      <a:pt x="2590" y="1705"/>
                    </a:lnTo>
                    <a:lnTo>
                      <a:pt x="2747" y="1684"/>
                    </a:lnTo>
                    <a:lnTo>
                      <a:pt x="2895" y="1642"/>
                    </a:lnTo>
                    <a:lnTo>
                      <a:pt x="3053" y="1600"/>
                    </a:lnTo>
                    <a:lnTo>
                      <a:pt x="3200" y="1537"/>
                    </a:lnTo>
                    <a:lnTo>
                      <a:pt x="3337" y="1474"/>
                    </a:lnTo>
                    <a:lnTo>
                      <a:pt x="3474" y="1410"/>
                    </a:lnTo>
                    <a:lnTo>
                      <a:pt x="3610" y="1326"/>
                    </a:lnTo>
                    <a:lnTo>
                      <a:pt x="3737" y="1242"/>
                    </a:lnTo>
                    <a:lnTo>
                      <a:pt x="3863" y="1147"/>
                    </a:lnTo>
                    <a:lnTo>
                      <a:pt x="3979" y="1042"/>
                    </a:lnTo>
                    <a:lnTo>
                      <a:pt x="4084" y="937"/>
                    </a:lnTo>
                    <a:lnTo>
                      <a:pt x="4189" y="832"/>
                    </a:lnTo>
                    <a:lnTo>
                      <a:pt x="4295" y="705"/>
                    </a:lnTo>
                    <a:lnTo>
                      <a:pt x="4379" y="579"/>
                    </a:lnTo>
                    <a:lnTo>
                      <a:pt x="4410" y="537"/>
                    </a:lnTo>
                    <a:lnTo>
                      <a:pt x="4431" y="484"/>
                    </a:lnTo>
                    <a:lnTo>
                      <a:pt x="4442" y="432"/>
                    </a:lnTo>
                    <a:lnTo>
                      <a:pt x="4452" y="379"/>
                    </a:lnTo>
                    <a:lnTo>
                      <a:pt x="4452" y="337"/>
                    </a:lnTo>
                    <a:lnTo>
                      <a:pt x="4442" y="284"/>
                    </a:lnTo>
                    <a:lnTo>
                      <a:pt x="4431" y="242"/>
                    </a:lnTo>
                    <a:lnTo>
                      <a:pt x="4410" y="190"/>
                    </a:lnTo>
                    <a:lnTo>
                      <a:pt x="4379" y="148"/>
                    </a:lnTo>
                    <a:lnTo>
                      <a:pt x="4358" y="116"/>
                    </a:lnTo>
                    <a:lnTo>
                      <a:pt x="4316" y="74"/>
                    </a:lnTo>
                    <a:lnTo>
                      <a:pt x="4273" y="53"/>
                    </a:lnTo>
                    <a:lnTo>
                      <a:pt x="4231" y="21"/>
                    </a:lnTo>
                    <a:lnTo>
                      <a:pt x="4189" y="1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7" name="Google Shape;4485;p88">
              <a:extLst>
                <a:ext uri="{FF2B5EF4-FFF2-40B4-BE49-F238E27FC236}">
                  <a16:creationId xmlns:a16="http://schemas.microsoft.com/office/drawing/2014/main" id="{557F2E48-E087-4B0E-8C4B-286EECCC7F94}"/>
                </a:ext>
              </a:extLst>
            </p:cNvPr>
            <p:cNvCxnSpPr/>
            <p:nvPr/>
          </p:nvCxnSpPr>
          <p:spPr>
            <a:xfrm>
              <a:off x="7302050" y="4730550"/>
              <a:ext cx="1386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3878347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18772" y="862879"/>
            <a:ext cx="11451885" cy="4830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2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1. Socialización y retroalimentación de acciones comunes a intervenir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El equipo de apoyo de la mesa retroalimentará o incorporará, acciones comunes a través de una herramienta tecnológica, con el fin de poder realizar de manera posterior un proceso de calificación en escala de importancia (priorización)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2713" y="2318832"/>
            <a:ext cx="6734580" cy="3068443"/>
          </a:xfrm>
          <a:prstGeom prst="rect">
            <a:avLst/>
          </a:prstGeom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49304" y="3623990"/>
            <a:ext cx="364863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Tiempo: 40 minutos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49304" y="4473390"/>
            <a:ext cx="3918101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Lectura de acciones: 5 minutos</a:t>
            </a:r>
          </a:p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Discusión y retroalimentación: 45 minutos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71D7CCD-73C9-4D4D-8129-51A40F0C797B}"/>
              </a:ext>
            </a:extLst>
          </p:cNvPr>
          <p:cNvSpPr txBox="1"/>
          <p:nvPr/>
        </p:nvSpPr>
        <p:spPr>
          <a:xfrm>
            <a:off x="4519247" y="5693291"/>
            <a:ext cx="609746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9535" lvl="0" algn="ctr">
              <a:spcAft>
                <a:spcPts val="0"/>
              </a:spcAft>
            </a:pPr>
            <a:r>
              <a:rPr lang="es-ES" b="1" dirty="0">
                <a:latin typeface="Arial" panose="020B0604020202020204" pitchFamily="34" charset="0"/>
                <a:ea typeface="Times New Roman" panose="02020603050405020304" pitchFamily="18" charset="0"/>
              </a:rPr>
              <a:t>El punto de partida son las acciones de trabajo en común resultado de la mesa de concertación anterior. </a:t>
            </a:r>
            <a:endParaRPr lang="es-CO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90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52631" y="1236315"/>
            <a:ext cx="10940322" cy="161138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400" b="1" u="sng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2. </a:t>
            </a:r>
            <a:r>
              <a:rPr lang="es-ES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Rotación y retroalimentación “Construir sobre lo construido”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Una vez finalizado el ejercicio de identificación y priorización, se realizará la rotación de cada una de las mesas, con el fin de que puedan realizar los aportes en cada una de las temáticas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moderador dará 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un resumen de los principales aspectos discutidos en cada rotación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y de ser necesario los nuevos participantes de manera individual, podrá realizar también un proceso de retroalimentación sobre lo planteado.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En caso de proponer “acciones comunes a intervenir” adicionales a las planteadas inicialmente se podrán incorporar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La rotación se realizará de la siguiente manera: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199546" y="0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6754903" y="5479683"/>
            <a:ext cx="4253755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Tiempo: 20 minutos por rotación (3 rotaciones)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737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880499" y="0"/>
            <a:ext cx="39996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Orden del día 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8334"/>
              </p:ext>
            </p:extLst>
          </p:nvPr>
        </p:nvGraphicFramePr>
        <p:xfrm>
          <a:off x="210133" y="1240654"/>
          <a:ext cx="11340352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7753">
                  <a:extLst>
                    <a:ext uri="{9D8B030D-6E8A-4147-A177-3AD203B41FA5}">
                      <a16:colId xmlns:a16="http://schemas.microsoft.com/office/drawing/2014/main" val="682215203"/>
                    </a:ext>
                  </a:extLst>
                </a:gridCol>
                <a:gridCol w="3215510">
                  <a:extLst>
                    <a:ext uri="{9D8B030D-6E8A-4147-A177-3AD203B41FA5}">
                      <a16:colId xmlns:a16="http://schemas.microsoft.com/office/drawing/2014/main" val="1913907811"/>
                    </a:ext>
                  </a:extLst>
                </a:gridCol>
                <a:gridCol w="3577089">
                  <a:extLst>
                    <a:ext uri="{9D8B030D-6E8A-4147-A177-3AD203B41FA5}">
                      <a16:colId xmlns:a16="http://schemas.microsoft.com/office/drawing/2014/main" val="4017944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Hora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43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Contexto del proceso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8:05 a.m. – 8:10</a:t>
                      </a:r>
                      <a:r>
                        <a:rPr lang="es-CO" sz="2200" baseline="0" dirty="0"/>
                        <a:t> a.m.</a:t>
                      </a:r>
                      <a:endParaRPr lang="es-CO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Ing. Francisco Uribe Gómez</a:t>
                      </a:r>
                    </a:p>
                    <a:p>
                      <a:pPr algn="ctr"/>
                      <a:r>
                        <a:rPr lang="es-CO" sz="2200" dirty="0"/>
                        <a:t>Jefe Oficina de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3299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Video presentación programa de gobierno</a:t>
                      </a:r>
                      <a:endParaRPr lang="es-CO" sz="2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8:10 a.m. – 8:30 a.m.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Dr. Luis Fernando Gaviria Trujillo</a:t>
                      </a:r>
                      <a:r>
                        <a:rPr lang="es-CO" sz="2200" baseline="0" dirty="0"/>
                        <a:t> – </a:t>
                      </a:r>
                      <a:r>
                        <a:rPr lang="es-CO" sz="2200" dirty="0"/>
                        <a:t>Rector UTP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8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Intervención Decano de la Facultad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8:30 a.m. </a:t>
                      </a:r>
                      <a:r>
                        <a:rPr lang="es-CO" sz="2200" baseline="0" dirty="0"/>
                        <a:t> – 8:40 a</a:t>
                      </a:r>
                      <a:r>
                        <a:rPr lang="es-CO" sz="22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Dra. Valentina Kallewaard Echeverri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684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Explicación</a:t>
                      </a:r>
                      <a:r>
                        <a:rPr lang="es-CO" sz="22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 metodología de trabajo en las mesas</a:t>
                      </a:r>
                      <a:endParaRPr lang="es-CO" sz="2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8:40 a.m. </a:t>
                      </a:r>
                      <a:r>
                        <a:rPr lang="es-CO" sz="2200" baseline="0" dirty="0"/>
                        <a:t> – 8:55 a</a:t>
                      </a:r>
                      <a:r>
                        <a:rPr lang="es-CO" sz="22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Julián Andrés Valencia Q</a:t>
                      </a:r>
                    </a:p>
                    <a:p>
                      <a:pPr algn="ctr"/>
                      <a:r>
                        <a:rPr lang="es-CO" sz="2200" dirty="0"/>
                        <a:t>Oficina de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938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Trabajo</a:t>
                      </a:r>
                      <a:r>
                        <a:rPr lang="es-CO" sz="22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 en mesas (Café mundial)</a:t>
                      </a:r>
                      <a:endParaRPr lang="es-CO" sz="2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8:55 a.m. </a:t>
                      </a:r>
                      <a:r>
                        <a:rPr lang="es-CO" sz="2200" baseline="0" dirty="0"/>
                        <a:t> – 11:10 a</a:t>
                      </a:r>
                      <a:r>
                        <a:rPr lang="es-CO" sz="22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Mesas de trabajo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179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11:10 a.m. </a:t>
                      </a:r>
                      <a:r>
                        <a:rPr lang="es-CO" sz="2200" baseline="0" dirty="0"/>
                        <a:t> – 11:45 a</a:t>
                      </a:r>
                      <a:r>
                        <a:rPr lang="es-CO" sz="22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Modera Oficina de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6557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Pasos</a:t>
                      </a:r>
                      <a:r>
                        <a:rPr lang="es-CO" sz="22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 a seguir y cierre</a:t>
                      </a:r>
                      <a:endParaRPr lang="es-CO" sz="2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11:45 a.m. </a:t>
                      </a:r>
                      <a:r>
                        <a:rPr lang="es-CO" sz="2200" baseline="0" dirty="0"/>
                        <a:t> – 12:00 </a:t>
                      </a:r>
                      <a:r>
                        <a:rPr lang="es-CO" sz="2200" dirty="0"/>
                        <a:t>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200" dirty="0"/>
                        <a:t>Oficina de</a:t>
                      </a:r>
                      <a:r>
                        <a:rPr lang="es-CO" sz="2200" baseline="0" dirty="0"/>
                        <a:t>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424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700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199546" y="0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760" b="1469"/>
          <a:stretch/>
        </p:blipFill>
        <p:spPr>
          <a:xfrm>
            <a:off x="1542487" y="769441"/>
            <a:ext cx="8731065" cy="606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272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884374" y="130215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356" y="1625137"/>
            <a:ext cx="1095549" cy="106402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01475" y="1963772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506" y="1625138"/>
            <a:ext cx="1095549" cy="10640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486" y="1625138"/>
            <a:ext cx="1095549" cy="106402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638" y="1615170"/>
            <a:ext cx="1095549" cy="106402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4481853" y="1963772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6538605" y="1963773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8828757" y="1953805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4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356" y="2747005"/>
            <a:ext cx="1095549" cy="1064022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2311145" y="3097697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4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506" y="2747006"/>
            <a:ext cx="1095549" cy="106402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486" y="2747006"/>
            <a:ext cx="1095549" cy="106402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638" y="2737038"/>
            <a:ext cx="1095549" cy="1064022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4491523" y="3097697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6548275" y="3097698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8838427" y="3087730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228953" y="1917052"/>
            <a:ext cx="1877004" cy="427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Momento 1</a:t>
            </a:r>
            <a:endParaRPr lang="es-E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>
          <a:xfrm>
            <a:off x="260518" y="3017187"/>
            <a:ext cx="1877004" cy="427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Rotación 1</a:t>
            </a:r>
            <a:endParaRPr lang="es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 Marcador de contenido"/>
          <p:cNvSpPr txBox="1">
            <a:spLocks/>
          </p:cNvSpPr>
          <p:nvPr/>
        </p:nvSpPr>
        <p:spPr>
          <a:xfrm>
            <a:off x="1512330" y="1415419"/>
            <a:ext cx="1877004" cy="30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buFontTx/>
              <a:buChar char="-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 Marcador de contenido"/>
          <p:cNvSpPr txBox="1">
            <a:spLocks/>
          </p:cNvSpPr>
          <p:nvPr/>
        </p:nvSpPr>
        <p:spPr>
          <a:xfrm>
            <a:off x="3711241" y="1415419"/>
            <a:ext cx="1877004" cy="30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Docentes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buFontTx/>
              <a:buChar char="-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 Marcador de contenido"/>
          <p:cNvSpPr txBox="1">
            <a:spLocks/>
          </p:cNvSpPr>
          <p:nvPr/>
        </p:nvSpPr>
        <p:spPr>
          <a:xfrm>
            <a:off x="5749460" y="1415419"/>
            <a:ext cx="1877004" cy="30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Egresados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buFontTx/>
              <a:buChar char="-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2 Marcador de contenido"/>
          <p:cNvSpPr txBox="1">
            <a:spLocks/>
          </p:cNvSpPr>
          <p:nvPr/>
        </p:nvSpPr>
        <p:spPr>
          <a:xfrm>
            <a:off x="8009449" y="1405450"/>
            <a:ext cx="1877004" cy="30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Sector Externo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buFontTx/>
              <a:buChar char="-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039" y="3737112"/>
            <a:ext cx="1095549" cy="1064022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2391828" y="4087804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3</a:t>
            </a: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189" y="3737113"/>
            <a:ext cx="1095549" cy="1064022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169" y="3737113"/>
            <a:ext cx="1095549" cy="1064022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21" y="3727145"/>
            <a:ext cx="1095549" cy="1064022"/>
          </a:xfrm>
          <a:prstGeom prst="rect">
            <a:avLst/>
          </a:prstGeom>
        </p:spPr>
      </p:pic>
      <p:sp>
        <p:nvSpPr>
          <p:cNvPr id="38" name="CuadroTexto 37"/>
          <p:cNvSpPr txBox="1"/>
          <p:nvPr/>
        </p:nvSpPr>
        <p:spPr>
          <a:xfrm>
            <a:off x="4572206" y="4087804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40" name="CuadroTexto 39"/>
          <p:cNvSpPr txBox="1"/>
          <p:nvPr/>
        </p:nvSpPr>
        <p:spPr>
          <a:xfrm>
            <a:off x="6628958" y="4087805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41" name="CuadroTexto 40"/>
          <p:cNvSpPr txBox="1"/>
          <p:nvPr/>
        </p:nvSpPr>
        <p:spPr>
          <a:xfrm>
            <a:off x="8919110" y="4077837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42" name="2 Marcador de contenido"/>
          <p:cNvSpPr txBox="1">
            <a:spLocks/>
          </p:cNvSpPr>
          <p:nvPr/>
        </p:nvSpPr>
        <p:spPr>
          <a:xfrm>
            <a:off x="255109" y="4007294"/>
            <a:ext cx="1877004" cy="427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Rotación 2</a:t>
            </a:r>
            <a:endParaRPr lang="es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039" y="4726146"/>
            <a:ext cx="1095549" cy="1064022"/>
          </a:xfrm>
          <a:prstGeom prst="rect">
            <a:avLst/>
          </a:prstGeom>
        </p:spPr>
      </p:pic>
      <p:sp>
        <p:nvSpPr>
          <p:cNvPr id="44" name="CuadroTexto 43"/>
          <p:cNvSpPr txBox="1"/>
          <p:nvPr/>
        </p:nvSpPr>
        <p:spPr>
          <a:xfrm>
            <a:off x="2391828" y="5077911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189" y="4726147"/>
            <a:ext cx="1095549" cy="1064022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169" y="4726147"/>
            <a:ext cx="1095549" cy="1064022"/>
          </a:xfrm>
          <a:prstGeom prst="rect">
            <a:avLst/>
          </a:prstGeom>
        </p:spPr>
      </p:pic>
      <p:pic>
        <p:nvPicPr>
          <p:cNvPr id="48" name="Imagen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21" y="4716179"/>
            <a:ext cx="1095549" cy="1064022"/>
          </a:xfrm>
          <a:prstGeom prst="rect">
            <a:avLst/>
          </a:prstGeom>
        </p:spPr>
      </p:pic>
      <p:sp>
        <p:nvSpPr>
          <p:cNvPr id="49" name="CuadroTexto 48"/>
          <p:cNvSpPr txBox="1"/>
          <p:nvPr/>
        </p:nvSpPr>
        <p:spPr>
          <a:xfrm>
            <a:off x="4554159" y="5067946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51" name="CuadroTexto 50"/>
          <p:cNvSpPr txBox="1"/>
          <p:nvPr/>
        </p:nvSpPr>
        <p:spPr>
          <a:xfrm>
            <a:off x="6628958" y="5053439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8921486" y="5067946"/>
            <a:ext cx="29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53" name="2 Marcador de contenido"/>
          <p:cNvSpPr txBox="1">
            <a:spLocks/>
          </p:cNvSpPr>
          <p:nvPr/>
        </p:nvSpPr>
        <p:spPr>
          <a:xfrm>
            <a:off x="248027" y="5013767"/>
            <a:ext cx="1877004" cy="427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Rotación 3</a:t>
            </a:r>
            <a:endParaRPr lang="es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2 Marcador de contenido"/>
          <p:cNvSpPr txBox="1">
            <a:spLocks/>
          </p:cNvSpPr>
          <p:nvPr/>
        </p:nvSpPr>
        <p:spPr>
          <a:xfrm>
            <a:off x="9848813" y="3075951"/>
            <a:ext cx="104631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20 min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2 Marcador de contenido"/>
          <p:cNvSpPr txBox="1">
            <a:spLocks/>
          </p:cNvSpPr>
          <p:nvPr/>
        </p:nvSpPr>
        <p:spPr>
          <a:xfrm>
            <a:off x="9886453" y="4094662"/>
            <a:ext cx="104631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20 min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2 Marcador de contenido"/>
          <p:cNvSpPr txBox="1">
            <a:spLocks/>
          </p:cNvSpPr>
          <p:nvPr/>
        </p:nvSpPr>
        <p:spPr>
          <a:xfrm>
            <a:off x="9864309" y="5093065"/>
            <a:ext cx="1046314" cy="53491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20 min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2 Marcador de contenido"/>
          <p:cNvSpPr txBox="1">
            <a:spLocks/>
          </p:cNvSpPr>
          <p:nvPr/>
        </p:nvSpPr>
        <p:spPr>
          <a:xfrm>
            <a:off x="9815204" y="1879725"/>
            <a:ext cx="104631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40 min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00307" y="1335249"/>
            <a:ext cx="11098306" cy="1461149"/>
          </a:xfrm>
          <a:prstGeom prst="rect">
            <a:avLst/>
          </a:prstGeom>
          <a:solidFill>
            <a:srgbClr val="3494B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0114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3" grpId="0"/>
      <p:bldP spid="24" grpId="0"/>
      <p:bldP spid="26" grpId="0"/>
      <p:bldP spid="33" grpId="0"/>
      <p:bldP spid="38" grpId="0"/>
      <p:bldP spid="40" grpId="0"/>
      <p:bldP spid="41" grpId="0"/>
      <p:bldP spid="42" grpId="0"/>
      <p:bldP spid="44" grpId="0"/>
      <p:bldP spid="49" grpId="0"/>
      <p:bldP spid="51" grpId="0"/>
      <p:bldP spid="52" grpId="0"/>
      <p:bldP spid="53" grpId="0"/>
      <p:bldP spid="66" grpId="0"/>
      <p:bldP spid="67" grpId="0"/>
      <p:bldP spid="6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4314" y="1098202"/>
            <a:ext cx="4029110" cy="161138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Plenaria de priorización de acciones comunes a intervenir </a:t>
            </a:r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Después de surtir todas las rotaciones y haber identificado “las acciones comunes a intervenir”, cada participante de manera individual priorizará en nivel de importancia cada una de ellas en una escala de 1 a 5; siendo 1 la menos importante y 5 la más importante. 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571652" y="0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268557" y="5234693"/>
            <a:ext cx="364863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Tiempo: 40 minutos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(10 minutos por estamento)</a:t>
            </a:r>
            <a:endParaRPr lang="es-CO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 flipV="1">
            <a:off x="5468470" y="4693022"/>
            <a:ext cx="5405333" cy="22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 flipV="1">
            <a:off x="5468470" y="4518211"/>
            <a:ext cx="0" cy="3585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 flipV="1">
            <a:off x="6705215" y="4536141"/>
            <a:ext cx="0" cy="3585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/>
          <p:cNvCxnSpPr/>
          <p:nvPr/>
        </p:nvCxnSpPr>
        <p:spPr>
          <a:xfrm flipV="1">
            <a:off x="8166462" y="4536141"/>
            <a:ext cx="0" cy="3585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 flipV="1">
            <a:off x="9538062" y="4536140"/>
            <a:ext cx="0" cy="3585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 flipV="1">
            <a:off x="10873803" y="4513728"/>
            <a:ext cx="0" cy="3585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2 Marcador de contenido"/>
          <p:cNvSpPr txBox="1">
            <a:spLocks/>
          </p:cNvSpPr>
          <p:nvPr/>
        </p:nvSpPr>
        <p:spPr>
          <a:xfrm>
            <a:off x="5210640" y="4872316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CO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>
          <a:xfrm>
            <a:off x="6478953" y="4872316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CO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2 Marcador de contenido"/>
          <p:cNvSpPr txBox="1">
            <a:spLocks/>
          </p:cNvSpPr>
          <p:nvPr/>
        </p:nvSpPr>
        <p:spPr>
          <a:xfrm>
            <a:off x="7922655" y="4827875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s-CO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>
          <a:xfrm>
            <a:off x="9284906" y="4812942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s-CO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>
          <a:xfrm>
            <a:off x="10620647" y="4806974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910" y="702205"/>
            <a:ext cx="3529579" cy="3677055"/>
          </a:xfrm>
          <a:prstGeom prst="rect">
            <a:avLst/>
          </a:prstGeom>
        </p:spPr>
      </p:pic>
      <p:sp>
        <p:nvSpPr>
          <p:cNvPr id="21" name="Abrir llave 20"/>
          <p:cNvSpPr/>
          <p:nvPr/>
        </p:nvSpPr>
        <p:spPr>
          <a:xfrm rot="16200000">
            <a:off x="5909743" y="4909099"/>
            <a:ext cx="297346" cy="1293604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Abrir llave 21"/>
          <p:cNvSpPr/>
          <p:nvPr/>
        </p:nvSpPr>
        <p:spPr>
          <a:xfrm rot="16200000">
            <a:off x="7970649" y="4217457"/>
            <a:ext cx="297346" cy="2676886"/>
          </a:xfrm>
          <a:prstGeom prst="leftBrac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Abrir llave 22"/>
          <p:cNvSpPr/>
          <p:nvPr/>
        </p:nvSpPr>
        <p:spPr>
          <a:xfrm rot="16200000">
            <a:off x="10055909" y="4886678"/>
            <a:ext cx="297346" cy="1338443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>
          <a:xfrm>
            <a:off x="5202362" y="5831563"/>
            <a:ext cx="1712107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Importancia baja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7161354" y="5831563"/>
            <a:ext cx="1862803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Importancia media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>
          <a:xfrm>
            <a:off x="9338473" y="5831563"/>
            <a:ext cx="1862803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Importancia alta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846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4314" y="1098202"/>
            <a:ext cx="10527474" cy="161138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Plenaria de priorización de acciones comunes a intervenir </a:t>
            </a:r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571652" y="0"/>
            <a:ext cx="64794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Pautas para la plenaria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3101403" y="4795423"/>
            <a:ext cx="5298525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Tiempo: 45 minutos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10 minutos de calificación por estamento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5 minutos de discusión</a:t>
            </a:r>
            <a:endParaRPr lang="es-CO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94313" y="2022919"/>
            <a:ext cx="820561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1. Los miembros de la facultad realizarán la calificación de las acciones. Los administrativos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deben calificar.</a:t>
            </a:r>
          </a:p>
          <a:p>
            <a:pPr algn="just">
              <a:lnSpc>
                <a:spcPct val="120000"/>
              </a:lnSpc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2. Después de calificar las acciones del estamento se dará un espacio de 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5 minutos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por si alguien desea realizar aportes sobre los resultados obtenidos. Para cada estamento se darán 5 minutos de discusión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93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18193" y="835270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975318"/>
              </p:ext>
            </p:extLst>
          </p:nvPr>
        </p:nvGraphicFramePr>
        <p:xfrm>
          <a:off x="958362" y="2091154"/>
          <a:ext cx="9952892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5530">
                  <a:extLst>
                    <a:ext uri="{9D8B030D-6E8A-4147-A177-3AD203B41FA5}">
                      <a16:colId xmlns:a16="http://schemas.microsoft.com/office/drawing/2014/main" val="682215203"/>
                    </a:ext>
                  </a:extLst>
                </a:gridCol>
                <a:gridCol w="4387362">
                  <a:extLst>
                    <a:ext uri="{9D8B030D-6E8A-4147-A177-3AD203B41FA5}">
                      <a16:colId xmlns:a16="http://schemas.microsoft.com/office/drawing/2014/main" val="1913907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2800" dirty="0"/>
                        <a:t>Momento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/>
                        <a:t>Tiempo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43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 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Socialización y retroalimentación de acciones comunes a intervenir</a:t>
                      </a:r>
                      <a:endParaRPr lang="es-CO" sz="2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/>
                        <a:t>40 minutos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8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2. 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Rotación y retroalimentación “Construir sobre lo construido” </a:t>
                      </a:r>
                      <a:endParaRPr lang="es-CO" sz="2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/>
                        <a:t>20 minutos (60 minutos)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179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Momento 3. Plenaria de priorización de acciones comunes a intervenir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/>
                        <a:t>45 minutos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557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280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Tiempo total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>
                          <a:solidFill>
                            <a:schemeClr val="bg1"/>
                          </a:solidFill>
                        </a:rPr>
                        <a:t>2 horas 25 minutos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24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88351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45CD6EE-A34A-466E-ACB6-5B7CB0B25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394" y="131884"/>
            <a:ext cx="7777812" cy="6594231"/>
          </a:xfrm>
        </p:spPr>
      </p:pic>
    </p:spTree>
    <p:extLst>
      <p:ext uri="{BB962C8B-B14F-4D97-AF65-F5344CB8AC3E}">
        <p14:creationId xmlns:p14="http://schemas.microsoft.com/office/powerpoint/2010/main" val="5931183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Sector Externo: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458" y="1812551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330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Egresados: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433" y="1713939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43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Docentes: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75" y="1669116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3393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 Estudiantes: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435" y="1642223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8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18773" y="1559758"/>
            <a:ext cx="11351491" cy="4830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En el mes de diciembre de 2024, se re elige como Rector al Doctor Luis Fernando Gaviria Trujillo con un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Gobierno 2024-2028,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 dado lo anterior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se hace necesario realizar una revisión y alienación de los proyectos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 que forman parte del Plan de Desarrollo Institucional 2020-2028 “Aquí construimos futuro”.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Si bien el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Desarrollo es del largo aliento (2028)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el horizonte los proyectos institucionales, deben estar alineados con los retos de los periodos rectorales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, de tal manera que esto permita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incluir las apuestas de cada Rector en el PDI y garantizar su articulación.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Así mismo, de acuerdo al marco normativo aprobado por el Consejo Superior y con base en el direccionamiento actual del PDI, se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realizará el proceso de alineación del programa de gobierno con el Plan de Desarrollo Institucional 2020-2028 “Aquí construimos futuro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”, a partir de los indicadores aprobados en el plan, para lo que se ajustarán las metas que den lugar y se incorporarán en los proyectos las acciones que no estén visibles actualmente acorde a los retos rectorales (programa de gobierno).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Por lo anterior, se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presenta la ruta de alineación del programa de gobierno con el </a:t>
            </a:r>
            <a:r>
              <a:rPr lang="es-ES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Desarrollo Institucional 2020-2028 “Aquí construimos futuro”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122546" y="729932"/>
            <a:ext cx="3078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INTRODUCCIÓN</a:t>
            </a:r>
          </a:p>
        </p:txBody>
      </p:sp>
    </p:spTree>
    <p:extLst>
      <p:ext uri="{BB962C8B-B14F-4D97-AF65-F5344CB8AC3E}">
        <p14:creationId xmlns:p14="http://schemas.microsoft.com/office/powerpoint/2010/main" val="20006583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6082" y="620760"/>
            <a:ext cx="10515600" cy="720304"/>
          </a:xfrm>
        </p:spPr>
        <p:txBody>
          <a:bodyPr/>
          <a:lstStyle/>
          <a:p>
            <a:r>
              <a:rPr lang="es-CO" dirty="0"/>
              <a:t>Pasos a seguir y cierre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40987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CO" dirty="0"/>
              <a:t>Una vez se cuente con todos los resultados en las diferentes mesas, se realizará un proceso de consolidación y análisis de la viabilidad técnica y financiera de las acciones comunes priorizadas.</a:t>
            </a:r>
          </a:p>
          <a:p>
            <a:pPr algn="just"/>
            <a:r>
              <a:rPr lang="es-CO" dirty="0"/>
              <a:t>Los resultados consolidados se llevarán al Consejo Académico y Consejo Superior, con el fin de ser revisados. Este espacio se llevará a cabo tipo taller, y se trabajará la matriz de calificación “Importancia – Gobernabilidad”, para la implementación de las acciones comunes.</a:t>
            </a:r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r>
              <a:rPr lang="es-CO" sz="3200" b="1" u="sng" dirty="0"/>
              <a:t>Nota: </a:t>
            </a:r>
            <a:r>
              <a:rPr lang="es-CO" dirty="0"/>
              <a:t>en el ejercicio de análisis técnico y financiero posiblemente se identificarán y clasificarán acciones a incorporar en el PDI, acciones que son parte del funcionamiento, y otras que son objeto de gestión directa de las facultades (insumo para el fortalecimiento de los planes de gestión de las facultades)</a:t>
            </a:r>
          </a:p>
        </p:txBody>
      </p:sp>
    </p:spTree>
    <p:extLst>
      <p:ext uri="{BB962C8B-B14F-4D97-AF65-F5344CB8AC3E}">
        <p14:creationId xmlns:p14="http://schemas.microsoft.com/office/powerpoint/2010/main" val="17880724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9">
            <a:extLst>
              <a:ext uri="{FF2B5EF4-FFF2-40B4-BE49-F238E27FC236}">
                <a16:creationId xmlns:a16="http://schemas.microsoft.com/office/drawing/2014/main" id="{B9DCE8A9-67AA-4377-A33C-FFED927B5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192" y="2376578"/>
            <a:ext cx="2574185" cy="249167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C9FFD9-E88D-FB64-A3FC-AD2190051BC2}"/>
              </a:ext>
            </a:extLst>
          </p:cNvPr>
          <p:cNvSpPr txBox="1">
            <a:spLocks/>
          </p:cNvSpPr>
          <p:nvPr/>
        </p:nvSpPr>
        <p:spPr>
          <a:xfrm>
            <a:off x="5362304" y="1427218"/>
            <a:ext cx="5888891" cy="10924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600" dirty="0">
                <a:solidFill>
                  <a:srgbClr val="080808"/>
                </a:solidFill>
                <a:latin typeface="Arial Rounded MT Bold" panose="020F0704030504030204" pitchFamily="34" charset="0"/>
              </a:rPr>
              <a:t>¡GRACIAS!</a:t>
            </a: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6AB809CA-30D5-E250-2881-ED3808BC37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560" y="1334382"/>
            <a:ext cx="1558802" cy="3916991"/>
          </a:xfrm>
          <a:prstGeom prst="rect">
            <a:avLst/>
          </a:prstGeom>
        </p:spPr>
      </p:pic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7133D984-5BDE-7CB5-40FC-DFB7ED3C12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729" y="4363459"/>
            <a:ext cx="685445" cy="74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2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57392" y="2150905"/>
            <a:ext cx="7173855" cy="2038604"/>
          </a:xfrm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Realizar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alineación de los proyectos institucionales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en el horizonte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2025-2028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, para cada uno de los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Pilares de Gestión del PDI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con el programa de gobierno rectoral, acorde al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Acuerdo 38 del 27 de Octubre del 2015 “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Por medio del cual se precisa el contenido y se establecen los mecanismos y el procedimiento para la elaboración, aprobación, ejecución, seguimiento, evaluación y control del Plan de Desarrollo Institucional, se derogan los acuerdos 30 de 2006 y 03 de 2009 y se toman otras determinaciones”.</a:t>
            </a:r>
          </a:p>
          <a:p>
            <a:pPr marL="0" indent="0" algn="just">
              <a:buNone/>
            </a:pPr>
            <a:endParaRPr lang="es-C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657392" y="468338"/>
            <a:ext cx="77802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OBJETIVO DEL PROCESO DE FORTALECIMIENTO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D5B8E7D-3048-41A0-AB46-D2EA6FB90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287" y="945392"/>
            <a:ext cx="2307007" cy="224206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17E13CA-4A00-4F83-8071-455670C18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38" y="4287328"/>
            <a:ext cx="6838531" cy="1950509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FEC83345-A8BB-4171-A2F9-046C90E3BFF9}"/>
              </a:ext>
            </a:extLst>
          </p:cNvPr>
          <p:cNvSpPr/>
          <p:nvPr/>
        </p:nvSpPr>
        <p:spPr>
          <a:xfrm>
            <a:off x="588475" y="5031627"/>
            <a:ext cx="7568871" cy="1523082"/>
          </a:xfrm>
          <a:prstGeom prst="ellipse">
            <a:avLst/>
          </a:prstGeom>
          <a:noFill/>
          <a:ln w="28575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5504" y="3891441"/>
            <a:ext cx="1232028" cy="216327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476" y="4183309"/>
            <a:ext cx="1716314" cy="157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8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7FAE95-50DF-4FBA-A3DD-2F12B5F7D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146239"/>
          </a:xfrm>
        </p:spPr>
        <p:txBody>
          <a:bodyPr/>
          <a:lstStyle/>
          <a:p>
            <a:pPr algn="ctr"/>
            <a:r>
              <a:rPr lang="es-MX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Contexto General</a:t>
            </a:r>
            <a:br>
              <a:rPr lang="es-MX" b="1" dirty="0"/>
            </a:b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8583BEC-17A9-4F97-AA19-BBB2446F4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049" y="1421482"/>
            <a:ext cx="10515600" cy="13002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1800" dirty="0">
                <a:latin typeface="Arial" panose="020B0604020202020204" pitchFamily="34" charset="0"/>
                <a:cs typeface="Arial" panose="020B0604020202020204" pitchFamily="34" charset="0"/>
              </a:rPr>
              <a:t>La Universidad Tecnológica de Pereira (UTP) </a:t>
            </a:r>
            <a:r>
              <a:rPr lang="es-MX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se encuentra en un momento clave para consolidar el Plan de Desarrollo Institucional (PDI) 2020-2028</a:t>
            </a:r>
            <a:r>
              <a:rPr lang="es-MX" sz="1800" dirty="0">
                <a:latin typeface="Arial" panose="020B0604020202020204" pitchFamily="34" charset="0"/>
                <a:cs typeface="Arial" panose="020B0604020202020204" pitchFamily="34" charset="0"/>
              </a:rPr>
              <a:t>, integrando las </a:t>
            </a:r>
            <a:r>
              <a:rPr lang="es-MX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propuestas del programa de gobierno del rector electo y otros actores relevantes</a:t>
            </a:r>
            <a:r>
              <a:rPr lang="es-MX" sz="1800" dirty="0">
                <a:latin typeface="Arial" panose="020B0604020202020204" pitchFamily="34" charset="0"/>
                <a:cs typeface="Arial" panose="020B0604020202020204" pitchFamily="34" charset="0"/>
              </a:rPr>
              <a:t>. Esta propuesta busca fortalecer el PDI con una visión inclusiva y participativa que contemple:</a:t>
            </a:r>
          </a:p>
          <a:p>
            <a:pPr marL="0" indent="0" algn="just">
              <a:buNone/>
            </a:pPr>
            <a:endParaRPr lang="es-MX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CO" dirty="0"/>
          </a:p>
        </p:txBody>
      </p:sp>
      <p:grpSp>
        <p:nvGrpSpPr>
          <p:cNvPr id="38" name="Google Shape;406;p22">
            <a:extLst>
              <a:ext uri="{FF2B5EF4-FFF2-40B4-BE49-F238E27FC236}">
                <a16:creationId xmlns:a16="http://schemas.microsoft.com/office/drawing/2014/main" id="{61B35B85-189A-4042-BD32-C9C7CB95E9D3}"/>
              </a:ext>
            </a:extLst>
          </p:cNvPr>
          <p:cNvGrpSpPr/>
          <p:nvPr/>
        </p:nvGrpSpPr>
        <p:grpSpPr>
          <a:xfrm>
            <a:off x="1954250" y="4074040"/>
            <a:ext cx="8233197" cy="935432"/>
            <a:chOff x="5068625" y="2609688"/>
            <a:chExt cx="8304595" cy="935432"/>
          </a:xfrm>
        </p:grpSpPr>
        <p:sp>
          <p:nvSpPr>
            <p:cNvPr id="39" name="Google Shape;407;p22">
              <a:extLst>
                <a:ext uri="{FF2B5EF4-FFF2-40B4-BE49-F238E27FC236}">
                  <a16:creationId xmlns:a16="http://schemas.microsoft.com/office/drawing/2014/main" id="{84E454CE-14FB-4958-918A-B0A8133D7D33}"/>
                </a:ext>
              </a:extLst>
            </p:cNvPr>
            <p:cNvSpPr/>
            <p:nvPr/>
          </p:nvSpPr>
          <p:spPr>
            <a:xfrm>
              <a:off x="5068638" y="2672527"/>
              <a:ext cx="683690" cy="683661"/>
            </a:xfrm>
            <a:custGeom>
              <a:avLst/>
              <a:gdLst/>
              <a:ahLst/>
              <a:cxnLst/>
              <a:rect l="l" t="t" r="r" b="b"/>
              <a:pathLst>
                <a:path w="23945" h="23944" extrusionOk="0">
                  <a:moveTo>
                    <a:pt x="11978" y="0"/>
                  </a:moveTo>
                  <a:cubicBezTo>
                    <a:pt x="5370" y="0"/>
                    <a:pt x="1" y="5370"/>
                    <a:pt x="1" y="11978"/>
                  </a:cubicBezTo>
                  <a:lnTo>
                    <a:pt x="1084" y="11978"/>
                  </a:lnTo>
                  <a:cubicBezTo>
                    <a:pt x="1084" y="5965"/>
                    <a:pt x="5966" y="1084"/>
                    <a:pt x="11978" y="1084"/>
                  </a:cubicBezTo>
                  <a:cubicBezTo>
                    <a:pt x="17979" y="1084"/>
                    <a:pt x="22861" y="5965"/>
                    <a:pt x="22861" y="11978"/>
                  </a:cubicBezTo>
                  <a:cubicBezTo>
                    <a:pt x="22861" y="17979"/>
                    <a:pt x="17979" y="22860"/>
                    <a:pt x="11978" y="22860"/>
                  </a:cubicBezTo>
                  <a:lnTo>
                    <a:pt x="11978" y="23944"/>
                  </a:lnTo>
                  <a:cubicBezTo>
                    <a:pt x="18575" y="23944"/>
                    <a:pt x="23944" y="18574"/>
                    <a:pt x="23944" y="11978"/>
                  </a:cubicBezTo>
                  <a:cubicBezTo>
                    <a:pt x="23944" y="5370"/>
                    <a:pt x="18575" y="0"/>
                    <a:pt x="11978" y="0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0" name="Google Shape;408;p22">
              <a:extLst>
                <a:ext uri="{FF2B5EF4-FFF2-40B4-BE49-F238E27FC236}">
                  <a16:creationId xmlns:a16="http://schemas.microsoft.com/office/drawing/2014/main" id="{35AACC23-7B7B-48B6-AAB0-EF5A7EE7FE4D}"/>
                </a:ext>
              </a:extLst>
            </p:cNvPr>
            <p:cNvSpPr/>
            <p:nvPr/>
          </p:nvSpPr>
          <p:spPr>
            <a:xfrm>
              <a:off x="5068638" y="2672527"/>
              <a:ext cx="683690" cy="683661"/>
            </a:xfrm>
            <a:custGeom>
              <a:avLst/>
              <a:gdLst/>
              <a:ahLst/>
              <a:cxnLst/>
              <a:rect l="l" t="t" r="r" b="b"/>
              <a:pathLst>
                <a:path w="23945" h="23944" extrusionOk="0">
                  <a:moveTo>
                    <a:pt x="11978" y="0"/>
                  </a:moveTo>
                  <a:lnTo>
                    <a:pt x="11978" y="1084"/>
                  </a:lnTo>
                  <a:cubicBezTo>
                    <a:pt x="17979" y="1084"/>
                    <a:pt x="22861" y="5965"/>
                    <a:pt x="22861" y="11978"/>
                  </a:cubicBezTo>
                  <a:cubicBezTo>
                    <a:pt x="22861" y="17979"/>
                    <a:pt x="17979" y="22860"/>
                    <a:pt x="11978" y="22860"/>
                  </a:cubicBezTo>
                  <a:cubicBezTo>
                    <a:pt x="5966" y="22860"/>
                    <a:pt x="1084" y="17979"/>
                    <a:pt x="1084" y="11978"/>
                  </a:cubicBezTo>
                  <a:lnTo>
                    <a:pt x="1" y="11978"/>
                  </a:lnTo>
                  <a:cubicBezTo>
                    <a:pt x="1" y="18574"/>
                    <a:pt x="5370" y="23944"/>
                    <a:pt x="11978" y="23944"/>
                  </a:cubicBezTo>
                  <a:cubicBezTo>
                    <a:pt x="18575" y="23944"/>
                    <a:pt x="23944" y="18574"/>
                    <a:pt x="23944" y="11978"/>
                  </a:cubicBezTo>
                  <a:cubicBezTo>
                    <a:pt x="23944" y="5370"/>
                    <a:pt x="18575" y="0"/>
                    <a:pt x="11978" y="0"/>
                  </a:cubicBezTo>
                  <a:close/>
                </a:path>
              </a:pathLst>
            </a:custGeom>
            <a:solidFill>
              <a:srgbClr val="5EB2FC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1" name="Google Shape;409;p22">
              <a:extLst>
                <a:ext uri="{FF2B5EF4-FFF2-40B4-BE49-F238E27FC236}">
                  <a16:creationId xmlns:a16="http://schemas.microsoft.com/office/drawing/2014/main" id="{5E2C17E9-6E5D-44C1-A595-5968CC1745A9}"/>
                </a:ext>
              </a:extLst>
            </p:cNvPr>
            <p:cNvSpPr/>
            <p:nvPr/>
          </p:nvSpPr>
          <p:spPr>
            <a:xfrm>
              <a:off x="5741775" y="2974913"/>
              <a:ext cx="309000" cy="80400"/>
            </a:xfrm>
            <a:custGeom>
              <a:avLst/>
              <a:gdLst/>
              <a:ahLst/>
              <a:cxnLst/>
              <a:rect l="l" t="t" r="r" b="b"/>
              <a:pathLst>
                <a:path w="12360" h="3216" extrusionOk="0">
                  <a:moveTo>
                    <a:pt x="10752" y="560"/>
                  </a:moveTo>
                  <a:cubicBezTo>
                    <a:pt x="11312" y="560"/>
                    <a:pt x="11776" y="1013"/>
                    <a:pt x="11776" y="1584"/>
                  </a:cubicBezTo>
                  <a:cubicBezTo>
                    <a:pt x="11776" y="2144"/>
                    <a:pt x="11312" y="2596"/>
                    <a:pt x="10752" y="2596"/>
                  </a:cubicBezTo>
                  <a:cubicBezTo>
                    <a:pt x="10181" y="2596"/>
                    <a:pt x="9728" y="2144"/>
                    <a:pt x="9728" y="1584"/>
                  </a:cubicBezTo>
                  <a:cubicBezTo>
                    <a:pt x="9728" y="1013"/>
                    <a:pt x="10181" y="560"/>
                    <a:pt x="10752" y="560"/>
                  </a:cubicBezTo>
                  <a:close/>
                  <a:moveTo>
                    <a:pt x="10752" y="1"/>
                  </a:moveTo>
                  <a:cubicBezTo>
                    <a:pt x="10074" y="1"/>
                    <a:pt x="9490" y="441"/>
                    <a:pt x="9252" y="1036"/>
                  </a:cubicBezTo>
                  <a:lnTo>
                    <a:pt x="1" y="1036"/>
                  </a:lnTo>
                  <a:lnTo>
                    <a:pt x="1" y="2072"/>
                  </a:lnTo>
                  <a:lnTo>
                    <a:pt x="9204" y="2072"/>
                  </a:lnTo>
                  <a:cubicBezTo>
                    <a:pt x="9407" y="2668"/>
                    <a:pt x="10014" y="3215"/>
                    <a:pt x="10752" y="3215"/>
                  </a:cubicBezTo>
                  <a:cubicBezTo>
                    <a:pt x="11633" y="3215"/>
                    <a:pt x="12360" y="2489"/>
                    <a:pt x="12360" y="1608"/>
                  </a:cubicBezTo>
                  <a:cubicBezTo>
                    <a:pt x="12360" y="715"/>
                    <a:pt x="11633" y="1"/>
                    <a:pt x="10752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2" name="Google Shape;410;p22">
              <a:extLst>
                <a:ext uri="{FF2B5EF4-FFF2-40B4-BE49-F238E27FC236}">
                  <a16:creationId xmlns:a16="http://schemas.microsoft.com/office/drawing/2014/main" id="{0B50FD2A-3B52-40D0-B723-8CE13D0B59A2}"/>
                </a:ext>
              </a:extLst>
            </p:cNvPr>
            <p:cNvSpPr/>
            <p:nvPr/>
          </p:nvSpPr>
          <p:spPr>
            <a:xfrm>
              <a:off x="6181523" y="2731137"/>
              <a:ext cx="7191697" cy="813983"/>
            </a:xfrm>
            <a:custGeom>
              <a:avLst/>
              <a:gdLst/>
              <a:ahLst/>
              <a:cxnLst/>
              <a:rect l="l" t="t" r="r" b="b"/>
              <a:pathLst>
                <a:path w="54817" h="24254" extrusionOk="0">
                  <a:moveTo>
                    <a:pt x="1060" y="0"/>
                  </a:moveTo>
                  <a:cubicBezTo>
                    <a:pt x="477" y="0"/>
                    <a:pt x="1" y="477"/>
                    <a:pt x="1" y="1060"/>
                  </a:cubicBezTo>
                  <a:lnTo>
                    <a:pt x="1" y="23194"/>
                  </a:lnTo>
                  <a:cubicBezTo>
                    <a:pt x="1" y="23777"/>
                    <a:pt x="477" y="24253"/>
                    <a:pt x="1060" y="24253"/>
                  </a:cubicBezTo>
                  <a:lnTo>
                    <a:pt x="53757" y="24253"/>
                  </a:lnTo>
                  <a:cubicBezTo>
                    <a:pt x="54341" y="24253"/>
                    <a:pt x="54817" y="23777"/>
                    <a:pt x="54817" y="23194"/>
                  </a:cubicBezTo>
                  <a:lnTo>
                    <a:pt x="54817" y="1060"/>
                  </a:lnTo>
                  <a:cubicBezTo>
                    <a:pt x="54817" y="477"/>
                    <a:pt x="54341" y="0"/>
                    <a:pt x="53757" y="0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just"/>
              <a:r>
                <a:rPr lang="es-MX" b="1" dirty="0">
                  <a:latin typeface="Arial" panose="020B0604020202020204" pitchFamily="34" charset="0"/>
                  <a:cs typeface="Arial" panose="020B0604020202020204" pitchFamily="34" charset="0"/>
                </a:rPr>
                <a:t>Propuestas de los representantes de los distintos estamentos (Docentes, estudiantes, egresados y administrativos) (Oportunidad)</a:t>
              </a:r>
            </a:p>
          </p:txBody>
        </p:sp>
        <p:sp>
          <p:nvSpPr>
            <p:cNvPr id="43" name="Google Shape;411;p22">
              <a:extLst>
                <a:ext uri="{FF2B5EF4-FFF2-40B4-BE49-F238E27FC236}">
                  <a16:creationId xmlns:a16="http://schemas.microsoft.com/office/drawing/2014/main" id="{57C990AE-F34E-4C70-8BEF-6B49020FCDEF}"/>
                </a:ext>
              </a:extLst>
            </p:cNvPr>
            <p:cNvSpPr/>
            <p:nvPr/>
          </p:nvSpPr>
          <p:spPr>
            <a:xfrm>
              <a:off x="7420675" y="2609688"/>
              <a:ext cx="250350" cy="250350"/>
            </a:xfrm>
            <a:custGeom>
              <a:avLst/>
              <a:gdLst/>
              <a:ahLst/>
              <a:cxnLst/>
              <a:rect l="l" t="t" r="r" b="b"/>
              <a:pathLst>
                <a:path w="10014" h="10014" extrusionOk="0">
                  <a:moveTo>
                    <a:pt x="5013" y="1"/>
                  </a:moveTo>
                  <a:cubicBezTo>
                    <a:pt x="2251" y="1"/>
                    <a:pt x="0" y="2239"/>
                    <a:pt x="0" y="5001"/>
                  </a:cubicBezTo>
                  <a:cubicBezTo>
                    <a:pt x="0" y="7763"/>
                    <a:pt x="2251" y="10014"/>
                    <a:pt x="5013" y="10014"/>
                  </a:cubicBezTo>
                  <a:cubicBezTo>
                    <a:pt x="7775" y="10014"/>
                    <a:pt x="10013" y="7763"/>
                    <a:pt x="10013" y="5001"/>
                  </a:cubicBezTo>
                  <a:cubicBezTo>
                    <a:pt x="10013" y="2239"/>
                    <a:pt x="7775" y="1"/>
                    <a:pt x="501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4" name="Google Shape;412;p22">
              <a:extLst>
                <a:ext uri="{FF2B5EF4-FFF2-40B4-BE49-F238E27FC236}">
                  <a16:creationId xmlns:a16="http://schemas.microsoft.com/office/drawing/2014/main" id="{961F9F1B-259B-41A0-8E76-9E157C659E5F}"/>
                </a:ext>
              </a:extLst>
            </p:cNvPr>
            <p:cNvSpPr/>
            <p:nvPr/>
          </p:nvSpPr>
          <p:spPr>
            <a:xfrm>
              <a:off x="7464725" y="2653438"/>
              <a:ext cx="162550" cy="162550"/>
            </a:xfrm>
            <a:custGeom>
              <a:avLst/>
              <a:gdLst/>
              <a:ahLst/>
              <a:cxnLst/>
              <a:rect l="l" t="t" r="r" b="b"/>
              <a:pathLst>
                <a:path w="6502" h="6502" extrusionOk="0">
                  <a:moveTo>
                    <a:pt x="4894" y="1"/>
                  </a:moveTo>
                  <a:cubicBezTo>
                    <a:pt x="4501" y="13"/>
                    <a:pt x="4120" y="167"/>
                    <a:pt x="3822" y="465"/>
                  </a:cubicBezTo>
                  <a:cubicBezTo>
                    <a:pt x="3394" y="894"/>
                    <a:pt x="3263" y="1513"/>
                    <a:pt x="3441" y="2061"/>
                  </a:cubicBezTo>
                  <a:cubicBezTo>
                    <a:pt x="3465" y="2132"/>
                    <a:pt x="3453" y="2203"/>
                    <a:pt x="3406" y="2263"/>
                  </a:cubicBezTo>
                  <a:lnTo>
                    <a:pt x="2251" y="3418"/>
                  </a:lnTo>
                  <a:cubicBezTo>
                    <a:pt x="2219" y="3450"/>
                    <a:pt x="2171" y="3466"/>
                    <a:pt x="2122" y="3466"/>
                  </a:cubicBezTo>
                  <a:cubicBezTo>
                    <a:pt x="2097" y="3466"/>
                    <a:pt x="2072" y="3462"/>
                    <a:pt x="2048" y="3454"/>
                  </a:cubicBezTo>
                  <a:cubicBezTo>
                    <a:pt x="1891" y="3404"/>
                    <a:pt x="1726" y="3378"/>
                    <a:pt x="1561" y="3378"/>
                  </a:cubicBezTo>
                  <a:cubicBezTo>
                    <a:pt x="1176" y="3378"/>
                    <a:pt x="788" y="3516"/>
                    <a:pt x="489" y="3799"/>
                  </a:cubicBezTo>
                  <a:cubicBezTo>
                    <a:pt x="167" y="4097"/>
                    <a:pt x="12" y="4501"/>
                    <a:pt x="0" y="4894"/>
                  </a:cubicBezTo>
                  <a:cubicBezTo>
                    <a:pt x="0" y="5015"/>
                    <a:pt x="93" y="5098"/>
                    <a:pt x="190" y="5098"/>
                  </a:cubicBezTo>
                  <a:cubicBezTo>
                    <a:pt x="236" y="5098"/>
                    <a:pt x="283" y="5079"/>
                    <a:pt x="322" y="5037"/>
                  </a:cubicBezTo>
                  <a:lnTo>
                    <a:pt x="905" y="4466"/>
                  </a:lnTo>
                  <a:cubicBezTo>
                    <a:pt x="941" y="4424"/>
                    <a:pt x="989" y="4403"/>
                    <a:pt x="1036" y="4403"/>
                  </a:cubicBezTo>
                  <a:cubicBezTo>
                    <a:pt x="1084" y="4403"/>
                    <a:pt x="1131" y="4424"/>
                    <a:pt x="1167" y="4466"/>
                  </a:cubicBezTo>
                  <a:lnTo>
                    <a:pt x="2036" y="5323"/>
                  </a:lnTo>
                  <a:cubicBezTo>
                    <a:pt x="2120" y="5406"/>
                    <a:pt x="2120" y="5525"/>
                    <a:pt x="2036" y="5597"/>
                  </a:cubicBezTo>
                  <a:lnTo>
                    <a:pt x="1453" y="6180"/>
                  </a:lnTo>
                  <a:cubicBezTo>
                    <a:pt x="1334" y="6299"/>
                    <a:pt x="1429" y="6502"/>
                    <a:pt x="1596" y="6502"/>
                  </a:cubicBezTo>
                  <a:cubicBezTo>
                    <a:pt x="1989" y="6490"/>
                    <a:pt x="2370" y="6335"/>
                    <a:pt x="2667" y="6049"/>
                  </a:cubicBezTo>
                  <a:cubicBezTo>
                    <a:pt x="3096" y="5609"/>
                    <a:pt x="3227" y="4990"/>
                    <a:pt x="3048" y="4442"/>
                  </a:cubicBezTo>
                  <a:cubicBezTo>
                    <a:pt x="3025" y="4370"/>
                    <a:pt x="3036" y="4299"/>
                    <a:pt x="3096" y="4239"/>
                  </a:cubicBezTo>
                  <a:lnTo>
                    <a:pt x="4239" y="3096"/>
                  </a:lnTo>
                  <a:cubicBezTo>
                    <a:pt x="4280" y="3056"/>
                    <a:pt x="4326" y="3037"/>
                    <a:pt x="4374" y="3037"/>
                  </a:cubicBezTo>
                  <a:cubicBezTo>
                    <a:pt x="4396" y="3037"/>
                    <a:pt x="4419" y="3041"/>
                    <a:pt x="4441" y="3049"/>
                  </a:cubicBezTo>
                  <a:cubicBezTo>
                    <a:pt x="4602" y="3099"/>
                    <a:pt x="4770" y="3124"/>
                    <a:pt x="4937" y="3124"/>
                  </a:cubicBezTo>
                  <a:cubicBezTo>
                    <a:pt x="5325" y="3124"/>
                    <a:pt x="5710" y="2987"/>
                    <a:pt x="6001" y="2704"/>
                  </a:cubicBezTo>
                  <a:cubicBezTo>
                    <a:pt x="6323" y="2406"/>
                    <a:pt x="6489" y="2013"/>
                    <a:pt x="6501" y="1608"/>
                  </a:cubicBezTo>
                  <a:cubicBezTo>
                    <a:pt x="6501" y="1487"/>
                    <a:pt x="6408" y="1410"/>
                    <a:pt x="6307" y="1410"/>
                  </a:cubicBezTo>
                  <a:cubicBezTo>
                    <a:pt x="6259" y="1410"/>
                    <a:pt x="6210" y="1427"/>
                    <a:pt x="6168" y="1465"/>
                  </a:cubicBezTo>
                  <a:lnTo>
                    <a:pt x="5644" y="1989"/>
                  </a:lnTo>
                  <a:cubicBezTo>
                    <a:pt x="5569" y="2064"/>
                    <a:pt x="5497" y="2096"/>
                    <a:pt x="5437" y="2096"/>
                  </a:cubicBezTo>
                  <a:cubicBezTo>
                    <a:pt x="5392" y="2096"/>
                    <a:pt x="5353" y="2079"/>
                    <a:pt x="5322" y="2049"/>
                  </a:cubicBezTo>
                  <a:lnTo>
                    <a:pt x="4453" y="1180"/>
                  </a:lnTo>
                  <a:cubicBezTo>
                    <a:pt x="4382" y="1108"/>
                    <a:pt x="4382" y="989"/>
                    <a:pt x="4453" y="906"/>
                  </a:cubicBezTo>
                  <a:lnTo>
                    <a:pt x="5037" y="334"/>
                  </a:lnTo>
                  <a:cubicBezTo>
                    <a:pt x="5156" y="203"/>
                    <a:pt x="5061" y="1"/>
                    <a:pt x="48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5" name="Google Shape;413;p22">
              <a:extLst>
                <a:ext uri="{FF2B5EF4-FFF2-40B4-BE49-F238E27FC236}">
                  <a16:creationId xmlns:a16="http://schemas.microsoft.com/office/drawing/2014/main" id="{A78E24FB-D4ED-4B29-8E6E-84E3C7E6C8A2}"/>
                </a:ext>
              </a:extLst>
            </p:cNvPr>
            <p:cNvSpPr txBox="1"/>
            <p:nvPr/>
          </p:nvSpPr>
          <p:spPr>
            <a:xfrm>
              <a:off x="5068625" y="2868688"/>
              <a:ext cx="6837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rgbClr val="434343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</a:t>
              </a:r>
              <a:endParaRPr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46" name="Google Shape;414;p22">
              <a:extLst>
                <a:ext uri="{FF2B5EF4-FFF2-40B4-BE49-F238E27FC236}">
                  <a16:creationId xmlns:a16="http://schemas.microsoft.com/office/drawing/2014/main" id="{F720F44C-69A5-49DA-8908-A11F7B0BE26D}"/>
                </a:ext>
              </a:extLst>
            </p:cNvPr>
            <p:cNvSpPr/>
            <p:nvPr/>
          </p:nvSpPr>
          <p:spPr>
            <a:xfrm rot="5400000">
              <a:off x="5338415" y="3341359"/>
              <a:ext cx="144104" cy="136377"/>
            </a:xfrm>
            <a:custGeom>
              <a:avLst/>
              <a:gdLst/>
              <a:ahLst/>
              <a:cxnLst/>
              <a:rect l="l" t="t" r="r" b="b"/>
              <a:pathLst>
                <a:path w="5763" h="5454" extrusionOk="0">
                  <a:moveTo>
                    <a:pt x="2959" y="0"/>
                  </a:moveTo>
                  <a:cubicBezTo>
                    <a:pt x="2771" y="0"/>
                    <a:pt x="2584" y="71"/>
                    <a:pt x="2441" y="214"/>
                  </a:cubicBezTo>
                  <a:cubicBezTo>
                    <a:pt x="2167" y="500"/>
                    <a:pt x="2167" y="964"/>
                    <a:pt x="2441" y="1250"/>
                  </a:cubicBezTo>
                  <a:lnTo>
                    <a:pt x="3203" y="2000"/>
                  </a:lnTo>
                  <a:lnTo>
                    <a:pt x="726" y="2000"/>
                  </a:lnTo>
                  <a:cubicBezTo>
                    <a:pt x="322" y="2000"/>
                    <a:pt x="0" y="2322"/>
                    <a:pt x="0" y="2727"/>
                  </a:cubicBezTo>
                  <a:cubicBezTo>
                    <a:pt x="0" y="3131"/>
                    <a:pt x="322" y="3453"/>
                    <a:pt x="726" y="3453"/>
                  </a:cubicBezTo>
                  <a:lnTo>
                    <a:pt x="3203" y="3453"/>
                  </a:lnTo>
                  <a:lnTo>
                    <a:pt x="2441" y="4215"/>
                  </a:lnTo>
                  <a:cubicBezTo>
                    <a:pt x="2167" y="4501"/>
                    <a:pt x="2167" y="4953"/>
                    <a:pt x="2441" y="5239"/>
                  </a:cubicBezTo>
                  <a:cubicBezTo>
                    <a:pt x="2584" y="5382"/>
                    <a:pt x="2774" y="5453"/>
                    <a:pt x="2965" y="5453"/>
                  </a:cubicBezTo>
                  <a:cubicBezTo>
                    <a:pt x="3143" y="5453"/>
                    <a:pt x="3334" y="5382"/>
                    <a:pt x="3477" y="5239"/>
                  </a:cubicBezTo>
                  <a:lnTo>
                    <a:pt x="5477" y="3239"/>
                  </a:lnTo>
                  <a:cubicBezTo>
                    <a:pt x="5763" y="2953"/>
                    <a:pt x="5763" y="2500"/>
                    <a:pt x="5477" y="2215"/>
                  </a:cubicBezTo>
                  <a:lnTo>
                    <a:pt x="3477" y="214"/>
                  </a:lnTo>
                  <a:cubicBezTo>
                    <a:pt x="3334" y="71"/>
                    <a:pt x="3146" y="0"/>
                    <a:pt x="29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</p:grpSp>
      <p:grpSp>
        <p:nvGrpSpPr>
          <p:cNvPr id="47" name="Google Shape;386;p22">
            <a:extLst>
              <a:ext uri="{FF2B5EF4-FFF2-40B4-BE49-F238E27FC236}">
                <a16:creationId xmlns:a16="http://schemas.microsoft.com/office/drawing/2014/main" id="{8D36A2D2-5396-4F1D-A440-D8DC1A01EA9E}"/>
              </a:ext>
            </a:extLst>
          </p:cNvPr>
          <p:cNvGrpSpPr/>
          <p:nvPr/>
        </p:nvGrpSpPr>
        <p:grpSpPr>
          <a:xfrm>
            <a:off x="1647092" y="2960497"/>
            <a:ext cx="7421020" cy="890237"/>
            <a:chOff x="4086475" y="976763"/>
            <a:chExt cx="7630939" cy="890237"/>
          </a:xfrm>
        </p:grpSpPr>
        <p:sp>
          <p:nvSpPr>
            <p:cNvPr id="48" name="Google Shape;387;p22">
              <a:extLst>
                <a:ext uri="{FF2B5EF4-FFF2-40B4-BE49-F238E27FC236}">
                  <a16:creationId xmlns:a16="http://schemas.microsoft.com/office/drawing/2014/main" id="{ED60BB44-CD25-41AE-8902-CD6C24D5E366}"/>
                </a:ext>
              </a:extLst>
            </p:cNvPr>
            <p:cNvSpPr/>
            <p:nvPr/>
          </p:nvSpPr>
          <p:spPr>
            <a:xfrm>
              <a:off x="4758125" y="1392288"/>
              <a:ext cx="237275" cy="14600"/>
            </a:xfrm>
            <a:custGeom>
              <a:avLst/>
              <a:gdLst/>
              <a:ahLst/>
              <a:cxnLst/>
              <a:rect l="l" t="t" r="r" b="b"/>
              <a:pathLst>
                <a:path w="9491" h="584" extrusionOk="0">
                  <a:moveTo>
                    <a:pt x="1" y="0"/>
                  </a:moveTo>
                  <a:lnTo>
                    <a:pt x="1" y="584"/>
                  </a:lnTo>
                  <a:lnTo>
                    <a:pt x="9490" y="584"/>
                  </a:lnTo>
                  <a:lnTo>
                    <a:pt x="9490" y="0"/>
                  </a:lnTo>
                  <a:close/>
                </a:path>
              </a:pathLst>
            </a:custGeom>
            <a:solidFill>
              <a:srgbClr val="FCDF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49" name="Google Shape;388;p22">
              <a:extLst>
                <a:ext uri="{FF2B5EF4-FFF2-40B4-BE49-F238E27FC236}">
                  <a16:creationId xmlns:a16="http://schemas.microsoft.com/office/drawing/2014/main" id="{EC8FFF15-E4C7-428D-8473-D75CB3A0EF10}"/>
                </a:ext>
              </a:extLst>
            </p:cNvPr>
            <p:cNvSpPr/>
            <p:nvPr/>
          </p:nvSpPr>
          <p:spPr>
            <a:xfrm>
              <a:off x="4757825" y="1361013"/>
              <a:ext cx="310800" cy="80400"/>
            </a:xfrm>
            <a:custGeom>
              <a:avLst/>
              <a:gdLst/>
              <a:ahLst/>
              <a:cxnLst/>
              <a:rect l="l" t="t" r="r" b="b"/>
              <a:pathLst>
                <a:path w="12432" h="3216" extrusionOk="0">
                  <a:moveTo>
                    <a:pt x="10824" y="596"/>
                  </a:moveTo>
                  <a:cubicBezTo>
                    <a:pt x="11383" y="596"/>
                    <a:pt x="11848" y="1049"/>
                    <a:pt x="11848" y="1620"/>
                  </a:cubicBezTo>
                  <a:cubicBezTo>
                    <a:pt x="11848" y="2180"/>
                    <a:pt x="11383" y="2632"/>
                    <a:pt x="10824" y="2632"/>
                  </a:cubicBezTo>
                  <a:cubicBezTo>
                    <a:pt x="10252" y="2632"/>
                    <a:pt x="9800" y="2180"/>
                    <a:pt x="9800" y="1620"/>
                  </a:cubicBezTo>
                  <a:cubicBezTo>
                    <a:pt x="9800" y="1049"/>
                    <a:pt x="10252" y="596"/>
                    <a:pt x="10824" y="596"/>
                  </a:cubicBezTo>
                  <a:close/>
                  <a:moveTo>
                    <a:pt x="10824" y="1"/>
                  </a:moveTo>
                  <a:cubicBezTo>
                    <a:pt x="10145" y="1"/>
                    <a:pt x="9562" y="406"/>
                    <a:pt x="9335" y="1001"/>
                  </a:cubicBezTo>
                  <a:lnTo>
                    <a:pt x="1" y="1001"/>
                  </a:lnTo>
                  <a:lnTo>
                    <a:pt x="1" y="2037"/>
                  </a:lnTo>
                  <a:lnTo>
                    <a:pt x="9276" y="2037"/>
                  </a:lnTo>
                  <a:cubicBezTo>
                    <a:pt x="9478" y="2787"/>
                    <a:pt x="10086" y="3216"/>
                    <a:pt x="10824" y="3216"/>
                  </a:cubicBezTo>
                  <a:cubicBezTo>
                    <a:pt x="11705" y="3216"/>
                    <a:pt x="12431" y="2489"/>
                    <a:pt x="12431" y="1608"/>
                  </a:cubicBezTo>
                  <a:cubicBezTo>
                    <a:pt x="12431" y="715"/>
                    <a:pt x="11705" y="1"/>
                    <a:pt x="10824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0" name="Google Shape;389;p22">
              <a:extLst>
                <a:ext uri="{FF2B5EF4-FFF2-40B4-BE49-F238E27FC236}">
                  <a16:creationId xmlns:a16="http://schemas.microsoft.com/office/drawing/2014/main" id="{F61E009B-E16B-43E5-AE4D-A0FA62BE4469}"/>
                </a:ext>
              </a:extLst>
            </p:cNvPr>
            <p:cNvSpPr/>
            <p:nvPr/>
          </p:nvSpPr>
          <p:spPr>
            <a:xfrm>
              <a:off x="5200149" y="1098188"/>
              <a:ext cx="6517265" cy="690618"/>
            </a:xfrm>
            <a:custGeom>
              <a:avLst/>
              <a:gdLst/>
              <a:ahLst/>
              <a:cxnLst/>
              <a:rect l="l" t="t" r="r" b="b"/>
              <a:pathLst>
                <a:path w="54817" h="24254" extrusionOk="0">
                  <a:moveTo>
                    <a:pt x="1060" y="1"/>
                  </a:moveTo>
                  <a:cubicBezTo>
                    <a:pt x="477" y="1"/>
                    <a:pt x="1" y="477"/>
                    <a:pt x="1" y="1060"/>
                  </a:cubicBezTo>
                  <a:lnTo>
                    <a:pt x="1" y="23194"/>
                  </a:lnTo>
                  <a:cubicBezTo>
                    <a:pt x="1" y="23778"/>
                    <a:pt x="477" y="24254"/>
                    <a:pt x="1060" y="24254"/>
                  </a:cubicBezTo>
                  <a:lnTo>
                    <a:pt x="53757" y="24254"/>
                  </a:lnTo>
                  <a:cubicBezTo>
                    <a:pt x="54341" y="24254"/>
                    <a:pt x="54817" y="23778"/>
                    <a:pt x="54817" y="23194"/>
                  </a:cubicBezTo>
                  <a:lnTo>
                    <a:pt x="54817" y="1060"/>
                  </a:lnTo>
                  <a:cubicBezTo>
                    <a:pt x="54817" y="477"/>
                    <a:pt x="54341" y="1"/>
                    <a:pt x="53757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just"/>
              <a:r>
                <a:rPr lang="es-MX" b="1" dirty="0">
                  <a:latin typeface="Arial" panose="020B0604020202020204" pitchFamily="34" charset="0"/>
                  <a:cs typeface="Arial" panose="020B0604020202020204" pitchFamily="34" charset="0"/>
                </a:rPr>
                <a:t>Alineación con el programa de gobierno del rector electo. (Obligatorio)</a:t>
              </a:r>
            </a:p>
          </p:txBody>
        </p:sp>
        <p:sp>
          <p:nvSpPr>
            <p:cNvPr id="51" name="Google Shape;390;p22">
              <a:extLst>
                <a:ext uri="{FF2B5EF4-FFF2-40B4-BE49-F238E27FC236}">
                  <a16:creationId xmlns:a16="http://schemas.microsoft.com/office/drawing/2014/main" id="{81DA217F-C47E-4226-AEFF-0F6C63D39427}"/>
                </a:ext>
              </a:extLst>
            </p:cNvPr>
            <p:cNvSpPr/>
            <p:nvPr/>
          </p:nvSpPr>
          <p:spPr>
            <a:xfrm>
              <a:off x="6439300" y="976763"/>
              <a:ext cx="250350" cy="250350"/>
            </a:xfrm>
            <a:custGeom>
              <a:avLst/>
              <a:gdLst/>
              <a:ahLst/>
              <a:cxnLst/>
              <a:rect l="l" t="t" r="r" b="b"/>
              <a:pathLst>
                <a:path w="10014" h="10014" extrusionOk="0">
                  <a:moveTo>
                    <a:pt x="5013" y="0"/>
                  </a:moveTo>
                  <a:cubicBezTo>
                    <a:pt x="2239" y="0"/>
                    <a:pt x="0" y="2238"/>
                    <a:pt x="0" y="5001"/>
                  </a:cubicBezTo>
                  <a:cubicBezTo>
                    <a:pt x="0" y="7775"/>
                    <a:pt x="2239" y="10013"/>
                    <a:pt x="5013" y="10013"/>
                  </a:cubicBezTo>
                  <a:cubicBezTo>
                    <a:pt x="7775" y="10013"/>
                    <a:pt x="10014" y="7775"/>
                    <a:pt x="10014" y="5001"/>
                  </a:cubicBezTo>
                  <a:cubicBezTo>
                    <a:pt x="10014" y="2238"/>
                    <a:pt x="7775" y="0"/>
                    <a:pt x="501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2" name="Google Shape;391;p22">
              <a:extLst>
                <a:ext uri="{FF2B5EF4-FFF2-40B4-BE49-F238E27FC236}">
                  <a16:creationId xmlns:a16="http://schemas.microsoft.com/office/drawing/2014/main" id="{E827038F-A981-460D-AB2C-511F04A22D23}"/>
                </a:ext>
              </a:extLst>
            </p:cNvPr>
            <p:cNvSpPr/>
            <p:nvPr/>
          </p:nvSpPr>
          <p:spPr>
            <a:xfrm>
              <a:off x="6496150" y="1052963"/>
              <a:ext cx="117300" cy="113800"/>
            </a:xfrm>
            <a:custGeom>
              <a:avLst/>
              <a:gdLst/>
              <a:ahLst/>
              <a:cxnLst/>
              <a:rect l="l" t="t" r="r" b="b"/>
              <a:pathLst>
                <a:path w="4692" h="4552" extrusionOk="0">
                  <a:moveTo>
                    <a:pt x="2417" y="0"/>
                  </a:moveTo>
                  <a:cubicBezTo>
                    <a:pt x="1072" y="0"/>
                    <a:pt x="0" y="1167"/>
                    <a:pt x="155" y="2536"/>
                  </a:cubicBezTo>
                  <a:cubicBezTo>
                    <a:pt x="274" y="3572"/>
                    <a:pt x="1120" y="4417"/>
                    <a:pt x="2155" y="4536"/>
                  </a:cubicBezTo>
                  <a:cubicBezTo>
                    <a:pt x="2244" y="4546"/>
                    <a:pt x="2332" y="4551"/>
                    <a:pt x="2419" y="4551"/>
                  </a:cubicBezTo>
                  <a:cubicBezTo>
                    <a:pt x="3671" y="4551"/>
                    <a:pt x="4692" y="3532"/>
                    <a:pt x="4692" y="2274"/>
                  </a:cubicBezTo>
                  <a:lnTo>
                    <a:pt x="2417" y="2274"/>
                  </a:lnTo>
                  <a:lnTo>
                    <a:pt x="24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3" name="Google Shape;392;p22">
              <a:extLst>
                <a:ext uri="{FF2B5EF4-FFF2-40B4-BE49-F238E27FC236}">
                  <a16:creationId xmlns:a16="http://schemas.microsoft.com/office/drawing/2014/main" id="{79BC0490-3386-470F-ADC1-05F48AF01A57}"/>
                </a:ext>
              </a:extLst>
            </p:cNvPr>
            <p:cNvSpPr/>
            <p:nvPr/>
          </p:nvSpPr>
          <p:spPr>
            <a:xfrm>
              <a:off x="6572350" y="1037163"/>
              <a:ext cx="56875" cy="56900"/>
            </a:xfrm>
            <a:custGeom>
              <a:avLst/>
              <a:gdLst/>
              <a:ahLst/>
              <a:cxnLst/>
              <a:rect l="l" t="t" r="r" b="b"/>
              <a:pathLst>
                <a:path w="2275" h="2276" extrusionOk="0">
                  <a:moveTo>
                    <a:pt x="0" y="1"/>
                  </a:moveTo>
                  <a:lnTo>
                    <a:pt x="0" y="2275"/>
                  </a:lnTo>
                  <a:lnTo>
                    <a:pt x="2275" y="2275"/>
                  </a:lnTo>
                  <a:cubicBezTo>
                    <a:pt x="2275" y="1013"/>
                    <a:pt x="1263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4" name="Google Shape;393;p22">
              <a:extLst>
                <a:ext uri="{FF2B5EF4-FFF2-40B4-BE49-F238E27FC236}">
                  <a16:creationId xmlns:a16="http://schemas.microsoft.com/office/drawing/2014/main" id="{FAFC71D0-EA40-484A-AC58-3B33630B4056}"/>
                </a:ext>
              </a:extLst>
            </p:cNvPr>
            <p:cNvSpPr/>
            <p:nvPr/>
          </p:nvSpPr>
          <p:spPr>
            <a:xfrm>
              <a:off x="4086475" y="1059513"/>
              <a:ext cx="683721" cy="683721"/>
            </a:xfrm>
            <a:custGeom>
              <a:avLst/>
              <a:gdLst/>
              <a:ahLst/>
              <a:cxnLst/>
              <a:rect l="l" t="t" r="r" b="b"/>
              <a:pathLst>
                <a:path w="23944" h="23944" extrusionOk="0">
                  <a:moveTo>
                    <a:pt x="11978" y="1"/>
                  </a:moveTo>
                  <a:cubicBezTo>
                    <a:pt x="5370" y="1"/>
                    <a:pt x="0" y="5370"/>
                    <a:pt x="0" y="11978"/>
                  </a:cubicBezTo>
                  <a:cubicBezTo>
                    <a:pt x="0" y="18574"/>
                    <a:pt x="5370" y="23944"/>
                    <a:pt x="11978" y="23944"/>
                  </a:cubicBezTo>
                  <a:cubicBezTo>
                    <a:pt x="18574" y="23944"/>
                    <a:pt x="23944" y="18574"/>
                    <a:pt x="23944" y="11978"/>
                  </a:cubicBezTo>
                  <a:lnTo>
                    <a:pt x="22860" y="11978"/>
                  </a:lnTo>
                  <a:cubicBezTo>
                    <a:pt x="22860" y="17979"/>
                    <a:pt x="17979" y="22861"/>
                    <a:pt x="11978" y="22861"/>
                  </a:cubicBezTo>
                  <a:cubicBezTo>
                    <a:pt x="5977" y="22861"/>
                    <a:pt x="1084" y="17979"/>
                    <a:pt x="1084" y="11978"/>
                  </a:cubicBezTo>
                  <a:cubicBezTo>
                    <a:pt x="1084" y="5966"/>
                    <a:pt x="5977" y="1084"/>
                    <a:pt x="11978" y="1084"/>
                  </a:cubicBezTo>
                  <a:lnTo>
                    <a:pt x="11978" y="1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5" name="Google Shape;394;p22">
              <a:extLst>
                <a:ext uri="{FF2B5EF4-FFF2-40B4-BE49-F238E27FC236}">
                  <a16:creationId xmlns:a16="http://schemas.microsoft.com/office/drawing/2014/main" id="{86C4F2CB-302F-47BC-BB98-97365E5757B3}"/>
                </a:ext>
              </a:extLst>
            </p:cNvPr>
            <p:cNvSpPr/>
            <p:nvPr/>
          </p:nvSpPr>
          <p:spPr>
            <a:xfrm>
              <a:off x="4428468" y="1059513"/>
              <a:ext cx="341718" cy="342060"/>
            </a:xfrm>
            <a:custGeom>
              <a:avLst/>
              <a:gdLst/>
              <a:ahLst/>
              <a:cxnLst/>
              <a:rect l="l" t="t" r="r" b="b"/>
              <a:pathLst>
                <a:path w="11967" h="11979" extrusionOk="0">
                  <a:moveTo>
                    <a:pt x="1" y="1"/>
                  </a:moveTo>
                  <a:lnTo>
                    <a:pt x="1" y="1084"/>
                  </a:lnTo>
                  <a:cubicBezTo>
                    <a:pt x="6002" y="1084"/>
                    <a:pt x="10883" y="5966"/>
                    <a:pt x="10883" y="11978"/>
                  </a:cubicBezTo>
                  <a:lnTo>
                    <a:pt x="11967" y="11978"/>
                  </a:lnTo>
                  <a:cubicBezTo>
                    <a:pt x="11967" y="5370"/>
                    <a:pt x="6597" y="1"/>
                    <a:pt x="1" y="1"/>
                  </a:cubicBezTo>
                  <a:close/>
                </a:path>
              </a:pathLst>
            </a:custGeom>
            <a:solidFill>
              <a:srgbClr val="FCBD24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  <p:sp>
          <p:nvSpPr>
            <p:cNvPr id="56" name="Google Shape;395;p22">
              <a:extLst>
                <a:ext uri="{FF2B5EF4-FFF2-40B4-BE49-F238E27FC236}">
                  <a16:creationId xmlns:a16="http://schemas.microsoft.com/office/drawing/2014/main" id="{70118E97-CBE2-4800-A414-0B37EA8B47D8}"/>
                </a:ext>
              </a:extLst>
            </p:cNvPr>
            <p:cNvSpPr txBox="1"/>
            <p:nvPr/>
          </p:nvSpPr>
          <p:spPr>
            <a:xfrm>
              <a:off x="4086488" y="1251650"/>
              <a:ext cx="6837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rgbClr val="434343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1</a:t>
              </a:r>
              <a:endParaRPr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57" name="Google Shape;396;p22">
              <a:extLst>
                <a:ext uri="{FF2B5EF4-FFF2-40B4-BE49-F238E27FC236}">
                  <a16:creationId xmlns:a16="http://schemas.microsoft.com/office/drawing/2014/main" id="{A33FC4C6-ADF3-42F1-9533-166C4D6A05B7}"/>
                </a:ext>
              </a:extLst>
            </p:cNvPr>
            <p:cNvSpPr/>
            <p:nvPr/>
          </p:nvSpPr>
          <p:spPr>
            <a:xfrm rot="5400000">
              <a:off x="4356290" y="1726759"/>
              <a:ext cx="144104" cy="136377"/>
            </a:xfrm>
            <a:custGeom>
              <a:avLst/>
              <a:gdLst/>
              <a:ahLst/>
              <a:cxnLst/>
              <a:rect l="l" t="t" r="r" b="b"/>
              <a:pathLst>
                <a:path w="5763" h="5454" extrusionOk="0">
                  <a:moveTo>
                    <a:pt x="2959" y="0"/>
                  </a:moveTo>
                  <a:cubicBezTo>
                    <a:pt x="2771" y="0"/>
                    <a:pt x="2584" y="71"/>
                    <a:pt x="2441" y="214"/>
                  </a:cubicBezTo>
                  <a:cubicBezTo>
                    <a:pt x="2167" y="500"/>
                    <a:pt x="2167" y="964"/>
                    <a:pt x="2441" y="1250"/>
                  </a:cubicBezTo>
                  <a:lnTo>
                    <a:pt x="3203" y="2000"/>
                  </a:lnTo>
                  <a:lnTo>
                    <a:pt x="726" y="2000"/>
                  </a:lnTo>
                  <a:cubicBezTo>
                    <a:pt x="322" y="2000"/>
                    <a:pt x="0" y="2322"/>
                    <a:pt x="0" y="2727"/>
                  </a:cubicBezTo>
                  <a:cubicBezTo>
                    <a:pt x="0" y="3131"/>
                    <a:pt x="322" y="3453"/>
                    <a:pt x="726" y="3453"/>
                  </a:cubicBezTo>
                  <a:lnTo>
                    <a:pt x="3203" y="3453"/>
                  </a:lnTo>
                  <a:lnTo>
                    <a:pt x="2441" y="4215"/>
                  </a:lnTo>
                  <a:cubicBezTo>
                    <a:pt x="2167" y="4501"/>
                    <a:pt x="2167" y="4953"/>
                    <a:pt x="2441" y="5239"/>
                  </a:cubicBezTo>
                  <a:cubicBezTo>
                    <a:pt x="2584" y="5382"/>
                    <a:pt x="2774" y="5453"/>
                    <a:pt x="2965" y="5453"/>
                  </a:cubicBezTo>
                  <a:cubicBezTo>
                    <a:pt x="3143" y="5453"/>
                    <a:pt x="3334" y="5382"/>
                    <a:pt x="3477" y="5239"/>
                  </a:cubicBezTo>
                  <a:lnTo>
                    <a:pt x="5477" y="3239"/>
                  </a:lnTo>
                  <a:cubicBezTo>
                    <a:pt x="5763" y="2953"/>
                    <a:pt x="5763" y="2500"/>
                    <a:pt x="5477" y="2215"/>
                  </a:cubicBezTo>
                  <a:lnTo>
                    <a:pt x="3477" y="214"/>
                  </a:lnTo>
                  <a:cubicBezTo>
                    <a:pt x="3334" y="71"/>
                    <a:pt x="3146" y="0"/>
                    <a:pt x="29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/>
            </a:p>
          </p:txBody>
        </p:sp>
      </p:grpSp>
    </p:spTree>
    <p:extLst>
      <p:ext uri="{BB962C8B-B14F-4D97-AF65-F5344CB8AC3E}">
        <p14:creationId xmlns:p14="http://schemas.microsoft.com/office/powerpoint/2010/main" val="148592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9055D5-F15B-44AA-9398-BE6B6641A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086" y="503479"/>
            <a:ext cx="10515600" cy="720304"/>
          </a:xfrm>
        </p:spPr>
        <p:txBody>
          <a:bodyPr/>
          <a:lstStyle/>
          <a:p>
            <a:r>
              <a:rPr lang="es-CO" dirty="0"/>
              <a:t>Cronograma de actividades</a:t>
            </a: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49639E7F-5111-4A41-9D7C-B39D311B5E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5174370"/>
              </p:ext>
            </p:extLst>
          </p:nvPr>
        </p:nvGraphicFramePr>
        <p:xfrm>
          <a:off x="25400" y="503479"/>
          <a:ext cx="12039600" cy="563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79FEC67-27DB-49A4-82AC-10684309FDEE}"/>
              </a:ext>
            </a:extLst>
          </p:cNvPr>
          <p:cNvSpPr txBox="1"/>
          <p:nvPr/>
        </p:nvSpPr>
        <p:spPr>
          <a:xfrm>
            <a:off x="512064" y="3014347"/>
            <a:ext cx="849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Wingdings" panose="05000000000000000000" pitchFamily="2" charset="2"/>
              </a:rPr>
              <a:t></a:t>
            </a:r>
            <a:endParaRPr lang="es-CO" sz="6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5C84DAC-A42C-4CCC-9883-15A8507C13C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1072" y="1847871"/>
            <a:ext cx="748255" cy="74825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4B95074-A6FB-4D70-B91C-A3BB83B29AF7}"/>
              </a:ext>
            </a:extLst>
          </p:cNvPr>
          <p:cNvSpPr txBox="1"/>
          <p:nvPr/>
        </p:nvSpPr>
        <p:spPr>
          <a:xfrm>
            <a:off x="7320080" y="1265731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BAD5EFA-6F7E-4BDC-8E4A-1415062EBC2A}"/>
              </a:ext>
            </a:extLst>
          </p:cNvPr>
          <p:cNvSpPr txBox="1"/>
          <p:nvPr/>
        </p:nvSpPr>
        <p:spPr>
          <a:xfrm>
            <a:off x="9134974" y="842178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138E21C-CA3B-F7C4-7D63-AB5769FA504E}"/>
              </a:ext>
            </a:extLst>
          </p:cNvPr>
          <p:cNvSpPr txBox="1"/>
          <p:nvPr/>
        </p:nvSpPr>
        <p:spPr>
          <a:xfrm>
            <a:off x="2235946" y="2397235"/>
            <a:ext cx="849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Wingdings" panose="05000000000000000000" pitchFamily="2" charset="2"/>
              </a:rPr>
              <a:t></a:t>
            </a:r>
            <a:endParaRPr lang="es-CO" sz="6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94A9CC1-4C4C-7188-39DC-45EBD4A236C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828" y="2212118"/>
            <a:ext cx="748255" cy="74825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F68C9A5-50A4-403D-85DA-A69173EEB320}"/>
              </a:ext>
            </a:extLst>
          </p:cNvPr>
          <p:cNvSpPr txBox="1"/>
          <p:nvPr/>
        </p:nvSpPr>
        <p:spPr>
          <a:xfrm>
            <a:off x="10949868" y="571316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82AF30-BB95-49B1-9796-1FE4C4A6B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88900"/>
            <a:ext cx="10515600" cy="465015"/>
          </a:xfrm>
        </p:spPr>
        <p:txBody>
          <a:bodyPr/>
          <a:lstStyle/>
          <a:p>
            <a:pPr algn="ctr"/>
            <a:r>
              <a:rPr lang="es-CO" sz="2400" dirty="0"/>
              <a:t>CRONOGRAMA MESAS </a:t>
            </a: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82D6F23B-627F-4C95-B234-F31A543AF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401468"/>
              </p:ext>
            </p:extLst>
          </p:nvPr>
        </p:nvGraphicFramePr>
        <p:xfrm>
          <a:off x="497253" y="619070"/>
          <a:ext cx="11354777" cy="6072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0406">
                  <a:extLst>
                    <a:ext uri="{9D8B030D-6E8A-4147-A177-3AD203B41FA5}">
                      <a16:colId xmlns:a16="http://schemas.microsoft.com/office/drawing/2014/main" val="2978377600"/>
                    </a:ext>
                  </a:extLst>
                </a:gridCol>
                <a:gridCol w="2099016">
                  <a:extLst>
                    <a:ext uri="{9D8B030D-6E8A-4147-A177-3AD203B41FA5}">
                      <a16:colId xmlns:a16="http://schemas.microsoft.com/office/drawing/2014/main" val="2364492918"/>
                    </a:ext>
                  </a:extLst>
                </a:gridCol>
                <a:gridCol w="2233576">
                  <a:extLst>
                    <a:ext uri="{9D8B030D-6E8A-4147-A177-3AD203B41FA5}">
                      <a16:colId xmlns:a16="http://schemas.microsoft.com/office/drawing/2014/main" val="4202828216"/>
                    </a:ext>
                  </a:extLst>
                </a:gridCol>
                <a:gridCol w="3921779">
                  <a:extLst>
                    <a:ext uri="{9D8B030D-6E8A-4147-A177-3AD203B41FA5}">
                      <a16:colId xmlns:a16="http://schemas.microsoft.com/office/drawing/2014/main" val="3941950053"/>
                    </a:ext>
                  </a:extLst>
                </a:gridCol>
              </a:tblGrid>
              <a:tr h="233784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+mn-lt"/>
                        </a:rPr>
                        <a:t>Facultad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+mn-lt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+mn-lt"/>
                        </a:rPr>
                        <a:t>Hora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+mn-lt"/>
                        </a:rPr>
                        <a:t>Lugar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31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Facultad de Ciencias Agrarias y Agroindustria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Marzo 18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8:00 a.m. – 12:00 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798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Bellas Artes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Marzo 26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  <a:endParaRPr kumimoji="0" lang="es-CO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753101"/>
                  </a:ext>
                </a:extLst>
              </a:tr>
              <a:tr h="233728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Tecnología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Marzo 27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  <a:endParaRPr kumimoji="0" lang="es-CO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751836"/>
                  </a:ext>
                </a:extLst>
              </a:tr>
              <a:tr h="2337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Facultad de Ciencias Básicas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Marzo 31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2:00 p.m. – 6:00 p.m.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0888470"/>
                  </a:ext>
                </a:extLst>
              </a:tr>
              <a:tr h="1319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Facultad de Ciencias de la Educación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Abril 01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47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Ingenierías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02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749794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Ciencias Empresariales 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03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2:00 p.m. – 6:00 p.m.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 -Centro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693421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Egresados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</a:t>
                      </a:r>
                      <a:r>
                        <a:rPr lang="es-CO" sz="1300" baseline="0" dirty="0">
                          <a:latin typeface="+mn-lt"/>
                        </a:rPr>
                        <a:t> 05 de 2025</a:t>
                      </a:r>
                      <a:endParaRPr lang="es-CO" sz="13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2:00 p.m.-  6:00 p.m.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Laboratorio Gastronómico 14 C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359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Ciencias de la Salud 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07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2:00 p.m. – 6:00 p.m.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358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Facultad de Ciencias Ambientales 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Abril 08 de 2025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615833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Facultad de Mecánica Aplicada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09 de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8:00 a.m. – 12:00 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1864695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Jornada Especial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10 de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6:00 p.m.- 10:00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Auditorio mecánica aplicada 4B y salones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403200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Empresarios (Comité Integremial)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21 de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2:00 p.m. – 5:00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Por definir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8947232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Administrativos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23 de</a:t>
                      </a:r>
                      <a:r>
                        <a:rPr lang="es-CO" sz="1300" baseline="0" dirty="0">
                          <a:latin typeface="+mn-lt"/>
                        </a:rPr>
                        <a:t> 2025</a:t>
                      </a:r>
                      <a:endParaRPr lang="es-CO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8:00 a.m. – 12:00 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Auditorio Magnolias - Centro de Visitantes JB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587176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Representantes docentes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23 de</a:t>
                      </a:r>
                      <a:r>
                        <a:rPr lang="es-CO" sz="1300" baseline="0" dirty="0">
                          <a:latin typeface="+mn-lt"/>
                        </a:rPr>
                        <a:t> 2025</a:t>
                      </a:r>
                      <a:endParaRPr lang="es-CO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3:00 pm a 5:00 pm.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Sala de Consejo Superior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3543729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>
                          <a:latin typeface="+mn-lt"/>
                        </a:rPr>
                        <a:t>Consejo Académico y Consejo Superior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Abril 25 de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dirty="0">
                          <a:latin typeface="+mn-lt"/>
                        </a:rPr>
                        <a:t>8:00 a.m. </a:t>
                      </a:r>
                      <a:r>
                        <a:rPr lang="es-CO" sz="1300">
                          <a:latin typeface="+mn-lt"/>
                        </a:rPr>
                        <a:t>– 12:00 m.</a:t>
                      </a:r>
                      <a:endParaRPr lang="es-CO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Hotel Movich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0305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994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0254" y="1980409"/>
            <a:ext cx="11351491" cy="3602706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Socializar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en cada una de las facultades,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las apuestas del programa Rectoral 2024 - 2028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Identificar y priorizar desde las Facultades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los principales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acciones a implementar por cada uno de los ejes del programa de gobierno del rector,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en el Marco del proceso de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alineación del programa de Gobierno Rectoral con el PDI 2024 – 2028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teniendo en cuentas las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disponibilidades presupuestales. 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499763" y="483056"/>
            <a:ext cx="65633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OBJETIVOS MESAS DE CONCERTACIÓN CON FACULTADES</a:t>
            </a:r>
          </a:p>
        </p:txBody>
      </p:sp>
    </p:spTree>
    <p:extLst>
      <p:ext uri="{BB962C8B-B14F-4D97-AF65-F5344CB8AC3E}">
        <p14:creationId xmlns:p14="http://schemas.microsoft.com/office/powerpoint/2010/main" val="32252638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F65881311F244BB9B7C9C1E7A5DD15" ma:contentTypeVersion="14" ma:contentTypeDescription="Create a new document." ma:contentTypeScope="" ma:versionID="78e8e9d032d2eaefbda70bd19667faa2">
  <xsd:schema xmlns:xsd="http://www.w3.org/2001/XMLSchema" xmlns:xs="http://www.w3.org/2001/XMLSchema" xmlns:p="http://schemas.microsoft.com/office/2006/metadata/properties" xmlns:ns3="bad8f59e-3461-44de-beae-ec124f0edd9e" targetNamespace="http://schemas.microsoft.com/office/2006/metadata/properties" ma:root="true" ma:fieldsID="c70863e1d0b87a47083efbc22588dd1b" ns3:_="">
    <xsd:import namespace="bad8f59e-3461-44de-beae-ec124f0edd9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LengthInSeconds" minOccurs="0"/>
                <xsd:element ref="ns3:MediaServiceLocation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d8f59e-3461-44de-beae-ec124f0ed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4E04BB-FC44-49E7-917B-DD5FC64F33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9749A4-0079-41CE-B690-87E33A4AA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d8f59e-3461-44de-beae-ec124f0edd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6925CB-E571-4086-B634-0D6C7C6B548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ad8f59e-3461-44de-beae-ec124f0edd9e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16232</TotalTime>
  <Words>2957</Words>
  <Application>Microsoft Office PowerPoint</Application>
  <PresentationFormat>Panorámica</PresentationFormat>
  <Paragraphs>396</Paragraphs>
  <Slides>41</Slides>
  <Notes>2</Notes>
  <HiddenSlides>3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41</vt:i4>
      </vt:variant>
    </vt:vector>
  </HeadingPairs>
  <TitlesOfParts>
    <vt:vector size="54" baseType="lpstr">
      <vt:lpstr>Arial</vt:lpstr>
      <vt:lpstr>Arial MT</vt:lpstr>
      <vt:lpstr>Arial Narrow</vt:lpstr>
      <vt:lpstr>Arial Rounded MT Bold</vt:lpstr>
      <vt:lpstr>Asap Medium</vt:lpstr>
      <vt:lpstr>Calibri</vt:lpstr>
      <vt:lpstr>Calibri Light</vt:lpstr>
      <vt:lpstr>Fira Sans Extra Condensed Medium</vt:lpstr>
      <vt:lpstr>Noto Sans Symbols</vt:lpstr>
      <vt:lpstr>Times New Roman</vt:lpstr>
      <vt:lpstr>Wingdings</vt:lpstr>
      <vt:lpstr>Tema de Office</vt:lpstr>
      <vt:lpstr>Office Theme</vt:lpstr>
      <vt:lpstr>Presentación de PowerPoint</vt:lpstr>
      <vt:lpstr>RETO </vt:lpstr>
      <vt:lpstr>Presentación de PowerPoint</vt:lpstr>
      <vt:lpstr>Presentación de PowerPoint</vt:lpstr>
      <vt:lpstr>Presentación de PowerPoint</vt:lpstr>
      <vt:lpstr>Contexto General </vt:lpstr>
      <vt:lpstr>Cronograma de actividades</vt:lpstr>
      <vt:lpstr>CRONOGRAMA MESAS </vt:lpstr>
      <vt:lpstr>Presentación de PowerPoint</vt:lpstr>
      <vt:lpstr>Presentación de PowerPoint</vt:lpstr>
      <vt:lpstr>ESTUDIANTES</vt:lpstr>
      <vt:lpstr>ESTUDIANTES</vt:lpstr>
      <vt:lpstr>DOCENTES</vt:lpstr>
      <vt:lpstr>ADMINISTRATIVOS</vt:lpstr>
      <vt:lpstr>EGRESADOS</vt:lpstr>
      <vt:lpstr>SECTOR EXTERNO</vt:lpstr>
      <vt:lpstr>TRANSVERSALES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Ingresar en el siguiente QR para Sector Externo:</vt:lpstr>
      <vt:lpstr>Ingresar en el siguiente QR para el estamento Egresados:</vt:lpstr>
      <vt:lpstr>Ingresar en el siguiente QR para el estamento Docentes:</vt:lpstr>
      <vt:lpstr>Ingresar en el siguiente QR para el estamento  Estudiantes:</vt:lpstr>
      <vt:lpstr>Pasos a seguir y cierre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UTP</dc:creator>
  <cp:lastModifiedBy>Usuario UTP</cp:lastModifiedBy>
  <cp:revision>934</cp:revision>
  <cp:lastPrinted>2025-03-17T21:53:09Z</cp:lastPrinted>
  <dcterms:created xsi:type="dcterms:W3CDTF">2017-03-06T22:18:18Z</dcterms:created>
  <dcterms:modified xsi:type="dcterms:W3CDTF">2025-04-09T12:07:33Z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0x01010023F65881311F244BB9B7C9C1E7A5DD15</vt:lpwstr>
  </property>
</Properties>
</file>