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mp4" ContentType="video/mp4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8" r:id="rId4"/>
    <p:sldMasterId id="2147483711" r:id="rId5"/>
  </p:sldMasterIdLst>
  <p:notesMasterIdLst>
    <p:notesMasterId r:id="rId38"/>
  </p:notesMasterIdLst>
  <p:handoutMasterIdLst>
    <p:handoutMasterId r:id="rId39"/>
  </p:handoutMasterIdLst>
  <p:sldIdLst>
    <p:sldId id="993" r:id="rId6"/>
    <p:sldId id="263" r:id="rId7"/>
    <p:sldId id="1152" r:id="rId8"/>
    <p:sldId id="1213" r:id="rId9"/>
    <p:sldId id="1205" r:id="rId10"/>
    <p:sldId id="1117" r:id="rId11"/>
    <p:sldId id="1118" r:id="rId12"/>
    <p:sldId id="1190" r:id="rId13"/>
    <p:sldId id="1210" r:id="rId14"/>
    <p:sldId id="1212" r:id="rId15"/>
    <p:sldId id="1140" r:id="rId16"/>
    <p:sldId id="1187" r:id="rId17"/>
    <p:sldId id="1168" r:id="rId18"/>
    <p:sldId id="1153" r:id="rId19"/>
    <p:sldId id="1154" r:id="rId20"/>
    <p:sldId id="1146" r:id="rId21"/>
    <p:sldId id="1158" r:id="rId22"/>
    <p:sldId id="1208" r:id="rId23"/>
    <p:sldId id="1148" r:id="rId24"/>
    <p:sldId id="1206" r:id="rId25"/>
    <p:sldId id="1193" r:id="rId26"/>
    <p:sldId id="1209" r:id="rId27"/>
    <p:sldId id="1216" r:id="rId28"/>
    <p:sldId id="1170" r:id="rId29"/>
    <p:sldId id="1171" r:id="rId30"/>
    <p:sldId id="1173" r:id="rId31"/>
    <p:sldId id="1207" r:id="rId32"/>
    <p:sldId id="1174" r:id="rId33"/>
    <p:sldId id="257" r:id="rId34"/>
    <p:sldId id="1215" r:id="rId35"/>
    <p:sldId id="1214" r:id="rId36"/>
    <p:sldId id="646" r:id="rId37"/>
  </p:sldIdLst>
  <p:sldSz cx="12192000" cy="6858000"/>
  <p:notesSz cx="6797675" cy="987425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uario UTP" initials="UU" lastIdx="1" clrIdx="0">
    <p:extLst>
      <p:ext uri="{19B8F6BF-5375-455C-9EA6-DF929625EA0E}">
        <p15:presenceInfo xmlns:p15="http://schemas.microsoft.com/office/powerpoint/2012/main" userId="Usuario UTP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494BA"/>
    <a:srgbClr val="C70517"/>
    <a:srgbClr val="CC0066"/>
    <a:srgbClr val="9966FF"/>
    <a:srgbClr val="18355E"/>
    <a:srgbClr val="E4061B"/>
    <a:srgbClr val="221D4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Estilo medio 2 - Énfasis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Estilo medio 2 - Énfasis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Estilo medio 2 - Énfasi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Estilo medio 2 - Énfasis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6327" autoAdjust="0"/>
  </p:normalViewPr>
  <p:slideViewPr>
    <p:cSldViewPr snapToGrid="0">
      <p:cViewPr varScale="1">
        <p:scale>
          <a:sx n="109" d="100"/>
          <a:sy n="109" d="100"/>
        </p:scale>
        <p:origin x="612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3846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handoutMaster" Target="handoutMasters/handoutMaster1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viewProps" Target="viewProps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commentAuthors" Target="commentAuthor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theme" Target="theme/theme1.xml"/><Relationship Id="rId8" Type="http://schemas.openxmlformats.org/officeDocument/2006/relationships/slide" Target="slides/slide3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8754EEF-CF20-4895-90BD-695158F27BF3}" type="doc">
      <dgm:prSet loTypeId="urn:microsoft.com/office/officeart/2009/3/layout/StepUp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CO"/>
        </a:p>
      </dgm:t>
    </dgm:pt>
    <dgm:pt modelId="{D2FE7BAA-7333-4D49-8874-343496A74459}">
      <dgm:prSet phldrT="[Texto]" custT="1"/>
      <dgm:spPr/>
      <dgm:t>
        <a:bodyPr/>
        <a:lstStyle/>
        <a:p>
          <a:r>
            <a:rPr lang="es-CO" sz="1400" b="1" dirty="0">
              <a:solidFill>
                <a:schemeClr val="tx1"/>
              </a:solidFill>
              <a:latin typeface="+mn-lt"/>
              <a:cs typeface="Arial"/>
            </a:rPr>
            <a:t>Validación Ruta fortalecimiento</a:t>
          </a:r>
          <a:endParaRPr lang="es-CO" sz="1400" dirty="0">
            <a:solidFill>
              <a:schemeClr val="tx1"/>
            </a:solidFill>
            <a:latin typeface="+mn-lt"/>
          </a:endParaRPr>
        </a:p>
      </dgm:t>
    </dgm:pt>
    <dgm:pt modelId="{135F9BEE-B21D-4C33-B54E-3A30A1613BC4}" type="parTrans" cxnId="{F1C1FFD7-B79C-4E8E-A42D-4725C31B7E4D}">
      <dgm:prSet/>
      <dgm:spPr/>
      <dgm:t>
        <a:bodyPr/>
        <a:lstStyle/>
        <a:p>
          <a:endParaRPr lang="es-CO" sz="1400">
            <a:solidFill>
              <a:schemeClr val="tx1"/>
            </a:solidFill>
            <a:latin typeface="+mn-lt"/>
          </a:endParaRPr>
        </a:p>
      </dgm:t>
    </dgm:pt>
    <dgm:pt modelId="{24393D65-767B-4808-8515-EA6B427C83F0}" type="sibTrans" cxnId="{F1C1FFD7-B79C-4E8E-A42D-4725C31B7E4D}">
      <dgm:prSet custT="1"/>
      <dgm:spPr/>
      <dgm:t>
        <a:bodyPr/>
        <a:lstStyle/>
        <a:p>
          <a:endParaRPr lang="es-CO" sz="1400">
            <a:solidFill>
              <a:schemeClr val="tx1"/>
            </a:solidFill>
            <a:latin typeface="+mn-lt"/>
          </a:endParaRPr>
        </a:p>
      </dgm:t>
    </dgm:pt>
    <dgm:pt modelId="{BB24A31B-CDD4-4319-99B0-4C2406B358D2}">
      <dgm:prSet phldrT="[Texto]" custT="1"/>
      <dgm:spPr/>
      <dgm:t>
        <a:bodyPr/>
        <a:lstStyle/>
        <a:p>
          <a:pPr algn="l"/>
          <a:r>
            <a:rPr lang="es-CO" sz="1400" dirty="0">
              <a:solidFill>
                <a:schemeClr val="tx1"/>
              </a:solidFill>
              <a:latin typeface="+mn-lt"/>
            </a:rPr>
            <a:t>Validación Consejo Académico </a:t>
          </a:r>
        </a:p>
      </dgm:t>
    </dgm:pt>
    <dgm:pt modelId="{E2F7834E-AD59-4528-BFE8-70FAB35CFFAF}" type="parTrans" cxnId="{895122CE-8382-49DD-A559-5BF826E31EDE}">
      <dgm:prSet/>
      <dgm:spPr/>
      <dgm:t>
        <a:bodyPr/>
        <a:lstStyle/>
        <a:p>
          <a:endParaRPr lang="es-CO" sz="1400">
            <a:solidFill>
              <a:schemeClr val="tx1"/>
            </a:solidFill>
            <a:latin typeface="+mn-lt"/>
          </a:endParaRPr>
        </a:p>
      </dgm:t>
    </dgm:pt>
    <dgm:pt modelId="{48436C23-8110-4422-A141-29370A678AC7}" type="sibTrans" cxnId="{895122CE-8382-49DD-A559-5BF826E31EDE}">
      <dgm:prSet/>
      <dgm:spPr/>
      <dgm:t>
        <a:bodyPr/>
        <a:lstStyle/>
        <a:p>
          <a:endParaRPr lang="es-CO" sz="1400">
            <a:solidFill>
              <a:schemeClr val="tx1"/>
            </a:solidFill>
            <a:latin typeface="+mn-lt"/>
          </a:endParaRPr>
        </a:p>
      </dgm:t>
    </dgm:pt>
    <dgm:pt modelId="{3FC98069-CD6A-4C71-B16B-63F2B3B2037E}">
      <dgm:prSet phldrT="[Texto]" custT="1"/>
      <dgm:spPr/>
      <dgm:t>
        <a:bodyPr/>
        <a:lstStyle/>
        <a:p>
          <a:r>
            <a:rPr lang="es-CO" sz="1400" b="1" spc="-10" dirty="0">
              <a:solidFill>
                <a:schemeClr val="tx1"/>
              </a:solidFill>
              <a:latin typeface="+mn-lt"/>
              <a:cs typeface="Arial"/>
            </a:rPr>
            <a:t>Aprestamiento Pilares de Gestión </a:t>
          </a:r>
          <a:endParaRPr lang="es-CO" sz="1400" dirty="0">
            <a:solidFill>
              <a:schemeClr val="tx1"/>
            </a:solidFill>
            <a:latin typeface="+mn-lt"/>
          </a:endParaRPr>
        </a:p>
      </dgm:t>
    </dgm:pt>
    <dgm:pt modelId="{B844186C-367E-4EF2-A2F8-9579DE155859}" type="parTrans" cxnId="{B3920250-BEEA-4250-B4C2-9C0B8EA13E86}">
      <dgm:prSet/>
      <dgm:spPr/>
      <dgm:t>
        <a:bodyPr/>
        <a:lstStyle/>
        <a:p>
          <a:endParaRPr lang="es-CO" sz="1400">
            <a:solidFill>
              <a:schemeClr val="tx1"/>
            </a:solidFill>
            <a:latin typeface="+mn-lt"/>
          </a:endParaRPr>
        </a:p>
      </dgm:t>
    </dgm:pt>
    <dgm:pt modelId="{E63B489B-3C7B-47B4-9E3B-019FAF8B10CF}" type="sibTrans" cxnId="{B3920250-BEEA-4250-B4C2-9C0B8EA13E86}">
      <dgm:prSet custT="1"/>
      <dgm:spPr/>
      <dgm:t>
        <a:bodyPr/>
        <a:lstStyle/>
        <a:p>
          <a:endParaRPr lang="es-CO" sz="1400">
            <a:solidFill>
              <a:schemeClr val="tx1"/>
            </a:solidFill>
            <a:latin typeface="+mn-lt"/>
          </a:endParaRPr>
        </a:p>
      </dgm:t>
    </dgm:pt>
    <dgm:pt modelId="{AC37DF2B-953C-4410-994D-366DEFD6D3EA}">
      <dgm:prSet phldrT="[Texto]" custT="1"/>
      <dgm:spPr/>
      <dgm:t>
        <a:bodyPr/>
        <a:lstStyle/>
        <a:p>
          <a:pPr algn="l"/>
          <a:r>
            <a:rPr lang="es-CO" sz="1400" dirty="0">
              <a:solidFill>
                <a:schemeClr val="tx1"/>
              </a:solidFill>
              <a:latin typeface="+mn-lt"/>
            </a:rPr>
            <a:t>Socializar la ruta de fortalecimiento a las redes de trabajo</a:t>
          </a:r>
        </a:p>
      </dgm:t>
    </dgm:pt>
    <dgm:pt modelId="{08D6D44E-4728-4699-A231-9201886943DE}" type="parTrans" cxnId="{0234D278-8113-4669-B58D-4C80BEF2444F}">
      <dgm:prSet/>
      <dgm:spPr/>
      <dgm:t>
        <a:bodyPr/>
        <a:lstStyle/>
        <a:p>
          <a:endParaRPr lang="es-CO" sz="1400">
            <a:solidFill>
              <a:schemeClr val="tx1"/>
            </a:solidFill>
            <a:latin typeface="+mn-lt"/>
          </a:endParaRPr>
        </a:p>
      </dgm:t>
    </dgm:pt>
    <dgm:pt modelId="{E6EEB93C-13AD-4C35-B3FE-3D7E146912BA}" type="sibTrans" cxnId="{0234D278-8113-4669-B58D-4C80BEF2444F}">
      <dgm:prSet/>
      <dgm:spPr/>
      <dgm:t>
        <a:bodyPr/>
        <a:lstStyle/>
        <a:p>
          <a:endParaRPr lang="es-CO" sz="1400">
            <a:solidFill>
              <a:schemeClr val="tx1"/>
            </a:solidFill>
            <a:latin typeface="+mn-lt"/>
          </a:endParaRPr>
        </a:p>
      </dgm:t>
    </dgm:pt>
    <dgm:pt modelId="{85E865D3-A198-45F6-8E93-6288020B623F}">
      <dgm:prSet phldrT="[Texto]" custT="1"/>
      <dgm:spPr/>
      <dgm:t>
        <a:bodyPr/>
        <a:lstStyle/>
        <a:p>
          <a:r>
            <a:rPr lang="es-CO" sz="1400" b="1" spc="-10" dirty="0">
              <a:solidFill>
                <a:schemeClr val="tx1"/>
              </a:solidFill>
              <a:latin typeface="+mn-lt"/>
              <a:cs typeface="Arial"/>
            </a:rPr>
            <a:t>Revisión inicial del Nivel estratégico y Operativo</a:t>
          </a:r>
          <a:endParaRPr lang="es-CO" sz="1400" dirty="0">
            <a:solidFill>
              <a:schemeClr val="tx1"/>
            </a:solidFill>
            <a:latin typeface="+mn-lt"/>
          </a:endParaRPr>
        </a:p>
      </dgm:t>
    </dgm:pt>
    <dgm:pt modelId="{E4CB4B8C-D9CD-4F2D-9B2A-6D044EC264D6}" type="parTrans" cxnId="{852A66E1-EEA4-4E0F-A5C8-5CCAA7592702}">
      <dgm:prSet/>
      <dgm:spPr/>
      <dgm:t>
        <a:bodyPr/>
        <a:lstStyle/>
        <a:p>
          <a:endParaRPr lang="es-CO" sz="1400">
            <a:solidFill>
              <a:schemeClr val="tx1"/>
            </a:solidFill>
            <a:latin typeface="+mn-lt"/>
          </a:endParaRPr>
        </a:p>
      </dgm:t>
    </dgm:pt>
    <dgm:pt modelId="{5B58E733-E38B-4DFD-AF56-DDFB1B221E1F}" type="sibTrans" cxnId="{852A66E1-EEA4-4E0F-A5C8-5CCAA7592702}">
      <dgm:prSet/>
      <dgm:spPr/>
      <dgm:t>
        <a:bodyPr/>
        <a:lstStyle/>
        <a:p>
          <a:endParaRPr lang="es-CO" sz="1400">
            <a:solidFill>
              <a:schemeClr val="tx1"/>
            </a:solidFill>
            <a:latin typeface="+mn-lt"/>
          </a:endParaRPr>
        </a:p>
      </dgm:t>
    </dgm:pt>
    <dgm:pt modelId="{CC5C54A5-DF5F-47FC-9722-2F78FDA2FF47}">
      <dgm:prSet phldrT="[Texto]" custT="1"/>
      <dgm:spPr/>
      <dgm:t>
        <a:bodyPr/>
        <a:lstStyle/>
        <a:p>
          <a:pPr algn="l"/>
          <a:r>
            <a:rPr lang="es-CO" sz="1400" dirty="0">
              <a:solidFill>
                <a:schemeClr val="tx1"/>
              </a:solidFill>
              <a:latin typeface="+mn-lt"/>
            </a:rPr>
            <a:t>Validación Consejo Superior</a:t>
          </a:r>
        </a:p>
      </dgm:t>
    </dgm:pt>
    <dgm:pt modelId="{1F065563-590F-4EFC-945C-DFFAE4B3AAC8}" type="parTrans" cxnId="{02C62301-1C34-4599-A9F7-BA0EBE8F0DBE}">
      <dgm:prSet/>
      <dgm:spPr/>
      <dgm:t>
        <a:bodyPr/>
        <a:lstStyle/>
        <a:p>
          <a:endParaRPr lang="es-CO" sz="1400">
            <a:solidFill>
              <a:schemeClr val="tx1"/>
            </a:solidFill>
            <a:latin typeface="+mn-lt"/>
          </a:endParaRPr>
        </a:p>
      </dgm:t>
    </dgm:pt>
    <dgm:pt modelId="{1D3ED4E0-8D3B-4A87-B8C2-7724E3B782C5}" type="sibTrans" cxnId="{02C62301-1C34-4599-A9F7-BA0EBE8F0DBE}">
      <dgm:prSet/>
      <dgm:spPr/>
      <dgm:t>
        <a:bodyPr/>
        <a:lstStyle/>
        <a:p>
          <a:endParaRPr lang="es-CO" sz="1400">
            <a:solidFill>
              <a:schemeClr val="tx1"/>
            </a:solidFill>
            <a:latin typeface="+mn-lt"/>
          </a:endParaRPr>
        </a:p>
      </dgm:t>
    </dgm:pt>
    <dgm:pt modelId="{47297EE1-83B8-4108-9309-62E930CA0703}">
      <dgm:prSet phldrT="[Texto]" custT="1"/>
      <dgm:spPr/>
      <dgm:t>
        <a:bodyPr/>
        <a:lstStyle/>
        <a:p>
          <a:pPr algn="ctr">
            <a:buNone/>
          </a:pPr>
          <a:r>
            <a:rPr lang="es-CO" sz="1400" b="1" dirty="0">
              <a:solidFill>
                <a:schemeClr val="tx1"/>
              </a:solidFill>
              <a:latin typeface="+mn-lt"/>
            </a:rPr>
            <a:t>Enero 15 al 31 de Enero</a:t>
          </a:r>
        </a:p>
      </dgm:t>
    </dgm:pt>
    <dgm:pt modelId="{BAEC1942-7C92-4362-8737-CBBA10DE1048}" type="parTrans" cxnId="{4C7E962C-14DB-4BA3-8648-5BBF3E181FE3}">
      <dgm:prSet/>
      <dgm:spPr/>
      <dgm:t>
        <a:bodyPr/>
        <a:lstStyle/>
        <a:p>
          <a:endParaRPr lang="es-CO" sz="1400">
            <a:solidFill>
              <a:schemeClr val="tx1"/>
            </a:solidFill>
            <a:latin typeface="+mn-lt"/>
          </a:endParaRPr>
        </a:p>
      </dgm:t>
    </dgm:pt>
    <dgm:pt modelId="{78287442-5EA4-44F4-ABA7-784926DEC9C4}" type="sibTrans" cxnId="{4C7E962C-14DB-4BA3-8648-5BBF3E181FE3}">
      <dgm:prSet/>
      <dgm:spPr/>
      <dgm:t>
        <a:bodyPr/>
        <a:lstStyle/>
        <a:p>
          <a:endParaRPr lang="es-CO" sz="1400">
            <a:solidFill>
              <a:schemeClr val="tx1"/>
            </a:solidFill>
            <a:latin typeface="+mn-lt"/>
          </a:endParaRPr>
        </a:p>
      </dgm:t>
    </dgm:pt>
    <dgm:pt modelId="{8C48CFF6-6ABA-493A-8418-6994BEDAA17D}">
      <dgm:prSet phldrT="[Texto]" custT="1"/>
      <dgm:spPr/>
      <dgm:t>
        <a:bodyPr/>
        <a:lstStyle/>
        <a:p>
          <a:pPr algn="ctr">
            <a:buNone/>
          </a:pPr>
          <a:r>
            <a:rPr lang="es-CO" sz="1400" b="1" dirty="0">
              <a:solidFill>
                <a:schemeClr val="tx1"/>
              </a:solidFill>
              <a:latin typeface="+mn-lt"/>
            </a:rPr>
            <a:t>Del 18 al 22 de febrero</a:t>
          </a:r>
          <a:endParaRPr lang="es-CO" sz="1400" dirty="0">
            <a:solidFill>
              <a:schemeClr val="tx1"/>
            </a:solidFill>
            <a:latin typeface="+mn-lt"/>
          </a:endParaRPr>
        </a:p>
      </dgm:t>
    </dgm:pt>
    <dgm:pt modelId="{1FB4FD22-223B-4F6B-9660-8CA111EBF465}" type="parTrans" cxnId="{531CD582-CFE1-4794-8FE3-5B6AD29C2940}">
      <dgm:prSet/>
      <dgm:spPr/>
      <dgm:t>
        <a:bodyPr/>
        <a:lstStyle/>
        <a:p>
          <a:endParaRPr lang="es-CO" sz="1400">
            <a:solidFill>
              <a:schemeClr val="tx1"/>
            </a:solidFill>
            <a:latin typeface="+mn-lt"/>
          </a:endParaRPr>
        </a:p>
      </dgm:t>
    </dgm:pt>
    <dgm:pt modelId="{C41E70B5-FB8B-4A6A-BD8C-24B2A705860F}" type="sibTrans" cxnId="{531CD582-CFE1-4794-8FE3-5B6AD29C2940}">
      <dgm:prSet/>
      <dgm:spPr/>
      <dgm:t>
        <a:bodyPr/>
        <a:lstStyle/>
        <a:p>
          <a:endParaRPr lang="es-CO" sz="1400">
            <a:solidFill>
              <a:schemeClr val="tx1"/>
            </a:solidFill>
            <a:latin typeface="+mn-lt"/>
          </a:endParaRPr>
        </a:p>
      </dgm:t>
    </dgm:pt>
    <dgm:pt modelId="{6F66E81E-0BA0-41B5-82BF-4059ADD3E08E}">
      <dgm:prSet custT="1"/>
      <dgm:spPr/>
      <dgm:t>
        <a:bodyPr/>
        <a:lstStyle/>
        <a:p>
          <a:pPr algn="l"/>
          <a:r>
            <a:rPr lang="es-CO" sz="1400" dirty="0">
              <a:solidFill>
                <a:schemeClr val="tx1"/>
              </a:solidFill>
              <a:latin typeface="+mn-lt"/>
            </a:rPr>
            <a:t>Alineación de acción del programa de Gobierno a los Pilares de Gestión</a:t>
          </a:r>
        </a:p>
      </dgm:t>
    </dgm:pt>
    <dgm:pt modelId="{59DC7A14-F4C7-4E48-85A6-616573BDD09B}" type="parTrans" cxnId="{30410537-85A8-4479-997C-CD31BC345314}">
      <dgm:prSet/>
      <dgm:spPr/>
      <dgm:t>
        <a:bodyPr/>
        <a:lstStyle/>
        <a:p>
          <a:endParaRPr lang="es-CO" sz="1400">
            <a:solidFill>
              <a:schemeClr val="tx1"/>
            </a:solidFill>
            <a:latin typeface="+mn-lt"/>
          </a:endParaRPr>
        </a:p>
      </dgm:t>
    </dgm:pt>
    <dgm:pt modelId="{197C318B-774C-43F9-8D38-86DB3704D22D}" type="sibTrans" cxnId="{30410537-85A8-4479-997C-CD31BC345314}">
      <dgm:prSet/>
      <dgm:spPr/>
      <dgm:t>
        <a:bodyPr/>
        <a:lstStyle/>
        <a:p>
          <a:endParaRPr lang="es-CO" sz="1400">
            <a:solidFill>
              <a:schemeClr val="tx1"/>
            </a:solidFill>
            <a:latin typeface="+mn-lt"/>
          </a:endParaRPr>
        </a:p>
      </dgm:t>
    </dgm:pt>
    <dgm:pt modelId="{636A4CD4-6265-4EB7-A032-2C5983C6587C}">
      <dgm:prSet custT="1"/>
      <dgm:spPr/>
      <dgm:t>
        <a:bodyPr/>
        <a:lstStyle/>
        <a:p>
          <a:pPr algn="l"/>
          <a:r>
            <a:rPr lang="es-CO" sz="1400" dirty="0">
              <a:solidFill>
                <a:schemeClr val="tx1"/>
              </a:solidFill>
              <a:latin typeface="+mn-lt"/>
            </a:rPr>
            <a:t>Identificación de indicadores de impacto </a:t>
          </a:r>
        </a:p>
      </dgm:t>
    </dgm:pt>
    <dgm:pt modelId="{1400F029-07E1-44A2-AB81-52934C0AFEEE}" type="parTrans" cxnId="{D37E3831-1CD0-4B47-9D25-7C7290735616}">
      <dgm:prSet/>
      <dgm:spPr/>
      <dgm:t>
        <a:bodyPr/>
        <a:lstStyle/>
        <a:p>
          <a:endParaRPr lang="es-CO" sz="1400">
            <a:solidFill>
              <a:schemeClr val="tx1"/>
            </a:solidFill>
            <a:latin typeface="+mn-lt"/>
          </a:endParaRPr>
        </a:p>
      </dgm:t>
    </dgm:pt>
    <dgm:pt modelId="{6E62176A-993A-4BFD-806B-3A597AF8D26B}" type="sibTrans" cxnId="{D37E3831-1CD0-4B47-9D25-7C7290735616}">
      <dgm:prSet/>
      <dgm:spPr/>
      <dgm:t>
        <a:bodyPr/>
        <a:lstStyle/>
        <a:p>
          <a:endParaRPr lang="es-CO" sz="1400">
            <a:solidFill>
              <a:schemeClr val="tx1"/>
            </a:solidFill>
            <a:latin typeface="+mn-lt"/>
          </a:endParaRPr>
        </a:p>
      </dgm:t>
    </dgm:pt>
    <dgm:pt modelId="{00326D71-CFC9-4B93-B80D-1D711A5A8BC0}">
      <dgm:prSet phldrT="[Texto]" custT="1"/>
      <dgm:spPr/>
      <dgm:t>
        <a:bodyPr/>
        <a:lstStyle/>
        <a:p>
          <a:pPr algn="l"/>
          <a:r>
            <a:rPr lang="es-CO" sz="1400" b="1" spc="-10" dirty="0">
              <a:solidFill>
                <a:schemeClr val="tx1"/>
              </a:solidFill>
              <a:latin typeface="+mn-lt"/>
              <a:cs typeface="Arial"/>
              <a:sym typeface="Fira Sans Light"/>
            </a:rPr>
            <a:t>Mesas de concertación</a:t>
          </a:r>
          <a:endParaRPr lang="es-CO" sz="1400" dirty="0">
            <a:solidFill>
              <a:schemeClr val="tx1"/>
            </a:solidFill>
            <a:latin typeface="+mn-lt"/>
          </a:endParaRPr>
        </a:p>
      </dgm:t>
    </dgm:pt>
    <dgm:pt modelId="{D618D2B7-9A9C-48CA-9ABD-2BE3DB5D4EED}" type="parTrans" cxnId="{4441107C-9C6F-40DE-85C5-73BF77269219}">
      <dgm:prSet/>
      <dgm:spPr/>
      <dgm:t>
        <a:bodyPr/>
        <a:lstStyle/>
        <a:p>
          <a:endParaRPr lang="es-CO" sz="1400">
            <a:solidFill>
              <a:schemeClr val="tx1"/>
            </a:solidFill>
            <a:latin typeface="+mn-lt"/>
          </a:endParaRPr>
        </a:p>
      </dgm:t>
    </dgm:pt>
    <dgm:pt modelId="{0DA3451E-0CB6-4DB7-81D6-6FD4D1AEAE15}" type="sibTrans" cxnId="{4441107C-9C6F-40DE-85C5-73BF77269219}">
      <dgm:prSet/>
      <dgm:spPr/>
      <dgm:t>
        <a:bodyPr/>
        <a:lstStyle/>
        <a:p>
          <a:endParaRPr lang="es-CO" sz="1400">
            <a:solidFill>
              <a:schemeClr val="tx1"/>
            </a:solidFill>
            <a:latin typeface="+mn-lt"/>
          </a:endParaRPr>
        </a:p>
      </dgm:t>
    </dgm:pt>
    <dgm:pt modelId="{E08E2A23-56A5-4665-B534-CFD53A885C30}">
      <dgm:prSet custT="1"/>
      <dgm:spPr/>
      <dgm:t>
        <a:bodyPr/>
        <a:lstStyle/>
        <a:p>
          <a:pPr algn="ctr">
            <a:buNone/>
          </a:pPr>
          <a:r>
            <a:rPr lang="es-CO" sz="1400" b="1" dirty="0">
              <a:solidFill>
                <a:schemeClr val="tx1"/>
              </a:solidFill>
              <a:latin typeface="+mn-lt"/>
            </a:rPr>
            <a:t>Del 23 de febrero al 23 de marzo </a:t>
          </a:r>
          <a:endParaRPr lang="es-CO" sz="1400" dirty="0">
            <a:solidFill>
              <a:schemeClr val="tx1"/>
            </a:solidFill>
            <a:latin typeface="+mn-lt"/>
          </a:endParaRPr>
        </a:p>
      </dgm:t>
    </dgm:pt>
    <dgm:pt modelId="{D0FEF92E-CA59-4CAB-942F-630057D45C46}" type="parTrans" cxnId="{534FB34B-6B06-4419-9717-5B0F22B9DFA4}">
      <dgm:prSet/>
      <dgm:spPr/>
      <dgm:t>
        <a:bodyPr/>
        <a:lstStyle/>
        <a:p>
          <a:endParaRPr lang="es-CO" sz="1400">
            <a:solidFill>
              <a:schemeClr val="tx1"/>
            </a:solidFill>
            <a:latin typeface="+mn-lt"/>
          </a:endParaRPr>
        </a:p>
      </dgm:t>
    </dgm:pt>
    <dgm:pt modelId="{94CB1156-7AB8-4F20-9AAB-EA268123BC2E}" type="sibTrans" cxnId="{534FB34B-6B06-4419-9717-5B0F22B9DFA4}">
      <dgm:prSet/>
      <dgm:spPr/>
      <dgm:t>
        <a:bodyPr/>
        <a:lstStyle/>
        <a:p>
          <a:endParaRPr lang="es-CO" sz="1400">
            <a:solidFill>
              <a:schemeClr val="tx1"/>
            </a:solidFill>
            <a:latin typeface="+mn-lt"/>
          </a:endParaRPr>
        </a:p>
      </dgm:t>
    </dgm:pt>
    <dgm:pt modelId="{1EA2028B-9E81-45E0-A439-0F19447FF884}">
      <dgm:prSet phldrT="[Texto]" custT="1"/>
      <dgm:spPr/>
      <dgm:t>
        <a:bodyPr/>
        <a:lstStyle/>
        <a:p>
          <a:pPr algn="l"/>
          <a:r>
            <a:rPr lang="es-CO" sz="1400" dirty="0">
              <a:solidFill>
                <a:schemeClr val="tx1"/>
              </a:solidFill>
              <a:latin typeface="+mn-lt"/>
            </a:rPr>
            <a:t>Convergencias de propuestas y necesidades </a:t>
          </a:r>
        </a:p>
      </dgm:t>
    </dgm:pt>
    <dgm:pt modelId="{738DDFAA-1933-40D1-A9A5-79A5277C7981}" type="parTrans" cxnId="{BAD77348-3953-4472-BB72-42D0E262C9BA}">
      <dgm:prSet/>
      <dgm:spPr/>
      <dgm:t>
        <a:bodyPr/>
        <a:lstStyle/>
        <a:p>
          <a:endParaRPr lang="es-CO" sz="1400">
            <a:solidFill>
              <a:schemeClr val="tx1"/>
            </a:solidFill>
            <a:latin typeface="+mn-lt"/>
          </a:endParaRPr>
        </a:p>
      </dgm:t>
    </dgm:pt>
    <dgm:pt modelId="{E3AFA7E3-FAFD-4147-957F-E3350F3F8238}" type="sibTrans" cxnId="{BAD77348-3953-4472-BB72-42D0E262C9BA}">
      <dgm:prSet/>
      <dgm:spPr/>
      <dgm:t>
        <a:bodyPr/>
        <a:lstStyle/>
        <a:p>
          <a:endParaRPr lang="es-CO" sz="1400">
            <a:solidFill>
              <a:schemeClr val="tx1"/>
            </a:solidFill>
            <a:latin typeface="+mn-lt"/>
          </a:endParaRPr>
        </a:p>
      </dgm:t>
    </dgm:pt>
    <dgm:pt modelId="{EBAD1AD9-DC4A-4F79-AAD0-8E488966915A}">
      <dgm:prSet phldrT="[Texto]" custT="1"/>
      <dgm:spPr/>
      <dgm:t>
        <a:bodyPr/>
        <a:lstStyle/>
        <a:p>
          <a:r>
            <a:rPr lang="es-CO" sz="1400" dirty="0">
              <a:solidFill>
                <a:schemeClr val="tx1"/>
              </a:solidFill>
              <a:latin typeface="+mn-lt"/>
            </a:rPr>
            <a:t>Encuentros con facultades </a:t>
          </a:r>
        </a:p>
      </dgm:t>
    </dgm:pt>
    <dgm:pt modelId="{93137056-5549-42BF-9A0B-59F07E419955}" type="parTrans" cxnId="{558E3B49-1AEA-4D69-90E7-3AF53537C547}">
      <dgm:prSet/>
      <dgm:spPr/>
      <dgm:t>
        <a:bodyPr/>
        <a:lstStyle/>
        <a:p>
          <a:endParaRPr lang="es-CO" sz="1400">
            <a:solidFill>
              <a:schemeClr val="tx1"/>
            </a:solidFill>
            <a:latin typeface="+mn-lt"/>
          </a:endParaRPr>
        </a:p>
      </dgm:t>
    </dgm:pt>
    <dgm:pt modelId="{EE7BFF33-B08F-4AFA-8913-D7566AD4963F}" type="sibTrans" cxnId="{558E3B49-1AEA-4D69-90E7-3AF53537C547}">
      <dgm:prSet/>
      <dgm:spPr/>
      <dgm:t>
        <a:bodyPr/>
        <a:lstStyle/>
        <a:p>
          <a:endParaRPr lang="es-CO" sz="1400">
            <a:solidFill>
              <a:schemeClr val="tx1"/>
            </a:solidFill>
            <a:latin typeface="+mn-lt"/>
          </a:endParaRPr>
        </a:p>
      </dgm:t>
    </dgm:pt>
    <dgm:pt modelId="{45B9F005-98BF-45DD-B7D1-3723E7A4EC51}">
      <dgm:prSet phldrT="[Texto]" custT="1"/>
      <dgm:spPr/>
      <dgm:t>
        <a:bodyPr/>
        <a:lstStyle/>
        <a:p>
          <a:r>
            <a:rPr lang="es-CO" sz="1400" dirty="0">
              <a:solidFill>
                <a:schemeClr val="tx1"/>
              </a:solidFill>
              <a:latin typeface="+mn-lt"/>
            </a:rPr>
            <a:t>Calificación con Consejo Académico y Consejo Superior Viabilidad financiera</a:t>
          </a:r>
        </a:p>
      </dgm:t>
    </dgm:pt>
    <dgm:pt modelId="{73246CDE-9A0B-4AF6-AC19-D652B443E476}" type="parTrans" cxnId="{C1BBDDE1-6F3A-4C00-A150-36FA93211B0B}">
      <dgm:prSet/>
      <dgm:spPr/>
      <dgm:t>
        <a:bodyPr/>
        <a:lstStyle/>
        <a:p>
          <a:endParaRPr lang="es-CO" sz="1400">
            <a:solidFill>
              <a:schemeClr val="tx1"/>
            </a:solidFill>
            <a:latin typeface="+mn-lt"/>
          </a:endParaRPr>
        </a:p>
      </dgm:t>
    </dgm:pt>
    <dgm:pt modelId="{0330DFFF-B5B1-4607-9693-3D36EACB067C}" type="sibTrans" cxnId="{C1BBDDE1-6F3A-4C00-A150-36FA93211B0B}">
      <dgm:prSet/>
      <dgm:spPr/>
      <dgm:t>
        <a:bodyPr/>
        <a:lstStyle/>
        <a:p>
          <a:endParaRPr lang="es-CO" sz="1400">
            <a:solidFill>
              <a:schemeClr val="tx1"/>
            </a:solidFill>
            <a:latin typeface="+mn-lt"/>
          </a:endParaRPr>
        </a:p>
      </dgm:t>
    </dgm:pt>
    <dgm:pt modelId="{844C38AD-4EC6-4DF2-9008-A40FFB22CBC2}">
      <dgm:prSet phldrT="[Texto]" custT="1"/>
      <dgm:spPr/>
      <dgm:t>
        <a:bodyPr/>
        <a:lstStyle/>
        <a:p>
          <a:pPr>
            <a:buNone/>
          </a:pPr>
          <a:r>
            <a:rPr lang="es-CO" sz="1400" b="1" dirty="0">
              <a:solidFill>
                <a:schemeClr val="tx1"/>
              </a:solidFill>
              <a:latin typeface="+mn-lt"/>
              <a:ea typeface="+mn-ea"/>
              <a:cs typeface="+mn-cs"/>
            </a:rPr>
            <a:t>Del 18 de marzo al 25 de abril</a:t>
          </a:r>
        </a:p>
      </dgm:t>
    </dgm:pt>
    <dgm:pt modelId="{276C2E1A-12CA-4942-BA9F-33CB7F74A5C1}" type="parTrans" cxnId="{E39E5D25-5D2A-4CFA-83C6-22C28BBC43BF}">
      <dgm:prSet/>
      <dgm:spPr/>
      <dgm:t>
        <a:bodyPr/>
        <a:lstStyle/>
        <a:p>
          <a:endParaRPr lang="es-CO" sz="1400">
            <a:solidFill>
              <a:schemeClr val="tx1"/>
            </a:solidFill>
            <a:latin typeface="+mn-lt"/>
          </a:endParaRPr>
        </a:p>
      </dgm:t>
    </dgm:pt>
    <dgm:pt modelId="{9C48F53F-4B52-462E-8E2D-96796F29765C}" type="sibTrans" cxnId="{E39E5D25-5D2A-4CFA-83C6-22C28BBC43BF}">
      <dgm:prSet/>
      <dgm:spPr/>
      <dgm:t>
        <a:bodyPr/>
        <a:lstStyle/>
        <a:p>
          <a:endParaRPr lang="es-CO" sz="1400">
            <a:solidFill>
              <a:schemeClr val="tx1"/>
            </a:solidFill>
            <a:latin typeface="+mn-lt"/>
          </a:endParaRPr>
        </a:p>
      </dgm:t>
    </dgm:pt>
    <dgm:pt modelId="{A85CBA35-E5FF-4CCE-83E4-6BAC38CFDDD9}">
      <dgm:prSet phldrT="[Texto]" custT="1"/>
      <dgm:spPr/>
      <dgm:t>
        <a:bodyPr/>
        <a:lstStyle/>
        <a:p>
          <a:r>
            <a:rPr lang="en" sz="1400" b="1" spc="-10" dirty="0">
              <a:solidFill>
                <a:schemeClr val="tx1"/>
              </a:solidFill>
              <a:latin typeface="+mn-lt"/>
              <a:cs typeface="Arial"/>
              <a:sym typeface="Fira Sans Light"/>
            </a:rPr>
            <a:t>Consolidación de ajustes del PDI y </a:t>
          </a:r>
          <a:r>
            <a:rPr lang="es-CO" sz="1400" b="1" spc="-10" dirty="0">
              <a:solidFill>
                <a:schemeClr val="tx1"/>
              </a:solidFill>
              <a:latin typeface="+mn-lt"/>
              <a:cs typeface="Arial"/>
              <a:sym typeface="Fira Sans Light"/>
            </a:rPr>
            <a:t>Fichas de proyectos</a:t>
          </a:r>
          <a:endParaRPr lang="es-CO" sz="1400" dirty="0">
            <a:solidFill>
              <a:schemeClr val="tx1"/>
            </a:solidFill>
            <a:latin typeface="+mn-lt"/>
          </a:endParaRPr>
        </a:p>
      </dgm:t>
    </dgm:pt>
    <dgm:pt modelId="{A3849F13-75C8-4E80-AAF4-3DCF3FAE4E58}" type="parTrans" cxnId="{68FF76CF-0FB5-4B39-AF04-11328B36F26C}">
      <dgm:prSet/>
      <dgm:spPr/>
      <dgm:t>
        <a:bodyPr/>
        <a:lstStyle/>
        <a:p>
          <a:endParaRPr lang="es-CO" sz="1400">
            <a:solidFill>
              <a:schemeClr val="tx1"/>
            </a:solidFill>
            <a:latin typeface="+mn-lt"/>
          </a:endParaRPr>
        </a:p>
      </dgm:t>
    </dgm:pt>
    <dgm:pt modelId="{1A4E90DA-1468-4FC2-98EF-2F755D9AB0C4}" type="sibTrans" cxnId="{68FF76CF-0FB5-4B39-AF04-11328B36F26C}">
      <dgm:prSet/>
      <dgm:spPr/>
      <dgm:t>
        <a:bodyPr/>
        <a:lstStyle/>
        <a:p>
          <a:endParaRPr lang="es-CO" sz="1400">
            <a:solidFill>
              <a:schemeClr val="tx1"/>
            </a:solidFill>
            <a:latin typeface="+mn-lt"/>
          </a:endParaRPr>
        </a:p>
      </dgm:t>
    </dgm:pt>
    <dgm:pt modelId="{CBB66598-99FF-40C2-BE40-59DE33878C5A}">
      <dgm:prSet phldrT="[Texto]" custT="1"/>
      <dgm:spPr/>
      <dgm:t>
        <a:bodyPr/>
        <a:lstStyle/>
        <a:p>
          <a:r>
            <a:rPr lang="es-CO" sz="1400" dirty="0">
              <a:solidFill>
                <a:schemeClr val="tx1"/>
              </a:solidFill>
              <a:latin typeface="+mn-lt"/>
            </a:rPr>
            <a:t>Incluir la propuesta de ajustes al PDI acorde a los resultados de las mesas</a:t>
          </a:r>
        </a:p>
      </dgm:t>
    </dgm:pt>
    <dgm:pt modelId="{3DBADDCA-704A-4E9A-A165-1A684405CF18}" type="parTrans" cxnId="{D71C9D69-6087-4CA9-A34C-6BBB1C0E879B}">
      <dgm:prSet/>
      <dgm:spPr/>
      <dgm:t>
        <a:bodyPr/>
        <a:lstStyle/>
        <a:p>
          <a:endParaRPr lang="es-CO" sz="1400">
            <a:solidFill>
              <a:schemeClr val="tx1"/>
            </a:solidFill>
            <a:latin typeface="+mn-lt"/>
          </a:endParaRPr>
        </a:p>
      </dgm:t>
    </dgm:pt>
    <dgm:pt modelId="{AC53643F-5C3D-4DEC-A1CE-923E6008E02E}" type="sibTrans" cxnId="{D71C9D69-6087-4CA9-A34C-6BBB1C0E879B}">
      <dgm:prSet/>
      <dgm:spPr/>
      <dgm:t>
        <a:bodyPr/>
        <a:lstStyle/>
        <a:p>
          <a:endParaRPr lang="es-CO" sz="1400">
            <a:solidFill>
              <a:schemeClr val="tx1"/>
            </a:solidFill>
            <a:latin typeface="+mn-lt"/>
          </a:endParaRPr>
        </a:p>
      </dgm:t>
    </dgm:pt>
    <dgm:pt modelId="{D62A860B-D9BB-4B55-A040-15E9FC286381}">
      <dgm:prSet phldrT="[Texto]" custT="1"/>
      <dgm:spPr/>
      <dgm:t>
        <a:bodyPr/>
        <a:lstStyle/>
        <a:p>
          <a:endParaRPr lang="es-CO" sz="1400" dirty="0">
            <a:solidFill>
              <a:schemeClr val="tx1"/>
            </a:solidFill>
            <a:latin typeface="+mn-lt"/>
          </a:endParaRPr>
        </a:p>
      </dgm:t>
    </dgm:pt>
    <dgm:pt modelId="{A22E443E-64BE-4EAF-9A5B-ADDF1AA337DF}" type="parTrans" cxnId="{BEA1EB05-22D6-4A16-89F6-7B5F1276380C}">
      <dgm:prSet/>
      <dgm:spPr/>
      <dgm:t>
        <a:bodyPr/>
        <a:lstStyle/>
        <a:p>
          <a:endParaRPr lang="es-CO" sz="1400">
            <a:solidFill>
              <a:schemeClr val="tx1"/>
            </a:solidFill>
            <a:latin typeface="+mn-lt"/>
          </a:endParaRPr>
        </a:p>
      </dgm:t>
    </dgm:pt>
    <dgm:pt modelId="{5C5E7BA6-890F-433B-B318-76592332B243}" type="sibTrans" cxnId="{BEA1EB05-22D6-4A16-89F6-7B5F1276380C}">
      <dgm:prSet/>
      <dgm:spPr/>
      <dgm:t>
        <a:bodyPr/>
        <a:lstStyle/>
        <a:p>
          <a:endParaRPr lang="es-CO" sz="1400">
            <a:solidFill>
              <a:schemeClr val="tx1"/>
            </a:solidFill>
            <a:latin typeface="+mn-lt"/>
          </a:endParaRPr>
        </a:p>
      </dgm:t>
    </dgm:pt>
    <dgm:pt modelId="{497A6799-AA3D-44ED-B61B-728B55C272E8}">
      <dgm:prSet phldrT="[Texto]" custT="1"/>
      <dgm:spPr/>
      <dgm:t>
        <a:bodyPr/>
        <a:lstStyle/>
        <a:p>
          <a:pPr>
            <a:buNone/>
          </a:pPr>
          <a:r>
            <a:rPr lang="es-CO" sz="1400" b="1" dirty="0">
              <a:solidFill>
                <a:schemeClr val="tx1"/>
              </a:solidFill>
              <a:latin typeface="+mn-lt"/>
              <a:ea typeface="+mn-ea"/>
              <a:cs typeface="+mn-cs"/>
            </a:rPr>
            <a:t>Del 25 de abril al 23 de mayo</a:t>
          </a:r>
          <a:endParaRPr lang="es-CO" sz="1400" dirty="0">
            <a:solidFill>
              <a:schemeClr val="tx1"/>
            </a:solidFill>
            <a:latin typeface="+mn-lt"/>
          </a:endParaRPr>
        </a:p>
      </dgm:t>
    </dgm:pt>
    <dgm:pt modelId="{7B31D286-C536-486F-A4FB-A5B67B80DB11}" type="parTrans" cxnId="{2374BCE0-B1F6-4C2D-9E03-CE820DD6298A}">
      <dgm:prSet/>
      <dgm:spPr/>
      <dgm:t>
        <a:bodyPr/>
        <a:lstStyle/>
        <a:p>
          <a:endParaRPr lang="es-CO" sz="1400">
            <a:solidFill>
              <a:schemeClr val="tx1"/>
            </a:solidFill>
            <a:latin typeface="+mn-lt"/>
          </a:endParaRPr>
        </a:p>
      </dgm:t>
    </dgm:pt>
    <dgm:pt modelId="{5FADC0D5-8932-4E3B-A914-FB1240BEE462}" type="sibTrans" cxnId="{2374BCE0-B1F6-4C2D-9E03-CE820DD6298A}">
      <dgm:prSet/>
      <dgm:spPr/>
      <dgm:t>
        <a:bodyPr/>
        <a:lstStyle/>
        <a:p>
          <a:endParaRPr lang="es-CO" sz="1400">
            <a:solidFill>
              <a:schemeClr val="tx1"/>
            </a:solidFill>
            <a:latin typeface="+mn-lt"/>
          </a:endParaRPr>
        </a:p>
      </dgm:t>
    </dgm:pt>
    <dgm:pt modelId="{3A339F35-E464-47A1-9789-2A75BBFCE261}">
      <dgm:prSet phldrT="[Texto]" custT="1"/>
      <dgm:spPr/>
      <dgm:t>
        <a:bodyPr/>
        <a:lstStyle/>
        <a:p>
          <a:r>
            <a:rPr lang="es-CO" sz="1400" b="1" spc="-10" dirty="0">
              <a:solidFill>
                <a:schemeClr val="tx1"/>
              </a:solidFill>
              <a:latin typeface="+mn-lt"/>
              <a:cs typeface="Arial"/>
              <a:sym typeface="Fira Sans Light"/>
            </a:rPr>
            <a:t>Concepto </a:t>
          </a:r>
        </a:p>
        <a:p>
          <a:pPr>
            <a:buNone/>
          </a:pPr>
          <a:r>
            <a:rPr lang="es-CO" sz="1400" b="1" spc="-10" dirty="0">
              <a:solidFill>
                <a:schemeClr val="tx1"/>
              </a:solidFill>
              <a:latin typeface="+mn-lt"/>
              <a:cs typeface="Arial"/>
              <a:sym typeface="Fira Sans Light"/>
            </a:rPr>
            <a:t>Técnico</a:t>
          </a:r>
          <a:endParaRPr lang="es-CO" sz="1400" dirty="0">
            <a:solidFill>
              <a:schemeClr val="tx1"/>
            </a:solidFill>
            <a:latin typeface="+mn-lt"/>
          </a:endParaRPr>
        </a:p>
      </dgm:t>
    </dgm:pt>
    <dgm:pt modelId="{21B84E7A-9DE5-47FA-A5D6-3CBD361CB179}" type="parTrans" cxnId="{59AB5FE0-A8EB-466A-A883-4CB48F7A18CE}">
      <dgm:prSet/>
      <dgm:spPr/>
      <dgm:t>
        <a:bodyPr/>
        <a:lstStyle/>
        <a:p>
          <a:endParaRPr lang="es-CO" sz="1400">
            <a:solidFill>
              <a:schemeClr val="tx1"/>
            </a:solidFill>
            <a:latin typeface="+mn-lt"/>
          </a:endParaRPr>
        </a:p>
      </dgm:t>
    </dgm:pt>
    <dgm:pt modelId="{6B920979-88E1-40AB-8009-DB5C0F7B8A61}" type="sibTrans" cxnId="{59AB5FE0-A8EB-466A-A883-4CB48F7A18CE}">
      <dgm:prSet/>
      <dgm:spPr/>
      <dgm:t>
        <a:bodyPr/>
        <a:lstStyle/>
        <a:p>
          <a:endParaRPr lang="es-CO" sz="1400">
            <a:solidFill>
              <a:schemeClr val="tx1"/>
            </a:solidFill>
            <a:latin typeface="+mn-lt"/>
          </a:endParaRPr>
        </a:p>
      </dgm:t>
    </dgm:pt>
    <dgm:pt modelId="{821DD61B-56E6-4C0F-B79C-B13EE1AF1913}">
      <dgm:prSet phldrT="[Texto]" custT="1"/>
      <dgm:spPr/>
      <dgm:t>
        <a:bodyPr/>
        <a:lstStyle/>
        <a:p>
          <a:r>
            <a:rPr lang="es-CO" sz="1400" dirty="0">
              <a:solidFill>
                <a:schemeClr val="tx1"/>
              </a:solidFill>
              <a:latin typeface="+mn-lt"/>
            </a:rPr>
            <a:t>Realizar concepto técnico de los proyectos</a:t>
          </a:r>
        </a:p>
      </dgm:t>
    </dgm:pt>
    <dgm:pt modelId="{2A0ADB75-C750-420A-B024-FA6186030667}" type="parTrans" cxnId="{96CE8E76-944E-4384-9FB0-29729BCBD7F4}">
      <dgm:prSet/>
      <dgm:spPr/>
      <dgm:t>
        <a:bodyPr/>
        <a:lstStyle/>
        <a:p>
          <a:endParaRPr lang="es-CO" sz="1400">
            <a:solidFill>
              <a:schemeClr val="tx1"/>
            </a:solidFill>
            <a:latin typeface="+mn-lt"/>
          </a:endParaRPr>
        </a:p>
      </dgm:t>
    </dgm:pt>
    <dgm:pt modelId="{A5E18C3A-B611-4451-B479-CE284EE69C70}" type="sibTrans" cxnId="{96CE8E76-944E-4384-9FB0-29729BCBD7F4}">
      <dgm:prSet/>
      <dgm:spPr/>
      <dgm:t>
        <a:bodyPr/>
        <a:lstStyle/>
        <a:p>
          <a:endParaRPr lang="es-CO" sz="1400">
            <a:solidFill>
              <a:schemeClr val="tx1"/>
            </a:solidFill>
            <a:latin typeface="+mn-lt"/>
          </a:endParaRPr>
        </a:p>
      </dgm:t>
    </dgm:pt>
    <dgm:pt modelId="{8C35F4C8-2D11-4EA9-B298-F6CC6D52A4CB}">
      <dgm:prSet phldrT="[Texto]" custT="1"/>
      <dgm:spPr/>
      <dgm:t>
        <a:bodyPr/>
        <a:lstStyle/>
        <a:p>
          <a:endParaRPr lang="es-CO" sz="1400" dirty="0">
            <a:solidFill>
              <a:schemeClr val="tx1"/>
            </a:solidFill>
            <a:latin typeface="+mn-lt"/>
          </a:endParaRPr>
        </a:p>
      </dgm:t>
    </dgm:pt>
    <dgm:pt modelId="{0C7A4AE5-EE43-4D36-9F3F-C060462AD929}" type="parTrans" cxnId="{0CF4C4B8-69CD-4D07-80E8-E32A5E3C12F3}">
      <dgm:prSet/>
      <dgm:spPr/>
      <dgm:t>
        <a:bodyPr/>
        <a:lstStyle/>
        <a:p>
          <a:endParaRPr lang="es-CO" sz="1400">
            <a:solidFill>
              <a:schemeClr val="tx1"/>
            </a:solidFill>
            <a:latin typeface="+mn-lt"/>
          </a:endParaRPr>
        </a:p>
      </dgm:t>
    </dgm:pt>
    <dgm:pt modelId="{408F0B0B-6B8B-496E-9998-BFB4DA6C5CB6}" type="sibTrans" cxnId="{0CF4C4B8-69CD-4D07-80E8-E32A5E3C12F3}">
      <dgm:prSet/>
      <dgm:spPr/>
      <dgm:t>
        <a:bodyPr/>
        <a:lstStyle/>
        <a:p>
          <a:endParaRPr lang="es-CO" sz="1400">
            <a:solidFill>
              <a:schemeClr val="tx1"/>
            </a:solidFill>
            <a:latin typeface="+mn-lt"/>
          </a:endParaRPr>
        </a:p>
      </dgm:t>
    </dgm:pt>
    <dgm:pt modelId="{C78240AB-A141-4893-8FE1-2B1CA7763953}">
      <dgm:prSet phldrT="[Texto]" custT="1"/>
      <dgm:spPr/>
      <dgm:t>
        <a:bodyPr/>
        <a:lstStyle/>
        <a:p>
          <a:pPr>
            <a:buNone/>
          </a:pPr>
          <a:r>
            <a:rPr lang="es-CO" sz="1400" b="1" dirty="0">
              <a:solidFill>
                <a:schemeClr val="tx1"/>
              </a:solidFill>
              <a:latin typeface="+mn-lt"/>
              <a:ea typeface="+mn-ea"/>
              <a:cs typeface="+mn-cs"/>
            </a:rPr>
            <a:t>Del 24 de mayo al 06 de junio </a:t>
          </a:r>
        </a:p>
      </dgm:t>
    </dgm:pt>
    <dgm:pt modelId="{1E7B0FE7-C728-44F3-813D-39C1A0F26B0F}" type="parTrans" cxnId="{884AD03C-F9B7-41AE-A5B2-86E04E11B90A}">
      <dgm:prSet/>
      <dgm:spPr/>
      <dgm:t>
        <a:bodyPr/>
        <a:lstStyle/>
        <a:p>
          <a:endParaRPr lang="es-CO" sz="1400">
            <a:solidFill>
              <a:schemeClr val="tx1"/>
            </a:solidFill>
            <a:latin typeface="+mn-lt"/>
          </a:endParaRPr>
        </a:p>
      </dgm:t>
    </dgm:pt>
    <dgm:pt modelId="{A64B94CD-70E0-473C-86EC-C099634E4267}" type="sibTrans" cxnId="{884AD03C-F9B7-41AE-A5B2-86E04E11B90A}">
      <dgm:prSet/>
      <dgm:spPr/>
      <dgm:t>
        <a:bodyPr/>
        <a:lstStyle/>
        <a:p>
          <a:endParaRPr lang="es-CO" sz="1400">
            <a:solidFill>
              <a:schemeClr val="tx1"/>
            </a:solidFill>
            <a:latin typeface="+mn-lt"/>
          </a:endParaRPr>
        </a:p>
      </dgm:t>
    </dgm:pt>
    <dgm:pt modelId="{7196A208-4EE3-4AD5-91FA-F15B21DF771A}">
      <dgm:prSet phldrT="[Texto]" custT="1"/>
      <dgm:spPr/>
      <dgm:t>
        <a:bodyPr/>
        <a:lstStyle/>
        <a:p>
          <a:endParaRPr lang="es-CO" sz="1400" dirty="0">
            <a:solidFill>
              <a:schemeClr val="tx1"/>
            </a:solidFill>
            <a:latin typeface="+mn-lt"/>
          </a:endParaRPr>
        </a:p>
      </dgm:t>
    </dgm:pt>
    <dgm:pt modelId="{E720CBDD-3FD7-4F5A-9B6D-44957913EF5C}" type="parTrans" cxnId="{700AF718-1C57-44C4-8AB9-1284DC877A3F}">
      <dgm:prSet/>
      <dgm:spPr/>
      <dgm:t>
        <a:bodyPr/>
        <a:lstStyle/>
        <a:p>
          <a:endParaRPr lang="es-CO" sz="1400">
            <a:solidFill>
              <a:schemeClr val="tx1"/>
            </a:solidFill>
            <a:latin typeface="+mn-lt"/>
          </a:endParaRPr>
        </a:p>
      </dgm:t>
    </dgm:pt>
    <dgm:pt modelId="{32D1FAFB-97FE-472F-824F-E83FEC635E35}" type="sibTrans" cxnId="{700AF718-1C57-44C4-8AB9-1284DC877A3F}">
      <dgm:prSet/>
      <dgm:spPr/>
      <dgm:t>
        <a:bodyPr/>
        <a:lstStyle/>
        <a:p>
          <a:endParaRPr lang="es-CO" sz="1400">
            <a:solidFill>
              <a:schemeClr val="tx1"/>
            </a:solidFill>
            <a:latin typeface="+mn-lt"/>
          </a:endParaRPr>
        </a:p>
      </dgm:t>
    </dgm:pt>
    <dgm:pt modelId="{B86B3D64-CB4E-4D05-A4F4-BE86038E4B56}">
      <dgm:prSet phldrT="[Texto]" custT="1"/>
      <dgm:spPr/>
      <dgm:t>
        <a:bodyPr/>
        <a:lstStyle/>
        <a:p>
          <a:endParaRPr lang="es-CO" sz="1400" dirty="0">
            <a:solidFill>
              <a:schemeClr val="tx1"/>
            </a:solidFill>
            <a:latin typeface="+mn-lt"/>
          </a:endParaRPr>
        </a:p>
      </dgm:t>
    </dgm:pt>
    <dgm:pt modelId="{4A05EAA7-B11F-4CF2-AF24-BEEEF612F8F9}" type="parTrans" cxnId="{BF1780C4-6F90-460B-90F2-D219A9219C9A}">
      <dgm:prSet/>
      <dgm:spPr/>
      <dgm:t>
        <a:bodyPr/>
        <a:lstStyle/>
        <a:p>
          <a:endParaRPr lang="es-CO" sz="1400">
            <a:solidFill>
              <a:schemeClr val="tx1"/>
            </a:solidFill>
            <a:latin typeface="+mn-lt"/>
          </a:endParaRPr>
        </a:p>
      </dgm:t>
    </dgm:pt>
    <dgm:pt modelId="{43A7BAEE-C590-4E1B-BFBF-8769B44FD4F7}" type="sibTrans" cxnId="{BF1780C4-6F90-460B-90F2-D219A9219C9A}">
      <dgm:prSet/>
      <dgm:spPr/>
      <dgm:t>
        <a:bodyPr/>
        <a:lstStyle/>
        <a:p>
          <a:endParaRPr lang="es-CO" sz="1400">
            <a:solidFill>
              <a:schemeClr val="tx1"/>
            </a:solidFill>
            <a:latin typeface="+mn-lt"/>
          </a:endParaRPr>
        </a:p>
      </dgm:t>
    </dgm:pt>
    <dgm:pt modelId="{9616C5C6-4C05-454A-A33C-ED7A8A040EB7}">
      <dgm:prSet custT="1"/>
      <dgm:spPr/>
      <dgm:t>
        <a:bodyPr/>
        <a:lstStyle/>
        <a:p>
          <a:r>
            <a:rPr lang="es-CO" sz="1400" b="1" spc="-10" dirty="0">
              <a:solidFill>
                <a:schemeClr val="tx1"/>
              </a:solidFill>
              <a:latin typeface="+mn-lt"/>
              <a:cs typeface="Arial"/>
            </a:rPr>
            <a:t>Aprobación y Socialización</a:t>
          </a:r>
        </a:p>
      </dgm:t>
    </dgm:pt>
    <dgm:pt modelId="{182B4F15-F808-470B-820E-4A5D59AAA647}" type="parTrans" cxnId="{71F087F0-C509-4932-A040-5356FE119232}">
      <dgm:prSet/>
      <dgm:spPr/>
      <dgm:t>
        <a:bodyPr/>
        <a:lstStyle/>
        <a:p>
          <a:endParaRPr lang="es-CO" sz="1400">
            <a:solidFill>
              <a:schemeClr val="tx1"/>
            </a:solidFill>
            <a:latin typeface="+mn-lt"/>
          </a:endParaRPr>
        </a:p>
      </dgm:t>
    </dgm:pt>
    <dgm:pt modelId="{43C6C255-B844-408D-AF5F-BDB3DB6EF8C9}" type="sibTrans" cxnId="{71F087F0-C509-4932-A040-5356FE119232}">
      <dgm:prSet/>
      <dgm:spPr/>
      <dgm:t>
        <a:bodyPr/>
        <a:lstStyle/>
        <a:p>
          <a:endParaRPr lang="es-CO" sz="1400">
            <a:solidFill>
              <a:schemeClr val="tx1"/>
            </a:solidFill>
            <a:latin typeface="+mn-lt"/>
          </a:endParaRPr>
        </a:p>
      </dgm:t>
    </dgm:pt>
    <dgm:pt modelId="{3D3EA815-8773-4923-AA86-27DD42CD0558}">
      <dgm:prSet custT="1"/>
      <dgm:spPr/>
      <dgm:t>
        <a:bodyPr/>
        <a:lstStyle/>
        <a:p>
          <a:r>
            <a:rPr lang="es-CO" sz="1400" b="0" spc="-10" dirty="0">
              <a:solidFill>
                <a:schemeClr val="tx1"/>
              </a:solidFill>
              <a:latin typeface="+mn-lt"/>
              <a:cs typeface="Arial"/>
            </a:rPr>
            <a:t>Propuesta Comité de Gerencia</a:t>
          </a:r>
        </a:p>
      </dgm:t>
    </dgm:pt>
    <dgm:pt modelId="{CCF713DD-6AE9-4FD7-910D-A5192D5C273F}" type="parTrans" cxnId="{E0B0B58B-8AFC-47E4-9B69-07068F1A0093}">
      <dgm:prSet/>
      <dgm:spPr/>
      <dgm:t>
        <a:bodyPr/>
        <a:lstStyle/>
        <a:p>
          <a:endParaRPr lang="es-CO" sz="1400">
            <a:solidFill>
              <a:schemeClr val="tx1"/>
            </a:solidFill>
            <a:latin typeface="+mn-lt"/>
          </a:endParaRPr>
        </a:p>
      </dgm:t>
    </dgm:pt>
    <dgm:pt modelId="{D52475A4-B205-4D10-BC25-964F58DB836E}" type="sibTrans" cxnId="{E0B0B58B-8AFC-47E4-9B69-07068F1A0093}">
      <dgm:prSet/>
      <dgm:spPr/>
      <dgm:t>
        <a:bodyPr/>
        <a:lstStyle/>
        <a:p>
          <a:endParaRPr lang="es-CO" sz="1400">
            <a:solidFill>
              <a:schemeClr val="tx1"/>
            </a:solidFill>
            <a:latin typeface="+mn-lt"/>
          </a:endParaRPr>
        </a:p>
      </dgm:t>
    </dgm:pt>
    <dgm:pt modelId="{AF3D14BA-3E39-4DF8-9C20-31090896CDEA}">
      <dgm:prSet custT="1"/>
      <dgm:spPr/>
      <dgm:t>
        <a:bodyPr/>
        <a:lstStyle/>
        <a:p>
          <a:r>
            <a:rPr lang="es-CO" sz="1400" b="0" spc="-10" dirty="0">
              <a:solidFill>
                <a:schemeClr val="tx1"/>
              </a:solidFill>
              <a:latin typeface="+mn-lt"/>
              <a:cs typeface="Arial"/>
            </a:rPr>
            <a:t>Presentar propuesta de ajuste al Consejo Académico </a:t>
          </a:r>
        </a:p>
      </dgm:t>
    </dgm:pt>
    <dgm:pt modelId="{9DF5D25D-4EC6-4318-9992-C209D1DF8AC4}" type="parTrans" cxnId="{EFF08A10-CD4A-496A-A830-1476436ACE51}">
      <dgm:prSet/>
      <dgm:spPr/>
      <dgm:t>
        <a:bodyPr/>
        <a:lstStyle/>
        <a:p>
          <a:endParaRPr lang="es-CO" sz="1400">
            <a:solidFill>
              <a:schemeClr val="tx1"/>
            </a:solidFill>
            <a:latin typeface="+mn-lt"/>
          </a:endParaRPr>
        </a:p>
      </dgm:t>
    </dgm:pt>
    <dgm:pt modelId="{C85A4D66-4C48-47C3-8541-A4603E1D838B}" type="sibTrans" cxnId="{EFF08A10-CD4A-496A-A830-1476436ACE51}">
      <dgm:prSet/>
      <dgm:spPr/>
      <dgm:t>
        <a:bodyPr/>
        <a:lstStyle/>
        <a:p>
          <a:endParaRPr lang="es-CO" sz="1400">
            <a:solidFill>
              <a:schemeClr val="tx1"/>
            </a:solidFill>
            <a:latin typeface="+mn-lt"/>
          </a:endParaRPr>
        </a:p>
      </dgm:t>
    </dgm:pt>
    <dgm:pt modelId="{8967B51F-354F-4F9B-A061-ACB9A348119F}">
      <dgm:prSet custT="1"/>
      <dgm:spPr/>
      <dgm:t>
        <a:bodyPr/>
        <a:lstStyle/>
        <a:p>
          <a:r>
            <a:rPr lang="es-CO" sz="1400" b="0" spc="-10" dirty="0">
              <a:solidFill>
                <a:schemeClr val="tx1"/>
              </a:solidFill>
              <a:latin typeface="+mn-lt"/>
              <a:cs typeface="Arial"/>
            </a:rPr>
            <a:t>Presentar propuesta de Ajuste Consejo Superior</a:t>
          </a:r>
        </a:p>
      </dgm:t>
    </dgm:pt>
    <dgm:pt modelId="{ACED0020-5497-4216-B385-22481A11CD7B}" type="parTrans" cxnId="{D90A0F84-042D-45BB-BE6B-01FB51744096}">
      <dgm:prSet/>
      <dgm:spPr/>
      <dgm:t>
        <a:bodyPr/>
        <a:lstStyle/>
        <a:p>
          <a:endParaRPr lang="es-CO" sz="1400">
            <a:solidFill>
              <a:schemeClr val="tx1"/>
            </a:solidFill>
            <a:latin typeface="+mn-lt"/>
          </a:endParaRPr>
        </a:p>
      </dgm:t>
    </dgm:pt>
    <dgm:pt modelId="{05A26FDC-CDB3-4FCD-816D-5F621161C821}" type="sibTrans" cxnId="{D90A0F84-042D-45BB-BE6B-01FB51744096}">
      <dgm:prSet/>
      <dgm:spPr/>
      <dgm:t>
        <a:bodyPr/>
        <a:lstStyle/>
        <a:p>
          <a:endParaRPr lang="es-CO" sz="1400">
            <a:solidFill>
              <a:schemeClr val="tx1"/>
            </a:solidFill>
            <a:latin typeface="+mn-lt"/>
          </a:endParaRPr>
        </a:p>
      </dgm:t>
    </dgm:pt>
    <dgm:pt modelId="{6AECA85E-8378-4C5B-80A9-F91B3F833800}">
      <dgm:prSet custT="1"/>
      <dgm:spPr/>
      <dgm:t>
        <a:bodyPr/>
        <a:lstStyle/>
        <a:p>
          <a:pPr>
            <a:buNone/>
          </a:pPr>
          <a:r>
            <a:rPr lang="es-CO" sz="1400" b="1" dirty="0">
              <a:solidFill>
                <a:schemeClr val="tx1"/>
              </a:solidFill>
              <a:latin typeface="+mn-lt"/>
              <a:ea typeface="+mn-ea"/>
              <a:cs typeface="+mn-cs"/>
            </a:rPr>
            <a:t>Del 07 al 25 de junio</a:t>
          </a:r>
          <a:endParaRPr lang="es-CO" sz="1400" b="0" spc="-10" dirty="0">
            <a:solidFill>
              <a:schemeClr val="tx1"/>
            </a:solidFill>
            <a:latin typeface="+mn-lt"/>
            <a:cs typeface="Arial"/>
          </a:endParaRPr>
        </a:p>
      </dgm:t>
    </dgm:pt>
    <dgm:pt modelId="{34BDF1A2-329A-4229-8ED0-5BD7B6F66F19}" type="parTrans" cxnId="{68ABDA9C-42D4-47A5-8F87-C314BBDAC329}">
      <dgm:prSet/>
      <dgm:spPr/>
      <dgm:t>
        <a:bodyPr/>
        <a:lstStyle/>
        <a:p>
          <a:endParaRPr lang="es-CO" sz="1400">
            <a:solidFill>
              <a:schemeClr val="tx1"/>
            </a:solidFill>
            <a:latin typeface="+mn-lt"/>
          </a:endParaRPr>
        </a:p>
      </dgm:t>
    </dgm:pt>
    <dgm:pt modelId="{EF8476D5-CEFB-4F87-BDF5-4D2463FB3947}" type="sibTrans" cxnId="{68ABDA9C-42D4-47A5-8F87-C314BBDAC329}">
      <dgm:prSet/>
      <dgm:spPr/>
      <dgm:t>
        <a:bodyPr/>
        <a:lstStyle/>
        <a:p>
          <a:endParaRPr lang="es-CO" sz="1400">
            <a:solidFill>
              <a:schemeClr val="tx1"/>
            </a:solidFill>
            <a:latin typeface="+mn-lt"/>
          </a:endParaRPr>
        </a:p>
      </dgm:t>
    </dgm:pt>
    <dgm:pt modelId="{5956A585-C3B6-46AB-8516-44ABBCAE1E97}" type="pres">
      <dgm:prSet presAssocID="{68754EEF-CF20-4895-90BD-695158F27BF3}" presName="rootnode" presStyleCnt="0">
        <dgm:presLayoutVars>
          <dgm:chMax/>
          <dgm:chPref/>
          <dgm:dir/>
          <dgm:animLvl val="lvl"/>
        </dgm:presLayoutVars>
      </dgm:prSet>
      <dgm:spPr/>
    </dgm:pt>
    <dgm:pt modelId="{97A11449-F155-44DB-97AA-E76F0FD30D1C}" type="pres">
      <dgm:prSet presAssocID="{D2FE7BAA-7333-4D49-8874-343496A74459}" presName="composite" presStyleCnt="0"/>
      <dgm:spPr/>
    </dgm:pt>
    <dgm:pt modelId="{EC7DC511-945C-4F6E-A3F9-1129205697BE}" type="pres">
      <dgm:prSet presAssocID="{D2FE7BAA-7333-4D49-8874-343496A74459}" presName="LShape" presStyleLbl="alignNode1" presStyleIdx="0" presStyleCnt="13"/>
      <dgm:spPr/>
    </dgm:pt>
    <dgm:pt modelId="{DF20F876-EEC6-4A84-866C-475C63F1D4CE}" type="pres">
      <dgm:prSet presAssocID="{D2FE7BAA-7333-4D49-8874-343496A74459}" presName="ParentText" presStyleLbl="revTx" presStyleIdx="0" presStyleCnt="7">
        <dgm:presLayoutVars>
          <dgm:chMax val="0"/>
          <dgm:chPref val="0"/>
          <dgm:bulletEnabled val="1"/>
        </dgm:presLayoutVars>
      </dgm:prSet>
      <dgm:spPr/>
    </dgm:pt>
    <dgm:pt modelId="{4F128443-CEE2-489D-BCDD-BBB08E6E1F6D}" type="pres">
      <dgm:prSet presAssocID="{D2FE7BAA-7333-4D49-8874-343496A74459}" presName="Triangle" presStyleLbl="alignNode1" presStyleIdx="1" presStyleCnt="13"/>
      <dgm:spPr/>
    </dgm:pt>
    <dgm:pt modelId="{CE298856-1250-4AE8-B909-38FF617D4F30}" type="pres">
      <dgm:prSet presAssocID="{24393D65-767B-4808-8515-EA6B427C83F0}" presName="sibTrans" presStyleCnt="0"/>
      <dgm:spPr/>
    </dgm:pt>
    <dgm:pt modelId="{625EAEE8-462E-4965-BC93-F65F840E1FC1}" type="pres">
      <dgm:prSet presAssocID="{24393D65-767B-4808-8515-EA6B427C83F0}" presName="space" presStyleCnt="0"/>
      <dgm:spPr/>
    </dgm:pt>
    <dgm:pt modelId="{300AC451-DFE8-4634-9916-653DEA706A39}" type="pres">
      <dgm:prSet presAssocID="{3FC98069-CD6A-4C71-B16B-63F2B3B2037E}" presName="composite" presStyleCnt="0"/>
      <dgm:spPr/>
    </dgm:pt>
    <dgm:pt modelId="{89E5F180-A282-4DA1-A438-18931DB74F19}" type="pres">
      <dgm:prSet presAssocID="{3FC98069-CD6A-4C71-B16B-63F2B3B2037E}" presName="LShape" presStyleLbl="alignNode1" presStyleIdx="2" presStyleCnt="13"/>
      <dgm:spPr/>
    </dgm:pt>
    <dgm:pt modelId="{05551E32-2917-4023-B376-F6663A1399BE}" type="pres">
      <dgm:prSet presAssocID="{3FC98069-CD6A-4C71-B16B-63F2B3B2037E}" presName="ParentText" presStyleLbl="revTx" presStyleIdx="1" presStyleCnt="7">
        <dgm:presLayoutVars>
          <dgm:chMax val="0"/>
          <dgm:chPref val="0"/>
          <dgm:bulletEnabled val="1"/>
        </dgm:presLayoutVars>
      </dgm:prSet>
      <dgm:spPr/>
    </dgm:pt>
    <dgm:pt modelId="{04448785-B05E-4ACC-8876-8B8083AC705F}" type="pres">
      <dgm:prSet presAssocID="{3FC98069-CD6A-4C71-B16B-63F2B3B2037E}" presName="Triangle" presStyleLbl="alignNode1" presStyleIdx="3" presStyleCnt="13"/>
      <dgm:spPr/>
    </dgm:pt>
    <dgm:pt modelId="{35194418-9833-4FDD-B4A0-5175F849ABE3}" type="pres">
      <dgm:prSet presAssocID="{E63B489B-3C7B-47B4-9E3B-019FAF8B10CF}" presName="sibTrans" presStyleCnt="0"/>
      <dgm:spPr/>
    </dgm:pt>
    <dgm:pt modelId="{C9AAEF57-E72A-4F32-8B63-5D8057293FE8}" type="pres">
      <dgm:prSet presAssocID="{E63B489B-3C7B-47B4-9E3B-019FAF8B10CF}" presName="space" presStyleCnt="0"/>
      <dgm:spPr/>
    </dgm:pt>
    <dgm:pt modelId="{16C0627F-F874-48AA-8BB0-A19A6DB443EF}" type="pres">
      <dgm:prSet presAssocID="{85E865D3-A198-45F6-8E93-6288020B623F}" presName="composite" presStyleCnt="0"/>
      <dgm:spPr/>
    </dgm:pt>
    <dgm:pt modelId="{4D0AB78B-E13C-4385-95FD-D201CBBE2AF8}" type="pres">
      <dgm:prSet presAssocID="{85E865D3-A198-45F6-8E93-6288020B623F}" presName="LShape" presStyleLbl="alignNode1" presStyleIdx="4" presStyleCnt="13"/>
      <dgm:spPr/>
    </dgm:pt>
    <dgm:pt modelId="{BA3FBF4D-D125-4307-AAB0-25548C1B0375}" type="pres">
      <dgm:prSet presAssocID="{85E865D3-A198-45F6-8E93-6288020B623F}" presName="ParentText" presStyleLbl="revTx" presStyleIdx="2" presStyleCnt="7">
        <dgm:presLayoutVars>
          <dgm:chMax val="0"/>
          <dgm:chPref val="0"/>
          <dgm:bulletEnabled val="1"/>
        </dgm:presLayoutVars>
      </dgm:prSet>
      <dgm:spPr/>
    </dgm:pt>
    <dgm:pt modelId="{09FA194D-8D49-43E1-BC1F-96902D099A58}" type="pres">
      <dgm:prSet presAssocID="{85E865D3-A198-45F6-8E93-6288020B623F}" presName="Triangle" presStyleLbl="alignNode1" presStyleIdx="5" presStyleCnt="13"/>
      <dgm:spPr/>
    </dgm:pt>
    <dgm:pt modelId="{ECC813F6-68A8-4541-A768-60B8B42D9CDC}" type="pres">
      <dgm:prSet presAssocID="{5B58E733-E38B-4DFD-AF56-DDFB1B221E1F}" presName="sibTrans" presStyleCnt="0"/>
      <dgm:spPr/>
    </dgm:pt>
    <dgm:pt modelId="{1C36DA8D-66F9-4B04-9951-3CC6D0B4F7DF}" type="pres">
      <dgm:prSet presAssocID="{5B58E733-E38B-4DFD-AF56-DDFB1B221E1F}" presName="space" presStyleCnt="0"/>
      <dgm:spPr/>
    </dgm:pt>
    <dgm:pt modelId="{5872BF89-B79B-407D-BABF-A3A6248745CD}" type="pres">
      <dgm:prSet presAssocID="{00326D71-CFC9-4B93-B80D-1D711A5A8BC0}" presName="composite" presStyleCnt="0"/>
      <dgm:spPr/>
    </dgm:pt>
    <dgm:pt modelId="{41426348-7E77-46C3-980A-E6611FB194B2}" type="pres">
      <dgm:prSet presAssocID="{00326D71-CFC9-4B93-B80D-1D711A5A8BC0}" presName="LShape" presStyleLbl="alignNode1" presStyleIdx="6" presStyleCnt="13"/>
      <dgm:spPr/>
    </dgm:pt>
    <dgm:pt modelId="{26022E3F-FD4F-4432-A8E4-6ABA037F2BAF}" type="pres">
      <dgm:prSet presAssocID="{00326D71-CFC9-4B93-B80D-1D711A5A8BC0}" presName="ParentText" presStyleLbl="revTx" presStyleIdx="3" presStyleCnt="7">
        <dgm:presLayoutVars>
          <dgm:chMax val="0"/>
          <dgm:chPref val="0"/>
          <dgm:bulletEnabled val="1"/>
        </dgm:presLayoutVars>
      </dgm:prSet>
      <dgm:spPr/>
    </dgm:pt>
    <dgm:pt modelId="{7355F82D-52C9-4F79-8F49-BA0E9AEC8A22}" type="pres">
      <dgm:prSet presAssocID="{00326D71-CFC9-4B93-B80D-1D711A5A8BC0}" presName="Triangle" presStyleLbl="alignNode1" presStyleIdx="7" presStyleCnt="13"/>
      <dgm:spPr/>
    </dgm:pt>
    <dgm:pt modelId="{6F86740B-0884-41D9-AC4C-3DC5ADD221AA}" type="pres">
      <dgm:prSet presAssocID="{0DA3451E-0CB6-4DB7-81D6-6FD4D1AEAE15}" presName="sibTrans" presStyleCnt="0"/>
      <dgm:spPr/>
    </dgm:pt>
    <dgm:pt modelId="{22F550A8-FA97-425D-AA93-453F7C5F9F8F}" type="pres">
      <dgm:prSet presAssocID="{0DA3451E-0CB6-4DB7-81D6-6FD4D1AEAE15}" presName="space" presStyleCnt="0"/>
      <dgm:spPr/>
    </dgm:pt>
    <dgm:pt modelId="{2AECD15E-AFFF-496F-A519-F67D22D8C217}" type="pres">
      <dgm:prSet presAssocID="{A85CBA35-E5FF-4CCE-83E4-6BAC38CFDDD9}" presName="composite" presStyleCnt="0"/>
      <dgm:spPr/>
    </dgm:pt>
    <dgm:pt modelId="{58726415-C2F0-44B1-8B5E-4F147E078F88}" type="pres">
      <dgm:prSet presAssocID="{A85CBA35-E5FF-4CCE-83E4-6BAC38CFDDD9}" presName="LShape" presStyleLbl="alignNode1" presStyleIdx="8" presStyleCnt="13"/>
      <dgm:spPr/>
    </dgm:pt>
    <dgm:pt modelId="{BF411533-CCF7-4479-8D25-5B87EAB033A1}" type="pres">
      <dgm:prSet presAssocID="{A85CBA35-E5FF-4CCE-83E4-6BAC38CFDDD9}" presName="ParentText" presStyleLbl="revTx" presStyleIdx="4" presStyleCnt="7">
        <dgm:presLayoutVars>
          <dgm:chMax val="0"/>
          <dgm:chPref val="0"/>
          <dgm:bulletEnabled val="1"/>
        </dgm:presLayoutVars>
      </dgm:prSet>
      <dgm:spPr/>
    </dgm:pt>
    <dgm:pt modelId="{1A39A1E5-E476-4F5A-8F62-3D2E04B7B48A}" type="pres">
      <dgm:prSet presAssocID="{A85CBA35-E5FF-4CCE-83E4-6BAC38CFDDD9}" presName="Triangle" presStyleLbl="alignNode1" presStyleIdx="9" presStyleCnt="13"/>
      <dgm:spPr/>
    </dgm:pt>
    <dgm:pt modelId="{ABD9878D-7E85-4559-9B74-1BD289DDB96A}" type="pres">
      <dgm:prSet presAssocID="{1A4E90DA-1468-4FC2-98EF-2F755D9AB0C4}" presName="sibTrans" presStyleCnt="0"/>
      <dgm:spPr/>
    </dgm:pt>
    <dgm:pt modelId="{E1D4B661-A994-4220-B22F-1327A5503AAB}" type="pres">
      <dgm:prSet presAssocID="{1A4E90DA-1468-4FC2-98EF-2F755D9AB0C4}" presName="space" presStyleCnt="0"/>
      <dgm:spPr/>
    </dgm:pt>
    <dgm:pt modelId="{69BC688A-319C-402C-A934-B034CE12E6AC}" type="pres">
      <dgm:prSet presAssocID="{3A339F35-E464-47A1-9789-2A75BBFCE261}" presName="composite" presStyleCnt="0"/>
      <dgm:spPr/>
    </dgm:pt>
    <dgm:pt modelId="{79229848-0FF5-4D2D-A82F-9F34AEDB377F}" type="pres">
      <dgm:prSet presAssocID="{3A339F35-E464-47A1-9789-2A75BBFCE261}" presName="LShape" presStyleLbl="alignNode1" presStyleIdx="10" presStyleCnt="13"/>
      <dgm:spPr/>
    </dgm:pt>
    <dgm:pt modelId="{117AF1AC-42C9-416F-88DA-E82190BDEE0B}" type="pres">
      <dgm:prSet presAssocID="{3A339F35-E464-47A1-9789-2A75BBFCE261}" presName="ParentText" presStyleLbl="revTx" presStyleIdx="5" presStyleCnt="7">
        <dgm:presLayoutVars>
          <dgm:chMax val="0"/>
          <dgm:chPref val="0"/>
          <dgm:bulletEnabled val="1"/>
        </dgm:presLayoutVars>
      </dgm:prSet>
      <dgm:spPr/>
    </dgm:pt>
    <dgm:pt modelId="{C0FD12D5-3C23-4FE7-9D8E-53C0DC7A3CB6}" type="pres">
      <dgm:prSet presAssocID="{3A339F35-E464-47A1-9789-2A75BBFCE261}" presName="Triangle" presStyleLbl="alignNode1" presStyleIdx="11" presStyleCnt="13"/>
      <dgm:spPr/>
    </dgm:pt>
    <dgm:pt modelId="{7506A773-5384-4146-BEAD-ADBF3CF648DB}" type="pres">
      <dgm:prSet presAssocID="{6B920979-88E1-40AB-8009-DB5C0F7B8A61}" presName="sibTrans" presStyleCnt="0"/>
      <dgm:spPr/>
    </dgm:pt>
    <dgm:pt modelId="{0E401271-DD96-47AB-802E-F68FB2E817E1}" type="pres">
      <dgm:prSet presAssocID="{6B920979-88E1-40AB-8009-DB5C0F7B8A61}" presName="space" presStyleCnt="0"/>
      <dgm:spPr/>
    </dgm:pt>
    <dgm:pt modelId="{16659E7A-3421-4C03-AD80-F1A1CF67B9BA}" type="pres">
      <dgm:prSet presAssocID="{9616C5C6-4C05-454A-A33C-ED7A8A040EB7}" presName="composite" presStyleCnt="0"/>
      <dgm:spPr/>
    </dgm:pt>
    <dgm:pt modelId="{A6F7E29A-A7D5-426C-B094-67FA20F6B45B}" type="pres">
      <dgm:prSet presAssocID="{9616C5C6-4C05-454A-A33C-ED7A8A040EB7}" presName="LShape" presStyleLbl="alignNode1" presStyleIdx="12" presStyleCnt="13"/>
      <dgm:spPr/>
    </dgm:pt>
    <dgm:pt modelId="{E89970D9-9E43-4149-BDC2-996C9C2AB74F}" type="pres">
      <dgm:prSet presAssocID="{9616C5C6-4C05-454A-A33C-ED7A8A040EB7}" presName="ParentText" presStyleLbl="revTx" presStyleIdx="6" presStyleCnt="7">
        <dgm:presLayoutVars>
          <dgm:chMax val="0"/>
          <dgm:chPref val="0"/>
          <dgm:bulletEnabled val="1"/>
        </dgm:presLayoutVars>
      </dgm:prSet>
      <dgm:spPr/>
    </dgm:pt>
  </dgm:ptLst>
  <dgm:cxnLst>
    <dgm:cxn modelId="{02C62301-1C34-4599-A9F7-BA0EBE8F0DBE}" srcId="{D2FE7BAA-7333-4D49-8874-343496A74459}" destId="{CC5C54A5-DF5F-47FC-9722-2F78FDA2FF47}" srcOrd="1" destOrd="0" parTransId="{1F065563-590F-4EFC-945C-DFFAE4B3AAC8}" sibTransId="{1D3ED4E0-8D3B-4A87-B8C2-7724E3B782C5}"/>
    <dgm:cxn modelId="{BEA1EB05-22D6-4A16-89F6-7B5F1276380C}" srcId="{A85CBA35-E5FF-4CCE-83E4-6BAC38CFDDD9}" destId="{D62A860B-D9BB-4B55-A040-15E9FC286381}" srcOrd="1" destOrd="0" parTransId="{A22E443E-64BE-4EAF-9A5B-ADDF1AA337DF}" sibTransId="{5C5E7BA6-890F-433B-B318-76592332B243}"/>
    <dgm:cxn modelId="{A550BD0B-3617-4D00-8151-EB6D827BF134}" type="presOf" srcId="{3FC98069-CD6A-4C71-B16B-63F2B3B2037E}" destId="{05551E32-2917-4023-B376-F6663A1399BE}" srcOrd="0" destOrd="0" presId="urn:microsoft.com/office/officeart/2009/3/layout/StepUpProcess"/>
    <dgm:cxn modelId="{5012710C-861E-45B5-845C-16A4E4B4FF71}" type="presOf" srcId="{3A339F35-E464-47A1-9789-2A75BBFCE261}" destId="{117AF1AC-42C9-416F-88DA-E82190BDEE0B}" srcOrd="0" destOrd="0" presId="urn:microsoft.com/office/officeart/2009/3/layout/StepUpProcess"/>
    <dgm:cxn modelId="{A6AE300D-8F92-4E64-8658-63EBE188F821}" type="presOf" srcId="{9616C5C6-4C05-454A-A33C-ED7A8A040EB7}" destId="{E89970D9-9E43-4149-BDC2-996C9C2AB74F}" srcOrd="0" destOrd="0" presId="urn:microsoft.com/office/officeart/2009/3/layout/StepUpProcess"/>
    <dgm:cxn modelId="{1965020E-AA7F-4E80-A5C1-43929A5938F9}" type="presOf" srcId="{C78240AB-A141-4893-8FE1-2B1CA7763953}" destId="{117AF1AC-42C9-416F-88DA-E82190BDEE0B}" srcOrd="0" destOrd="3" presId="urn:microsoft.com/office/officeart/2009/3/layout/StepUpProcess"/>
    <dgm:cxn modelId="{E9432B10-E2D0-4DF6-86EA-C3842EA1291A}" type="presOf" srcId="{821DD61B-56E6-4C0F-B79C-B13EE1AF1913}" destId="{117AF1AC-42C9-416F-88DA-E82190BDEE0B}" srcOrd="0" destOrd="1" presId="urn:microsoft.com/office/officeart/2009/3/layout/StepUpProcess"/>
    <dgm:cxn modelId="{EFF08A10-CD4A-496A-A830-1476436ACE51}" srcId="{9616C5C6-4C05-454A-A33C-ED7A8A040EB7}" destId="{AF3D14BA-3E39-4DF8-9C20-31090896CDEA}" srcOrd="1" destOrd="0" parTransId="{9DF5D25D-4EC6-4318-9992-C209D1DF8AC4}" sibTransId="{C85A4D66-4C48-47C3-8541-A4603E1D838B}"/>
    <dgm:cxn modelId="{700AF718-1C57-44C4-8AB9-1284DC877A3F}" srcId="{3A339F35-E464-47A1-9789-2A75BBFCE261}" destId="{7196A208-4EE3-4AD5-91FA-F15B21DF771A}" srcOrd="3" destOrd="0" parTransId="{E720CBDD-3FD7-4F5A-9B6D-44957913EF5C}" sibTransId="{32D1FAFB-97FE-472F-824F-E83FEC635E35}"/>
    <dgm:cxn modelId="{68C8051A-0619-4DC1-86C3-FBAA8418C6DE}" type="presOf" srcId="{CC5C54A5-DF5F-47FC-9722-2F78FDA2FF47}" destId="{DF20F876-EEC6-4A84-866C-475C63F1D4CE}" srcOrd="0" destOrd="2" presId="urn:microsoft.com/office/officeart/2009/3/layout/StepUpProcess"/>
    <dgm:cxn modelId="{E39E5D25-5D2A-4CFA-83C6-22C28BBC43BF}" srcId="{00326D71-CFC9-4B93-B80D-1D711A5A8BC0}" destId="{844C38AD-4EC6-4DF2-9008-A40FFB22CBC2}" srcOrd="2" destOrd="0" parTransId="{276C2E1A-12CA-4942-BA9F-33CB7F74A5C1}" sibTransId="{9C48F53F-4B52-462E-8E2D-96796F29765C}"/>
    <dgm:cxn modelId="{4C7E962C-14DB-4BA3-8648-5BBF3E181FE3}" srcId="{D2FE7BAA-7333-4D49-8874-343496A74459}" destId="{47297EE1-83B8-4108-9309-62E930CA0703}" srcOrd="2" destOrd="0" parTransId="{BAEC1942-7C92-4362-8737-CBBA10DE1048}" sibTransId="{78287442-5EA4-44F4-ABA7-784926DEC9C4}"/>
    <dgm:cxn modelId="{52B3C82F-0AF8-4FC2-AFF5-24DB333124C4}" type="presOf" srcId="{D62A860B-D9BB-4B55-A040-15E9FC286381}" destId="{BF411533-CCF7-4479-8D25-5B87EAB033A1}" srcOrd="0" destOrd="2" presId="urn:microsoft.com/office/officeart/2009/3/layout/StepUpProcess"/>
    <dgm:cxn modelId="{D37E3831-1CD0-4B47-9D25-7C7290735616}" srcId="{85E865D3-A198-45F6-8E93-6288020B623F}" destId="{636A4CD4-6265-4EB7-A032-2C5983C6587C}" srcOrd="1" destOrd="0" parTransId="{1400F029-07E1-44A2-AB81-52934C0AFEEE}" sibTransId="{6E62176A-993A-4BFD-806B-3A597AF8D26B}"/>
    <dgm:cxn modelId="{3F9B9A33-44E8-4477-B52E-B7E8B16181D4}" type="presOf" srcId="{47297EE1-83B8-4108-9309-62E930CA0703}" destId="{DF20F876-EEC6-4A84-866C-475C63F1D4CE}" srcOrd="0" destOrd="3" presId="urn:microsoft.com/office/officeart/2009/3/layout/StepUpProcess"/>
    <dgm:cxn modelId="{30410537-85A8-4479-997C-CD31BC345314}" srcId="{85E865D3-A198-45F6-8E93-6288020B623F}" destId="{6F66E81E-0BA0-41B5-82BF-4059ADD3E08E}" srcOrd="0" destOrd="0" parTransId="{59DC7A14-F4C7-4E48-85A6-616573BDD09B}" sibTransId="{197C318B-774C-43F9-8D38-86DB3704D22D}"/>
    <dgm:cxn modelId="{E921A739-B181-4580-81E5-CB8B01560F75}" type="presOf" srcId="{B86B3D64-CB4E-4D05-A4F4-BE86038E4B56}" destId="{117AF1AC-42C9-416F-88DA-E82190BDEE0B}" srcOrd="0" destOrd="5" presId="urn:microsoft.com/office/officeart/2009/3/layout/StepUpProcess"/>
    <dgm:cxn modelId="{1F7B013B-9EB0-49A2-9EFF-492042806C86}" type="presOf" srcId="{497A6799-AA3D-44ED-B61B-728B55C272E8}" destId="{BF411533-CCF7-4479-8D25-5B87EAB033A1}" srcOrd="0" destOrd="3" presId="urn:microsoft.com/office/officeart/2009/3/layout/StepUpProcess"/>
    <dgm:cxn modelId="{884AD03C-F9B7-41AE-A5B2-86E04E11B90A}" srcId="{3A339F35-E464-47A1-9789-2A75BBFCE261}" destId="{C78240AB-A141-4893-8FE1-2B1CA7763953}" srcOrd="2" destOrd="0" parTransId="{1E7B0FE7-C728-44F3-813D-39C1A0F26B0F}" sibTransId="{A64B94CD-70E0-473C-86EC-C099634E4267}"/>
    <dgm:cxn modelId="{BAD77348-3953-4472-BB72-42D0E262C9BA}" srcId="{3FC98069-CD6A-4C71-B16B-63F2B3B2037E}" destId="{1EA2028B-9E81-45E0-A439-0F19447FF884}" srcOrd="1" destOrd="0" parTransId="{738DDFAA-1933-40D1-A9A5-79A5277C7981}" sibTransId="{E3AFA7E3-FAFD-4147-957F-E3350F3F8238}"/>
    <dgm:cxn modelId="{558E3B49-1AEA-4D69-90E7-3AF53537C547}" srcId="{00326D71-CFC9-4B93-B80D-1D711A5A8BC0}" destId="{EBAD1AD9-DC4A-4F79-AAD0-8E488966915A}" srcOrd="0" destOrd="0" parTransId="{93137056-5549-42BF-9A0B-59F07E419955}" sibTransId="{EE7BFF33-B08F-4AFA-8913-D7566AD4963F}"/>
    <dgm:cxn modelId="{D71C9D69-6087-4CA9-A34C-6BBB1C0E879B}" srcId="{A85CBA35-E5FF-4CCE-83E4-6BAC38CFDDD9}" destId="{CBB66598-99FF-40C2-BE40-59DE33878C5A}" srcOrd="0" destOrd="0" parTransId="{3DBADDCA-704A-4E9A-A165-1A684405CF18}" sibTransId="{AC53643F-5C3D-4DEC-A1CE-923E6008E02E}"/>
    <dgm:cxn modelId="{6521196A-8973-487A-978C-6C4BB4AE7BE5}" type="presOf" srcId="{8C48CFF6-6ABA-493A-8418-6994BEDAA17D}" destId="{05551E32-2917-4023-B376-F6663A1399BE}" srcOrd="0" destOrd="3" presId="urn:microsoft.com/office/officeart/2009/3/layout/StepUpProcess"/>
    <dgm:cxn modelId="{66EA136B-BF6D-4081-B3B3-F33A3210F819}" type="presOf" srcId="{8C35F4C8-2D11-4EA9-B298-F6CC6D52A4CB}" destId="{117AF1AC-42C9-416F-88DA-E82190BDEE0B}" srcOrd="0" destOrd="2" presId="urn:microsoft.com/office/officeart/2009/3/layout/StepUpProcess"/>
    <dgm:cxn modelId="{534FB34B-6B06-4419-9717-5B0F22B9DFA4}" srcId="{85E865D3-A198-45F6-8E93-6288020B623F}" destId="{E08E2A23-56A5-4665-B534-CFD53A885C30}" srcOrd="2" destOrd="0" parTransId="{D0FEF92E-CA59-4CAB-942F-630057D45C46}" sibTransId="{94CB1156-7AB8-4F20-9AAB-EA268123BC2E}"/>
    <dgm:cxn modelId="{B3920250-BEEA-4250-B4C2-9C0B8EA13E86}" srcId="{68754EEF-CF20-4895-90BD-695158F27BF3}" destId="{3FC98069-CD6A-4C71-B16B-63F2B3B2037E}" srcOrd="1" destOrd="0" parTransId="{B844186C-367E-4EF2-A2F8-9579DE155859}" sibTransId="{E63B489B-3C7B-47B4-9E3B-019FAF8B10CF}"/>
    <dgm:cxn modelId="{96CE8E76-944E-4384-9FB0-29729BCBD7F4}" srcId="{3A339F35-E464-47A1-9789-2A75BBFCE261}" destId="{821DD61B-56E6-4C0F-B79C-B13EE1AF1913}" srcOrd="0" destOrd="0" parTransId="{2A0ADB75-C750-420A-B024-FA6186030667}" sibTransId="{A5E18C3A-B611-4451-B479-CE284EE69C70}"/>
    <dgm:cxn modelId="{0234D278-8113-4669-B58D-4C80BEF2444F}" srcId="{3FC98069-CD6A-4C71-B16B-63F2B3B2037E}" destId="{AC37DF2B-953C-4410-994D-366DEFD6D3EA}" srcOrd="0" destOrd="0" parTransId="{08D6D44E-4728-4699-A231-9201886943DE}" sibTransId="{E6EEB93C-13AD-4C35-B3FE-3D7E146912BA}"/>
    <dgm:cxn modelId="{C580635A-8276-42A1-82DD-C86C3B3D7EDF}" type="presOf" srcId="{D2FE7BAA-7333-4D49-8874-343496A74459}" destId="{DF20F876-EEC6-4A84-866C-475C63F1D4CE}" srcOrd="0" destOrd="0" presId="urn:microsoft.com/office/officeart/2009/3/layout/StepUpProcess"/>
    <dgm:cxn modelId="{4441107C-9C6F-40DE-85C5-73BF77269219}" srcId="{68754EEF-CF20-4895-90BD-695158F27BF3}" destId="{00326D71-CFC9-4B93-B80D-1D711A5A8BC0}" srcOrd="3" destOrd="0" parTransId="{D618D2B7-9A9C-48CA-9ABD-2BE3DB5D4EED}" sibTransId="{0DA3451E-0CB6-4DB7-81D6-6FD4D1AEAE15}"/>
    <dgm:cxn modelId="{531CD582-CFE1-4794-8FE3-5B6AD29C2940}" srcId="{3FC98069-CD6A-4C71-B16B-63F2B3B2037E}" destId="{8C48CFF6-6ABA-493A-8418-6994BEDAA17D}" srcOrd="2" destOrd="0" parTransId="{1FB4FD22-223B-4F6B-9660-8CA111EBF465}" sibTransId="{C41E70B5-FB8B-4A6A-BD8C-24B2A705860F}"/>
    <dgm:cxn modelId="{D90A0F84-042D-45BB-BE6B-01FB51744096}" srcId="{9616C5C6-4C05-454A-A33C-ED7A8A040EB7}" destId="{8967B51F-354F-4F9B-A061-ACB9A348119F}" srcOrd="2" destOrd="0" parTransId="{ACED0020-5497-4216-B385-22481A11CD7B}" sibTransId="{05A26FDC-CDB3-4FCD-816D-5F621161C821}"/>
    <dgm:cxn modelId="{B3870686-D77C-437A-882C-02BAB9288D48}" type="presOf" srcId="{6F66E81E-0BA0-41B5-82BF-4059ADD3E08E}" destId="{BA3FBF4D-D125-4307-AAB0-25548C1B0375}" srcOrd="0" destOrd="1" presId="urn:microsoft.com/office/officeart/2009/3/layout/StepUpProcess"/>
    <dgm:cxn modelId="{E0B0B58B-8AFC-47E4-9B69-07068F1A0093}" srcId="{9616C5C6-4C05-454A-A33C-ED7A8A040EB7}" destId="{3D3EA815-8773-4923-AA86-27DD42CD0558}" srcOrd="0" destOrd="0" parTransId="{CCF713DD-6AE9-4FD7-910D-A5192D5C273F}" sibTransId="{D52475A4-B205-4D10-BC25-964F58DB836E}"/>
    <dgm:cxn modelId="{EDD2E58F-2E01-415A-BF86-ECE03703F6F8}" type="presOf" srcId="{8967B51F-354F-4F9B-A061-ACB9A348119F}" destId="{E89970D9-9E43-4149-BDC2-996C9C2AB74F}" srcOrd="0" destOrd="3" presId="urn:microsoft.com/office/officeart/2009/3/layout/StepUpProcess"/>
    <dgm:cxn modelId="{68ABDA9C-42D4-47A5-8F87-C314BBDAC329}" srcId="{9616C5C6-4C05-454A-A33C-ED7A8A040EB7}" destId="{6AECA85E-8378-4C5B-80A9-F91B3F833800}" srcOrd="3" destOrd="0" parTransId="{34BDF1A2-329A-4229-8ED0-5BD7B6F66F19}" sibTransId="{EF8476D5-CEFB-4F87-BDF5-4D2463FB3947}"/>
    <dgm:cxn modelId="{3A1F83A7-4D73-4DA4-93C4-8F0635C20037}" type="presOf" srcId="{AF3D14BA-3E39-4DF8-9C20-31090896CDEA}" destId="{E89970D9-9E43-4149-BDC2-996C9C2AB74F}" srcOrd="0" destOrd="2" presId="urn:microsoft.com/office/officeart/2009/3/layout/StepUpProcess"/>
    <dgm:cxn modelId="{FB5845A8-7ED3-4991-B62D-4E03A7608A11}" type="presOf" srcId="{85E865D3-A198-45F6-8E93-6288020B623F}" destId="{BA3FBF4D-D125-4307-AAB0-25548C1B0375}" srcOrd="0" destOrd="0" presId="urn:microsoft.com/office/officeart/2009/3/layout/StepUpProcess"/>
    <dgm:cxn modelId="{39105DB1-DDCD-4358-AE79-426E1C7201CF}" type="presOf" srcId="{45B9F005-98BF-45DD-B7D1-3723E7A4EC51}" destId="{26022E3F-FD4F-4432-A8E4-6ABA037F2BAF}" srcOrd="0" destOrd="2" presId="urn:microsoft.com/office/officeart/2009/3/layout/StepUpProcess"/>
    <dgm:cxn modelId="{0CF4C4B8-69CD-4D07-80E8-E32A5E3C12F3}" srcId="{3A339F35-E464-47A1-9789-2A75BBFCE261}" destId="{8C35F4C8-2D11-4EA9-B298-F6CC6D52A4CB}" srcOrd="1" destOrd="0" parTransId="{0C7A4AE5-EE43-4D36-9F3F-C060462AD929}" sibTransId="{408F0B0B-6B8B-496E-9998-BFB4DA6C5CB6}"/>
    <dgm:cxn modelId="{B0A12FC2-4B73-40A1-A85F-B36842D1F6D1}" type="presOf" srcId="{AC37DF2B-953C-4410-994D-366DEFD6D3EA}" destId="{05551E32-2917-4023-B376-F6663A1399BE}" srcOrd="0" destOrd="1" presId="urn:microsoft.com/office/officeart/2009/3/layout/StepUpProcess"/>
    <dgm:cxn modelId="{D5822BC4-82C0-42E6-A6DD-F8E29780395A}" type="presOf" srcId="{00326D71-CFC9-4B93-B80D-1D711A5A8BC0}" destId="{26022E3F-FD4F-4432-A8E4-6ABA037F2BAF}" srcOrd="0" destOrd="0" presId="urn:microsoft.com/office/officeart/2009/3/layout/StepUpProcess"/>
    <dgm:cxn modelId="{BF1780C4-6F90-460B-90F2-D219A9219C9A}" srcId="{3A339F35-E464-47A1-9789-2A75BBFCE261}" destId="{B86B3D64-CB4E-4D05-A4F4-BE86038E4B56}" srcOrd="4" destOrd="0" parTransId="{4A05EAA7-B11F-4CF2-AF24-BEEEF612F8F9}" sibTransId="{43A7BAEE-C590-4E1B-BFBF-8769B44FD4F7}"/>
    <dgm:cxn modelId="{8880F4C5-FF8D-4478-8EAD-D9A38F25505D}" type="presOf" srcId="{1EA2028B-9E81-45E0-A439-0F19447FF884}" destId="{05551E32-2917-4023-B376-F6663A1399BE}" srcOrd="0" destOrd="2" presId="urn:microsoft.com/office/officeart/2009/3/layout/StepUpProcess"/>
    <dgm:cxn modelId="{895122CE-8382-49DD-A559-5BF826E31EDE}" srcId="{D2FE7BAA-7333-4D49-8874-343496A74459}" destId="{BB24A31B-CDD4-4319-99B0-4C2406B358D2}" srcOrd="0" destOrd="0" parTransId="{E2F7834E-AD59-4528-BFE8-70FAB35CFFAF}" sibTransId="{48436C23-8110-4422-A141-29370A678AC7}"/>
    <dgm:cxn modelId="{3C8F55CE-D272-40C7-8C13-8F85C35B7C0A}" type="presOf" srcId="{BB24A31B-CDD4-4319-99B0-4C2406B358D2}" destId="{DF20F876-EEC6-4A84-866C-475C63F1D4CE}" srcOrd="0" destOrd="1" presId="urn:microsoft.com/office/officeart/2009/3/layout/StepUpProcess"/>
    <dgm:cxn modelId="{68FF76CF-0FB5-4B39-AF04-11328B36F26C}" srcId="{68754EEF-CF20-4895-90BD-695158F27BF3}" destId="{A85CBA35-E5FF-4CCE-83E4-6BAC38CFDDD9}" srcOrd="4" destOrd="0" parTransId="{A3849F13-75C8-4E80-AAF4-3DCF3FAE4E58}" sibTransId="{1A4E90DA-1468-4FC2-98EF-2F755D9AB0C4}"/>
    <dgm:cxn modelId="{B48B8FCF-46F8-4A6B-926B-32869DD5C5A2}" type="presOf" srcId="{7196A208-4EE3-4AD5-91FA-F15B21DF771A}" destId="{117AF1AC-42C9-416F-88DA-E82190BDEE0B}" srcOrd="0" destOrd="4" presId="urn:microsoft.com/office/officeart/2009/3/layout/StepUpProcess"/>
    <dgm:cxn modelId="{21C073D6-DE1C-465D-AD36-F8AB545D6F73}" type="presOf" srcId="{636A4CD4-6265-4EB7-A032-2C5983C6587C}" destId="{BA3FBF4D-D125-4307-AAB0-25548C1B0375}" srcOrd="0" destOrd="2" presId="urn:microsoft.com/office/officeart/2009/3/layout/StepUpProcess"/>
    <dgm:cxn modelId="{293BC6D6-3461-4C38-9F04-0B479228774C}" type="presOf" srcId="{EBAD1AD9-DC4A-4F79-AAD0-8E488966915A}" destId="{26022E3F-FD4F-4432-A8E4-6ABA037F2BAF}" srcOrd="0" destOrd="1" presId="urn:microsoft.com/office/officeart/2009/3/layout/StepUpProcess"/>
    <dgm:cxn modelId="{B0D509D7-66A5-4BB4-B791-95CC6ECB0BF3}" type="presOf" srcId="{E08E2A23-56A5-4665-B534-CFD53A885C30}" destId="{BA3FBF4D-D125-4307-AAB0-25548C1B0375}" srcOrd="0" destOrd="3" presId="urn:microsoft.com/office/officeart/2009/3/layout/StepUpProcess"/>
    <dgm:cxn modelId="{C1E53BD7-5A9B-4FE3-8452-E53BEE0D907B}" type="presOf" srcId="{844C38AD-4EC6-4DF2-9008-A40FFB22CBC2}" destId="{26022E3F-FD4F-4432-A8E4-6ABA037F2BAF}" srcOrd="0" destOrd="3" presId="urn:microsoft.com/office/officeart/2009/3/layout/StepUpProcess"/>
    <dgm:cxn modelId="{81A1F7D7-42A2-4DC2-B0C0-C72568DD5FBD}" type="presOf" srcId="{6AECA85E-8378-4C5B-80A9-F91B3F833800}" destId="{E89970D9-9E43-4149-BDC2-996C9C2AB74F}" srcOrd="0" destOrd="4" presId="urn:microsoft.com/office/officeart/2009/3/layout/StepUpProcess"/>
    <dgm:cxn modelId="{F1C1FFD7-B79C-4E8E-A42D-4725C31B7E4D}" srcId="{68754EEF-CF20-4895-90BD-695158F27BF3}" destId="{D2FE7BAA-7333-4D49-8874-343496A74459}" srcOrd="0" destOrd="0" parTransId="{135F9BEE-B21D-4C33-B54E-3A30A1613BC4}" sibTransId="{24393D65-767B-4808-8515-EA6B427C83F0}"/>
    <dgm:cxn modelId="{59AB5FE0-A8EB-466A-A883-4CB48F7A18CE}" srcId="{68754EEF-CF20-4895-90BD-695158F27BF3}" destId="{3A339F35-E464-47A1-9789-2A75BBFCE261}" srcOrd="5" destOrd="0" parTransId="{21B84E7A-9DE5-47FA-A5D6-3CBD361CB179}" sibTransId="{6B920979-88E1-40AB-8009-DB5C0F7B8A61}"/>
    <dgm:cxn modelId="{2374BCE0-B1F6-4C2D-9E03-CE820DD6298A}" srcId="{A85CBA35-E5FF-4CCE-83E4-6BAC38CFDDD9}" destId="{497A6799-AA3D-44ED-B61B-728B55C272E8}" srcOrd="2" destOrd="0" parTransId="{7B31D286-C536-486F-A4FB-A5B67B80DB11}" sibTransId="{5FADC0D5-8932-4E3B-A914-FB1240BEE462}"/>
    <dgm:cxn modelId="{852A66E1-EEA4-4E0F-A5C8-5CCAA7592702}" srcId="{68754EEF-CF20-4895-90BD-695158F27BF3}" destId="{85E865D3-A198-45F6-8E93-6288020B623F}" srcOrd="2" destOrd="0" parTransId="{E4CB4B8C-D9CD-4F2D-9B2A-6D044EC264D6}" sibTransId="{5B58E733-E38B-4DFD-AF56-DDFB1B221E1F}"/>
    <dgm:cxn modelId="{C1BBDDE1-6F3A-4C00-A150-36FA93211B0B}" srcId="{00326D71-CFC9-4B93-B80D-1D711A5A8BC0}" destId="{45B9F005-98BF-45DD-B7D1-3723E7A4EC51}" srcOrd="1" destOrd="0" parTransId="{73246CDE-9A0B-4AF6-AC19-D652B443E476}" sibTransId="{0330DFFF-B5B1-4607-9693-3D36EACB067C}"/>
    <dgm:cxn modelId="{984D83E5-5E05-4091-8AC4-E89DFA43DE04}" type="presOf" srcId="{68754EEF-CF20-4895-90BD-695158F27BF3}" destId="{5956A585-C3B6-46AB-8516-44ABBCAE1E97}" srcOrd="0" destOrd="0" presId="urn:microsoft.com/office/officeart/2009/3/layout/StepUpProcess"/>
    <dgm:cxn modelId="{A1F9EEEF-823E-4A6D-BF23-D38DA9DECB7D}" type="presOf" srcId="{3D3EA815-8773-4923-AA86-27DD42CD0558}" destId="{E89970D9-9E43-4149-BDC2-996C9C2AB74F}" srcOrd="0" destOrd="1" presId="urn:microsoft.com/office/officeart/2009/3/layout/StepUpProcess"/>
    <dgm:cxn modelId="{71F087F0-C509-4932-A040-5356FE119232}" srcId="{68754EEF-CF20-4895-90BD-695158F27BF3}" destId="{9616C5C6-4C05-454A-A33C-ED7A8A040EB7}" srcOrd="6" destOrd="0" parTransId="{182B4F15-F808-470B-820E-4A5D59AAA647}" sibTransId="{43C6C255-B844-408D-AF5F-BDB3DB6EF8C9}"/>
    <dgm:cxn modelId="{AE55DCF6-BFFA-4287-AE1B-6488FC548215}" type="presOf" srcId="{CBB66598-99FF-40C2-BE40-59DE33878C5A}" destId="{BF411533-CCF7-4479-8D25-5B87EAB033A1}" srcOrd="0" destOrd="1" presId="urn:microsoft.com/office/officeart/2009/3/layout/StepUpProcess"/>
    <dgm:cxn modelId="{8AA194FA-F41B-452D-89A5-1CF3ED8704D9}" type="presOf" srcId="{A85CBA35-E5FF-4CCE-83E4-6BAC38CFDDD9}" destId="{BF411533-CCF7-4479-8D25-5B87EAB033A1}" srcOrd="0" destOrd="0" presId="urn:microsoft.com/office/officeart/2009/3/layout/StepUpProcess"/>
    <dgm:cxn modelId="{B15EF86A-9006-41F4-9EE0-97680F1AB96C}" type="presParOf" srcId="{5956A585-C3B6-46AB-8516-44ABBCAE1E97}" destId="{97A11449-F155-44DB-97AA-E76F0FD30D1C}" srcOrd="0" destOrd="0" presId="urn:microsoft.com/office/officeart/2009/3/layout/StepUpProcess"/>
    <dgm:cxn modelId="{33276F54-7585-4AB4-968D-FB18487CC75C}" type="presParOf" srcId="{97A11449-F155-44DB-97AA-E76F0FD30D1C}" destId="{EC7DC511-945C-4F6E-A3F9-1129205697BE}" srcOrd="0" destOrd="0" presId="urn:microsoft.com/office/officeart/2009/3/layout/StepUpProcess"/>
    <dgm:cxn modelId="{999034ED-4AD0-4BE2-9B4A-B0CF79BD50D5}" type="presParOf" srcId="{97A11449-F155-44DB-97AA-E76F0FD30D1C}" destId="{DF20F876-EEC6-4A84-866C-475C63F1D4CE}" srcOrd="1" destOrd="0" presId="urn:microsoft.com/office/officeart/2009/3/layout/StepUpProcess"/>
    <dgm:cxn modelId="{80C26BFC-AF3A-4A44-8FC0-300FAAB79C31}" type="presParOf" srcId="{97A11449-F155-44DB-97AA-E76F0FD30D1C}" destId="{4F128443-CEE2-489D-BCDD-BBB08E6E1F6D}" srcOrd="2" destOrd="0" presId="urn:microsoft.com/office/officeart/2009/3/layout/StepUpProcess"/>
    <dgm:cxn modelId="{4DA6CDAE-438E-420D-A062-98709ABAF7EE}" type="presParOf" srcId="{5956A585-C3B6-46AB-8516-44ABBCAE1E97}" destId="{CE298856-1250-4AE8-B909-38FF617D4F30}" srcOrd="1" destOrd="0" presId="urn:microsoft.com/office/officeart/2009/3/layout/StepUpProcess"/>
    <dgm:cxn modelId="{4FE06478-B022-47F2-AA5C-AEDCDEBB57B4}" type="presParOf" srcId="{CE298856-1250-4AE8-B909-38FF617D4F30}" destId="{625EAEE8-462E-4965-BC93-F65F840E1FC1}" srcOrd="0" destOrd="0" presId="urn:microsoft.com/office/officeart/2009/3/layout/StepUpProcess"/>
    <dgm:cxn modelId="{3CA8F07D-B9FD-4129-9528-D272186B171F}" type="presParOf" srcId="{5956A585-C3B6-46AB-8516-44ABBCAE1E97}" destId="{300AC451-DFE8-4634-9916-653DEA706A39}" srcOrd="2" destOrd="0" presId="urn:microsoft.com/office/officeart/2009/3/layout/StepUpProcess"/>
    <dgm:cxn modelId="{92BF9C5D-1517-43EF-B469-675F9C66B8CA}" type="presParOf" srcId="{300AC451-DFE8-4634-9916-653DEA706A39}" destId="{89E5F180-A282-4DA1-A438-18931DB74F19}" srcOrd="0" destOrd="0" presId="urn:microsoft.com/office/officeart/2009/3/layout/StepUpProcess"/>
    <dgm:cxn modelId="{91F72FB6-18D4-42CF-A339-DE2D06583BA3}" type="presParOf" srcId="{300AC451-DFE8-4634-9916-653DEA706A39}" destId="{05551E32-2917-4023-B376-F6663A1399BE}" srcOrd="1" destOrd="0" presId="urn:microsoft.com/office/officeart/2009/3/layout/StepUpProcess"/>
    <dgm:cxn modelId="{8EFD33A6-9CB6-4E28-AA26-9099F1CC2A05}" type="presParOf" srcId="{300AC451-DFE8-4634-9916-653DEA706A39}" destId="{04448785-B05E-4ACC-8876-8B8083AC705F}" srcOrd="2" destOrd="0" presId="urn:microsoft.com/office/officeart/2009/3/layout/StepUpProcess"/>
    <dgm:cxn modelId="{FA9F7368-DA8A-4699-837E-51921D00101F}" type="presParOf" srcId="{5956A585-C3B6-46AB-8516-44ABBCAE1E97}" destId="{35194418-9833-4FDD-B4A0-5175F849ABE3}" srcOrd="3" destOrd="0" presId="urn:microsoft.com/office/officeart/2009/3/layout/StepUpProcess"/>
    <dgm:cxn modelId="{5D6CC417-8CE4-42B9-B121-F324F24B0055}" type="presParOf" srcId="{35194418-9833-4FDD-B4A0-5175F849ABE3}" destId="{C9AAEF57-E72A-4F32-8B63-5D8057293FE8}" srcOrd="0" destOrd="0" presId="urn:microsoft.com/office/officeart/2009/3/layout/StepUpProcess"/>
    <dgm:cxn modelId="{46F9003C-7244-4942-BD24-081D5EDC87FC}" type="presParOf" srcId="{5956A585-C3B6-46AB-8516-44ABBCAE1E97}" destId="{16C0627F-F874-48AA-8BB0-A19A6DB443EF}" srcOrd="4" destOrd="0" presId="urn:microsoft.com/office/officeart/2009/3/layout/StepUpProcess"/>
    <dgm:cxn modelId="{F46289AA-8705-4B99-B270-16F2B328F55E}" type="presParOf" srcId="{16C0627F-F874-48AA-8BB0-A19A6DB443EF}" destId="{4D0AB78B-E13C-4385-95FD-D201CBBE2AF8}" srcOrd="0" destOrd="0" presId="urn:microsoft.com/office/officeart/2009/3/layout/StepUpProcess"/>
    <dgm:cxn modelId="{D49015E5-CC6B-4464-A2DC-C33EF18CF78C}" type="presParOf" srcId="{16C0627F-F874-48AA-8BB0-A19A6DB443EF}" destId="{BA3FBF4D-D125-4307-AAB0-25548C1B0375}" srcOrd="1" destOrd="0" presId="urn:microsoft.com/office/officeart/2009/3/layout/StepUpProcess"/>
    <dgm:cxn modelId="{28377414-BF55-410E-96FF-7603CDF0566C}" type="presParOf" srcId="{16C0627F-F874-48AA-8BB0-A19A6DB443EF}" destId="{09FA194D-8D49-43E1-BC1F-96902D099A58}" srcOrd="2" destOrd="0" presId="urn:microsoft.com/office/officeart/2009/3/layout/StepUpProcess"/>
    <dgm:cxn modelId="{F017F64A-72DE-4A72-A9EC-051D5899144F}" type="presParOf" srcId="{5956A585-C3B6-46AB-8516-44ABBCAE1E97}" destId="{ECC813F6-68A8-4541-A768-60B8B42D9CDC}" srcOrd="5" destOrd="0" presId="urn:microsoft.com/office/officeart/2009/3/layout/StepUpProcess"/>
    <dgm:cxn modelId="{B2ACC1E3-411A-40C6-994C-F77BD03D80CC}" type="presParOf" srcId="{ECC813F6-68A8-4541-A768-60B8B42D9CDC}" destId="{1C36DA8D-66F9-4B04-9951-3CC6D0B4F7DF}" srcOrd="0" destOrd="0" presId="urn:microsoft.com/office/officeart/2009/3/layout/StepUpProcess"/>
    <dgm:cxn modelId="{72B1F27F-FED3-4286-9384-5BA0B0CA619D}" type="presParOf" srcId="{5956A585-C3B6-46AB-8516-44ABBCAE1E97}" destId="{5872BF89-B79B-407D-BABF-A3A6248745CD}" srcOrd="6" destOrd="0" presId="urn:microsoft.com/office/officeart/2009/3/layout/StepUpProcess"/>
    <dgm:cxn modelId="{217B3B1B-C9FA-4BC1-B46D-7C53FF71CF90}" type="presParOf" srcId="{5872BF89-B79B-407D-BABF-A3A6248745CD}" destId="{41426348-7E77-46C3-980A-E6611FB194B2}" srcOrd="0" destOrd="0" presId="urn:microsoft.com/office/officeart/2009/3/layout/StepUpProcess"/>
    <dgm:cxn modelId="{39D783EF-E40D-43B9-B023-62CC7B11EA0E}" type="presParOf" srcId="{5872BF89-B79B-407D-BABF-A3A6248745CD}" destId="{26022E3F-FD4F-4432-A8E4-6ABA037F2BAF}" srcOrd="1" destOrd="0" presId="urn:microsoft.com/office/officeart/2009/3/layout/StepUpProcess"/>
    <dgm:cxn modelId="{D0322F94-11CF-4EDC-AFE4-28CBC0F80F3F}" type="presParOf" srcId="{5872BF89-B79B-407D-BABF-A3A6248745CD}" destId="{7355F82D-52C9-4F79-8F49-BA0E9AEC8A22}" srcOrd="2" destOrd="0" presId="urn:microsoft.com/office/officeart/2009/3/layout/StepUpProcess"/>
    <dgm:cxn modelId="{824B4076-3543-46DD-A6C4-AB93C4B8B751}" type="presParOf" srcId="{5956A585-C3B6-46AB-8516-44ABBCAE1E97}" destId="{6F86740B-0884-41D9-AC4C-3DC5ADD221AA}" srcOrd="7" destOrd="0" presId="urn:microsoft.com/office/officeart/2009/3/layout/StepUpProcess"/>
    <dgm:cxn modelId="{6735898A-CE32-4FD0-AA8F-A7E61420D626}" type="presParOf" srcId="{6F86740B-0884-41D9-AC4C-3DC5ADD221AA}" destId="{22F550A8-FA97-425D-AA93-453F7C5F9F8F}" srcOrd="0" destOrd="0" presId="urn:microsoft.com/office/officeart/2009/3/layout/StepUpProcess"/>
    <dgm:cxn modelId="{9DF6EF2B-3411-4808-AA2B-673469732A9E}" type="presParOf" srcId="{5956A585-C3B6-46AB-8516-44ABBCAE1E97}" destId="{2AECD15E-AFFF-496F-A519-F67D22D8C217}" srcOrd="8" destOrd="0" presId="urn:microsoft.com/office/officeart/2009/3/layout/StepUpProcess"/>
    <dgm:cxn modelId="{3AAF128E-2C7B-4096-9C85-78EF5B6390AD}" type="presParOf" srcId="{2AECD15E-AFFF-496F-A519-F67D22D8C217}" destId="{58726415-C2F0-44B1-8B5E-4F147E078F88}" srcOrd="0" destOrd="0" presId="urn:microsoft.com/office/officeart/2009/3/layout/StepUpProcess"/>
    <dgm:cxn modelId="{DA679D24-37B5-4976-B53E-EDFAE5C5A073}" type="presParOf" srcId="{2AECD15E-AFFF-496F-A519-F67D22D8C217}" destId="{BF411533-CCF7-4479-8D25-5B87EAB033A1}" srcOrd="1" destOrd="0" presId="urn:microsoft.com/office/officeart/2009/3/layout/StepUpProcess"/>
    <dgm:cxn modelId="{011A8F58-E6D5-4899-86CD-A1DC78AA5C79}" type="presParOf" srcId="{2AECD15E-AFFF-496F-A519-F67D22D8C217}" destId="{1A39A1E5-E476-4F5A-8F62-3D2E04B7B48A}" srcOrd="2" destOrd="0" presId="urn:microsoft.com/office/officeart/2009/3/layout/StepUpProcess"/>
    <dgm:cxn modelId="{58A92115-9732-4874-8C30-FB4E4BA02343}" type="presParOf" srcId="{5956A585-C3B6-46AB-8516-44ABBCAE1E97}" destId="{ABD9878D-7E85-4559-9B74-1BD289DDB96A}" srcOrd="9" destOrd="0" presId="urn:microsoft.com/office/officeart/2009/3/layout/StepUpProcess"/>
    <dgm:cxn modelId="{CB2C14F7-963A-45FE-A094-F9173104E7B1}" type="presParOf" srcId="{ABD9878D-7E85-4559-9B74-1BD289DDB96A}" destId="{E1D4B661-A994-4220-B22F-1327A5503AAB}" srcOrd="0" destOrd="0" presId="urn:microsoft.com/office/officeart/2009/3/layout/StepUpProcess"/>
    <dgm:cxn modelId="{664C4F47-0DC0-4C93-A044-B95F18CC834E}" type="presParOf" srcId="{5956A585-C3B6-46AB-8516-44ABBCAE1E97}" destId="{69BC688A-319C-402C-A934-B034CE12E6AC}" srcOrd="10" destOrd="0" presId="urn:microsoft.com/office/officeart/2009/3/layout/StepUpProcess"/>
    <dgm:cxn modelId="{7ABA97A7-A805-4598-B973-908E1EB6A4A8}" type="presParOf" srcId="{69BC688A-319C-402C-A934-B034CE12E6AC}" destId="{79229848-0FF5-4D2D-A82F-9F34AEDB377F}" srcOrd="0" destOrd="0" presId="urn:microsoft.com/office/officeart/2009/3/layout/StepUpProcess"/>
    <dgm:cxn modelId="{D699DDCC-829E-4F04-964F-FEAC477C7402}" type="presParOf" srcId="{69BC688A-319C-402C-A934-B034CE12E6AC}" destId="{117AF1AC-42C9-416F-88DA-E82190BDEE0B}" srcOrd="1" destOrd="0" presId="urn:microsoft.com/office/officeart/2009/3/layout/StepUpProcess"/>
    <dgm:cxn modelId="{85C3F862-320B-431F-82CE-0AF296F80775}" type="presParOf" srcId="{69BC688A-319C-402C-A934-B034CE12E6AC}" destId="{C0FD12D5-3C23-4FE7-9D8E-53C0DC7A3CB6}" srcOrd="2" destOrd="0" presId="urn:microsoft.com/office/officeart/2009/3/layout/StepUpProcess"/>
    <dgm:cxn modelId="{7DC2F518-92D9-463A-BFCE-B445927EB2BC}" type="presParOf" srcId="{5956A585-C3B6-46AB-8516-44ABBCAE1E97}" destId="{7506A773-5384-4146-BEAD-ADBF3CF648DB}" srcOrd="11" destOrd="0" presId="urn:microsoft.com/office/officeart/2009/3/layout/StepUpProcess"/>
    <dgm:cxn modelId="{C668DC9D-1FD0-4C6B-BD7B-EF96207313A2}" type="presParOf" srcId="{7506A773-5384-4146-BEAD-ADBF3CF648DB}" destId="{0E401271-DD96-47AB-802E-F68FB2E817E1}" srcOrd="0" destOrd="0" presId="urn:microsoft.com/office/officeart/2009/3/layout/StepUpProcess"/>
    <dgm:cxn modelId="{71E701C2-6816-48AF-8DD6-B30F3C271E91}" type="presParOf" srcId="{5956A585-C3B6-46AB-8516-44ABBCAE1E97}" destId="{16659E7A-3421-4C03-AD80-F1A1CF67B9BA}" srcOrd="12" destOrd="0" presId="urn:microsoft.com/office/officeart/2009/3/layout/StepUpProcess"/>
    <dgm:cxn modelId="{A2345FB4-F730-4E5D-A09C-A61FEA646C36}" type="presParOf" srcId="{16659E7A-3421-4C03-AD80-F1A1CF67B9BA}" destId="{A6F7E29A-A7D5-426C-B094-67FA20F6B45B}" srcOrd="0" destOrd="0" presId="urn:microsoft.com/office/officeart/2009/3/layout/StepUpProcess"/>
    <dgm:cxn modelId="{24978542-AE0B-44AC-971F-4F08D5736A82}" type="presParOf" srcId="{16659E7A-3421-4C03-AD80-F1A1CF67B9BA}" destId="{E89970D9-9E43-4149-BDC2-996C9C2AB74F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7DC511-945C-4F6E-A3F9-1129205697BE}">
      <dsp:nvSpPr>
        <dsp:cNvPr id="0" name=""/>
        <dsp:cNvSpPr/>
      </dsp:nvSpPr>
      <dsp:spPr>
        <a:xfrm rot="5400000">
          <a:off x="317145" y="3093678"/>
          <a:ext cx="947473" cy="1576573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F20F876-EEC6-4A84-866C-475C63F1D4CE}">
      <dsp:nvSpPr>
        <dsp:cNvPr id="0" name=""/>
        <dsp:cNvSpPr/>
      </dsp:nvSpPr>
      <dsp:spPr>
        <a:xfrm>
          <a:off x="158988" y="3564734"/>
          <a:ext cx="1423339" cy="12476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400" b="1" kern="1200" dirty="0">
              <a:solidFill>
                <a:schemeClr val="tx1"/>
              </a:solidFill>
              <a:latin typeface="+mn-lt"/>
              <a:cs typeface="Arial"/>
            </a:rPr>
            <a:t>Validación Ruta fortalecimiento</a:t>
          </a:r>
          <a:endParaRPr lang="es-CO" sz="1400" kern="1200" dirty="0">
            <a:solidFill>
              <a:schemeClr val="tx1"/>
            </a:solidFill>
            <a:latin typeface="+mn-lt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1400" kern="1200" dirty="0">
              <a:solidFill>
                <a:schemeClr val="tx1"/>
              </a:solidFill>
              <a:latin typeface="+mn-lt"/>
            </a:rPr>
            <a:t>Validación Consejo Académico 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1400" kern="1200" dirty="0">
              <a:solidFill>
                <a:schemeClr val="tx1"/>
              </a:solidFill>
              <a:latin typeface="+mn-lt"/>
            </a:rPr>
            <a:t>Validación Consejo Superior</a:t>
          </a:r>
        </a:p>
        <a:p>
          <a:pPr marL="114300" lvl="1" indent="-114300" algn="ct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s-CO" sz="1400" b="1" kern="1200" dirty="0">
              <a:solidFill>
                <a:schemeClr val="tx1"/>
              </a:solidFill>
              <a:latin typeface="+mn-lt"/>
            </a:rPr>
            <a:t>Enero 15 al 31 de Enero</a:t>
          </a:r>
        </a:p>
      </dsp:txBody>
      <dsp:txXfrm>
        <a:off x="158988" y="3564734"/>
        <a:ext cx="1423339" cy="1247640"/>
      </dsp:txXfrm>
    </dsp:sp>
    <dsp:sp modelId="{4F128443-CEE2-489D-BCDD-BBB08E6E1F6D}">
      <dsp:nvSpPr>
        <dsp:cNvPr id="0" name=""/>
        <dsp:cNvSpPr/>
      </dsp:nvSpPr>
      <dsp:spPr>
        <a:xfrm>
          <a:off x="1313774" y="2977609"/>
          <a:ext cx="268554" cy="268554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9E5F180-A282-4DA1-A438-18931DB74F19}">
      <dsp:nvSpPr>
        <dsp:cNvPr id="0" name=""/>
        <dsp:cNvSpPr/>
      </dsp:nvSpPr>
      <dsp:spPr>
        <a:xfrm rot="5400000">
          <a:off x="2059591" y="2662508"/>
          <a:ext cx="947473" cy="1576573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5551E32-2917-4023-B376-F6663A1399BE}">
      <dsp:nvSpPr>
        <dsp:cNvPr id="0" name=""/>
        <dsp:cNvSpPr/>
      </dsp:nvSpPr>
      <dsp:spPr>
        <a:xfrm>
          <a:off x="1901434" y="3133564"/>
          <a:ext cx="1423339" cy="12476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400" b="1" kern="1200" spc="-10" dirty="0">
              <a:solidFill>
                <a:schemeClr val="tx1"/>
              </a:solidFill>
              <a:latin typeface="+mn-lt"/>
              <a:cs typeface="Arial"/>
            </a:rPr>
            <a:t>Aprestamiento Pilares de Gestión </a:t>
          </a:r>
          <a:endParaRPr lang="es-CO" sz="1400" kern="1200" dirty="0">
            <a:solidFill>
              <a:schemeClr val="tx1"/>
            </a:solidFill>
            <a:latin typeface="+mn-lt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1400" kern="1200" dirty="0">
              <a:solidFill>
                <a:schemeClr val="tx1"/>
              </a:solidFill>
              <a:latin typeface="+mn-lt"/>
            </a:rPr>
            <a:t>Socializar la ruta de fortalecimiento a las redes de trabajo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1400" kern="1200" dirty="0">
              <a:solidFill>
                <a:schemeClr val="tx1"/>
              </a:solidFill>
              <a:latin typeface="+mn-lt"/>
            </a:rPr>
            <a:t>Convergencias de propuestas y necesidades </a:t>
          </a:r>
        </a:p>
        <a:p>
          <a:pPr marL="114300" lvl="1" indent="-114300" algn="ct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s-CO" sz="1400" b="1" kern="1200" dirty="0">
              <a:solidFill>
                <a:schemeClr val="tx1"/>
              </a:solidFill>
              <a:latin typeface="+mn-lt"/>
            </a:rPr>
            <a:t>Del 18 al 22 de febrero</a:t>
          </a:r>
          <a:endParaRPr lang="es-CO" sz="1400" kern="1200" dirty="0">
            <a:solidFill>
              <a:schemeClr val="tx1"/>
            </a:solidFill>
            <a:latin typeface="+mn-lt"/>
          </a:endParaRPr>
        </a:p>
      </dsp:txBody>
      <dsp:txXfrm>
        <a:off x="1901434" y="3133564"/>
        <a:ext cx="1423339" cy="1247640"/>
      </dsp:txXfrm>
    </dsp:sp>
    <dsp:sp modelId="{04448785-B05E-4ACC-8876-8B8083AC705F}">
      <dsp:nvSpPr>
        <dsp:cNvPr id="0" name=""/>
        <dsp:cNvSpPr/>
      </dsp:nvSpPr>
      <dsp:spPr>
        <a:xfrm>
          <a:off x="3056220" y="2546439"/>
          <a:ext cx="268554" cy="268554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D0AB78B-E13C-4385-95FD-D201CBBE2AF8}">
      <dsp:nvSpPr>
        <dsp:cNvPr id="0" name=""/>
        <dsp:cNvSpPr/>
      </dsp:nvSpPr>
      <dsp:spPr>
        <a:xfrm rot="5400000">
          <a:off x="3802037" y="2231338"/>
          <a:ext cx="947473" cy="1576573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A3FBF4D-D125-4307-AAB0-25548C1B0375}">
      <dsp:nvSpPr>
        <dsp:cNvPr id="0" name=""/>
        <dsp:cNvSpPr/>
      </dsp:nvSpPr>
      <dsp:spPr>
        <a:xfrm>
          <a:off x="3643880" y="2702394"/>
          <a:ext cx="1423339" cy="12476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400" b="1" kern="1200" spc="-10" dirty="0">
              <a:solidFill>
                <a:schemeClr val="tx1"/>
              </a:solidFill>
              <a:latin typeface="+mn-lt"/>
              <a:cs typeface="Arial"/>
            </a:rPr>
            <a:t>Revisión inicial del Nivel estratégico y Operativo</a:t>
          </a:r>
          <a:endParaRPr lang="es-CO" sz="1400" kern="1200" dirty="0">
            <a:solidFill>
              <a:schemeClr val="tx1"/>
            </a:solidFill>
            <a:latin typeface="+mn-lt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1400" kern="1200" dirty="0">
              <a:solidFill>
                <a:schemeClr val="tx1"/>
              </a:solidFill>
              <a:latin typeface="+mn-lt"/>
            </a:rPr>
            <a:t>Alineación de acción del programa de Gobierno a los Pilares de Gestión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1400" kern="1200" dirty="0">
              <a:solidFill>
                <a:schemeClr val="tx1"/>
              </a:solidFill>
              <a:latin typeface="+mn-lt"/>
            </a:rPr>
            <a:t>Identificación de indicadores de impacto </a:t>
          </a:r>
        </a:p>
        <a:p>
          <a:pPr marL="114300" lvl="1" indent="-114300" algn="ct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s-CO" sz="1400" b="1" kern="1200" dirty="0">
              <a:solidFill>
                <a:schemeClr val="tx1"/>
              </a:solidFill>
              <a:latin typeface="+mn-lt"/>
            </a:rPr>
            <a:t>Del 23 de febrero al 23 de marzo </a:t>
          </a:r>
          <a:endParaRPr lang="es-CO" sz="1400" kern="1200" dirty="0">
            <a:solidFill>
              <a:schemeClr val="tx1"/>
            </a:solidFill>
            <a:latin typeface="+mn-lt"/>
          </a:endParaRPr>
        </a:p>
      </dsp:txBody>
      <dsp:txXfrm>
        <a:off x="3643880" y="2702394"/>
        <a:ext cx="1423339" cy="1247640"/>
      </dsp:txXfrm>
    </dsp:sp>
    <dsp:sp modelId="{09FA194D-8D49-43E1-BC1F-96902D099A58}">
      <dsp:nvSpPr>
        <dsp:cNvPr id="0" name=""/>
        <dsp:cNvSpPr/>
      </dsp:nvSpPr>
      <dsp:spPr>
        <a:xfrm>
          <a:off x="4798666" y="2115269"/>
          <a:ext cx="268554" cy="268554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1426348-7E77-46C3-980A-E6611FB194B2}">
      <dsp:nvSpPr>
        <dsp:cNvPr id="0" name=""/>
        <dsp:cNvSpPr/>
      </dsp:nvSpPr>
      <dsp:spPr>
        <a:xfrm rot="5400000">
          <a:off x="5544483" y="1800168"/>
          <a:ext cx="947473" cy="1576573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6022E3F-FD4F-4432-A8E4-6ABA037F2BAF}">
      <dsp:nvSpPr>
        <dsp:cNvPr id="0" name=""/>
        <dsp:cNvSpPr/>
      </dsp:nvSpPr>
      <dsp:spPr>
        <a:xfrm>
          <a:off x="5386326" y="2271224"/>
          <a:ext cx="1423339" cy="12476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400" b="1" kern="1200" spc="-10" dirty="0">
              <a:solidFill>
                <a:schemeClr val="tx1"/>
              </a:solidFill>
              <a:latin typeface="+mn-lt"/>
              <a:cs typeface="Arial"/>
              <a:sym typeface="Fira Sans Light"/>
            </a:rPr>
            <a:t>Mesas de concertación</a:t>
          </a:r>
          <a:endParaRPr lang="es-CO" sz="1400" kern="1200" dirty="0">
            <a:solidFill>
              <a:schemeClr val="tx1"/>
            </a:solidFill>
            <a:latin typeface="+mn-lt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1400" kern="1200" dirty="0">
              <a:solidFill>
                <a:schemeClr val="tx1"/>
              </a:solidFill>
              <a:latin typeface="+mn-lt"/>
            </a:rPr>
            <a:t>Encuentros con facultades 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1400" kern="1200" dirty="0">
              <a:solidFill>
                <a:schemeClr val="tx1"/>
              </a:solidFill>
              <a:latin typeface="+mn-lt"/>
            </a:rPr>
            <a:t>Calificación con Consejo Académico y Consejo Superior Viabilidad financiera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s-CO" sz="1400" b="1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Del 18 de marzo al 25 de abril</a:t>
          </a:r>
        </a:p>
      </dsp:txBody>
      <dsp:txXfrm>
        <a:off x="5386326" y="2271224"/>
        <a:ext cx="1423339" cy="1247640"/>
      </dsp:txXfrm>
    </dsp:sp>
    <dsp:sp modelId="{7355F82D-52C9-4F79-8F49-BA0E9AEC8A22}">
      <dsp:nvSpPr>
        <dsp:cNvPr id="0" name=""/>
        <dsp:cNvSpPr/>
      </dsp:nvSpPr>
      <dsp:spPr>
        <a:xfrm>
          <a:off x="6541112" y="1684099"/>
          <a:ext cx="268554" cy="268554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8726415-C2F0-44B1-8B5E-4F147E078F88}">
      <dsp:nvSpPr>
        <dsp:cNvPr id="0" name=""/>
        <dsp:cNvSpPr/>
      </dsp:nvSpPr>
      <dsp:spPr>
        <a:xfrm rot="5400000">
          <a:off x="7286929" y="1368998"/>
          <a:ext cx="947473" cy="1576573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F411533-CCF7-4479-8D25-5B87EAB033A1}">
      <dsp:nvSpPr>
        <dsp:cNvPr id="0" name=""/>
        <dsp:cNvSpPr/>
      </dsp:nvSpPr>
      <dsp:spPr>
        <a:xfrm>
          <a:off x="7128772" y="1840054"/>
          <a:ext cx="1423339" cy="12476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" sz="1400" b="1" kern="1200" spc="-10" dirty="0">
              <a:solidFill>
                <a:schemeClr val="tx1"/>
              </a:solidFill>
              <a:latin typeface="+mn-lt"/>
              <a:cs typeface="Arial"/>
              <a:sym typeface="Fira Sans Light"/>
            </a:rPr>
            <a:t>Consolidación de ajustes del PDI y </a:t>
          </a:r>
          <a:r>
            <a:rPr lang="es-CO" sz="1400" b="1" kern="1200" spc="-10" dirty="0">
              <a:solidFill>
                <a:schemeClr val="tx1"/>
              </a:solidFill>
              <a:latin typeface="+mn-lt"/>
              <a:cs typeface="Arial"/>
              <a:sym typeface="Fira Sans Light"/>
            </a:rPr>
            <a:t>Fichas de proyectos</a:t>
          </a:r>
          <a:endParaRPr lang="es-CO" sz="1400" kern="1200" dirty="0">
            <a:solidFill>
              <a:schemeClr val="tx1"/>
            </a:solidFill>
            <a:latin typeface="+mn-lt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1400" kern="1200" dirty="0">
              <a:solidFill>
                <a:schemeClr val="tx1"/>
              </a:solidFill>
              <a:latin typeface="+mn-lt"/>
            </a:rPr>
            <a:t>Incluir la propuesta de ajustes al PDI acorde a los resultados de las mesas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s-CO" sz="1400" kern="1200" dirty="0">
            <a:solidFill>
              <a:schemeClr val="tx1"/>
            </a:solidFill>
            <a:latin typeface="+mn-lt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s-CO" sz="1400" b="1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Del 25 de abril al 23 de mayo</a:t>
          </a:r>
          <a:endParaRPr lang="es-CO" sz="1400" kern="1200" dirty="0">
            <a:solidFill>
              <a:schemeClr val="tx1"/>
            </a:solidFill>
            <a:latin typeface="+mn-lt"/>
          </a:endParaRPr>
        </a:p>
      </dsp:txBody>
      <dsp:txXfrm>
        <a:off x="7128772" y="1840054"/>
        <a:ext cx="1423339" cy="1247640"/>
      </dsp:txXfrm>
    </dsp:sp>
    <dsp:sp modelId="{1A39A1E5-E476-4F5A-8F62-3D2E04B7B48A}">
      <dsp:nvSpPr>
        <dsp:cNvPr id="0" name=""/>
        <dsp:cNvSpPr/>
      </dsp:nvSpPr>
      <dsp:spPr>
        <a:xfrm>
          <a:off x="8283557" y="1252929"/>
          <a:ext cx="268554" cy="268554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9229848-0FF5-4D2D-A82F-9F34AEDB377F}">
      <dsp:nvSpPr>
        <dsp:cNvPr id="0" name=""/>
        <dsp:cNvSpPr/>
      </dsp:nvSpPr>
      <dsp:spPr>
        <a:xfrm rot="5400000">
          <a:off x="9029375" y="937828"/>
          <a:ext cx="947473" cy="1576573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17AF1AC-42C9-416F-88DA-E82190BDEE0B}">
      <dsp:nvSpPr>
        <dsp:cNvPr id="0" name=""/>
        <dsp:cNvSpPr/>
      </dsp:nvSpPr>
      <dsp:spPr>
        <a:xfrm>
          <a:off x="8871218" y="1408884"/>
          <a:ext cx="1423339" cy="12476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400" b="1" kern="1200" spc="-10" dirty="0">
              <a:solidFill>
                <a:schemeClr val="tx1"/>
              </a:solidFill>
              <a:latin typeface="+mn-lt"/>
              <a:cs typeface="Arial"/>
              <a:sym typeface="Fira Sans Light"/>
            </a:rPr>
            <a:t>Concepto </a:t>
          </a:r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400" b="1" kern="1200" spc="-10" dirty="0">
              <a:solidFill>
                <a:schemeClr val="tx1"/>
              </a:solidFill>
              <a:latin typeface="+mn-lt"/>
              <a:cs typeface="Arial"/>
              <a:sym typeface="Fira Sans Light"/>
            </a:rPr>
            <a:t>Técnico</a:t>
          </a:r>
          <a:endParaRPr lang="es-CO" sz="1400" kern="1200" dirty="0">
            <a:solidFill>
              <a:schemeClr val="tx1"/>
            </a:solidFill>
            <a:latin typeface="+mn-lt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1400" kern="1200" dirty="0">
              <a:solidFill>
                <a:schemeClr val="tx1"/>
              </a:solidFill>
              <a:latin typeface="+mn-lt"/>
            </a:rPr>
            <a:t>Realizar concepto técnico de los proyectos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s-CO" sz="1400" kern="1200" dirty="0">
            <a:solidFill>
              <a:schemeClr val="tx1"/>
            </a:solidFill>
            <a:latin typeface="+mn-lt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s-CO" sz="1400" b="1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Del 24 de mayo al 06 de junio 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s-CO" sz="1400" kern="1200" dirty="0">
            <a:solidFill>
              <a:schemeClr val="tx1"/>
            </a:solidFill>
            <a:latin typeface="+mn-lt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s-CO" sz="1400" kern="1200" dirty="0">
            <a:solidFill>
              <a:schemeClr val="tx1"/>
            </a:solidFill>
            <a:latin typeface="+mn-lt"/>
          </a:endParaRPr>
        </a:p>
      </dsp:txBody>
      <dsp:txXfrm>
        <a:off x="8871218" y="1408884"/>
        <a:ext cx="1423339" cy="1247640"/>
      </dsp:txXfrm>
    </dsp:sp>
    <dsp:sp modelId="{C0FD12D5-3C23-4FE7-9D8E-53C0DC7A3CB6}">
      <dsp:nvSpPr>
        <dsp:cNvPr id="0" name=""/>
        <dsp:cNvSpPr/>
      </dsp:nvSpPr>
      <dsp:spPr>
        <a:xfrm>
          <a:off x="10026003" y="821759"/>
          <a:ext cx="268554" cy="268554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6F7E29A-A7D5-426C-B094-67FA20F6B45B}">
      <dsp:nvSpPr>
        <dsp:cNvPr id="0" name=""/>
        <dsp:cNvSpPr/>
      </dsp:nvSpPr>
      <dsp:spPr>
        <a:xfrm rot="5400000">
          <a:off x="10771821" y="506658"/>
          <a:ext cx="947473" cy="1576573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89970D9-9E43-4149-BDC2-996C9C2AB74F}">
      <dsp:nvSpPr>
        <dsp:cNvPr id="0" name=""/>
        <dsp:cNvSpPr/>
      </dsp:nvSpPr>
      <dsp:spPr>
        <a:xfrm>
          <a:off x="10613664" y="977714"/>
          <a:ext cx="1423339" cy="12476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400" b="1" kern="1200" spc="-10" dirty="0">
              <a:solidFill>
                <a:schemeClr val="tx1"/>
              </a:solidFill>
              <a:latin typeface="+mn-lt"/>
              <a:cs typeface="Arial"/>
            </a:rPr>
            <a:t>Aprobación y Socialización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1400" b="0" kern="1200" spc="-10" dirty="0">
              <a:solidFill>
                <a:schemeClr val="tx1"/>
              </a:solidFill>
              <a:latin typeface="+mn-lt"/>
              <a:cs typeface="Arial"/>
            </a:rPr>
            <a:t>Propuesta Comité de Gerencia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1400" b="0" kern="1200" spc="-10" dirty="0">
              <a:solidFill>
                <a:schemeClr val="tx1"/>
              </a:solidFill>
              <a:latin typeface="+mn-lt"/>
              <a:cs typeface="Arial"/>
            </a:rPr>
            <a:t>Presentar propuesta de ajuste al Consejo Académico 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1400" b="0" kern="1200" spc="-10" dirty="0">
              <a:solidFill>
                <a:schemeClr val="tx1"/>
              </a:solidFill>
              <a:latin typeface="+mn-lt"/>
              <a:cs typeface="Arial"/>
            </a:rPr>
            <a:t>Presentar propuesta de Ajuste Consejo Superior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s-CO" sz="1400" b="1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Del 07 al 25 de junio</a:t>
          </a:r>
          <a:endParaRPr lang="es-CO" sz="1400" b="0" kern="1200" spc="-10" dirty="0">
            <a:solidFill>
              <a:schemeClr val="tx1"/>
            </a:solidFill>
            <a:latin typeface="+mn-lt"/>
            <a:cs typeface="Arial"/>
          </a:endParaRPr>
        </a:p>
      </dsp:txBody>
      <dsp:txXfrm>
        <a:off x="10613664" y="977714"/>
        <a:ext cx="1423339" cy="12476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D77EC464-180C-4B6B-9426-94148B22EFE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275" cy="49573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8EC91C4C-AF50-4841-BAA8-FE8EB6BD41C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49862" y="0"/>
            <a:ext cx="2946275" cy="49573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EA9799-4956-413D-BCE1-6FF16979B97F}" type="datetimeFigureOut">
              <a:rPr lang="es-CO" smtClean="0"/>
              <a:t>6/06/2025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F2614A70-F304-4EA8-ABCA-EBCF73A3507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378515"/>
            <a:ext cx="2946275" cy="49573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F643D355-92C9-4A9B-A698-CCD1578EB5F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49862" y="9378515"/>
            <a:ext cx="2946275" cy="49573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AFBC54-B8AB-4FAE-AB65-B89EE4630A8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285038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275" cy="49573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49862" y="0"/>
            <a:ext cx="2946275" cy="49573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E02990-A6AB-4213-B420-404A20E59F7F}" type="datetimeFigureOut">
              <a:rPr lang="es-CO" smtClean="0"/>
              <a:t>6/06/2025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438150" y="1233488"/>
            <a:ext cx="5921375" cy="33321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0383" y="4751646"/>
            <a:ext cx="5436909" cy="388832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9378515"/>
            <a:ext cx="2946275" cy="49573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49862" y="9378515"/>
            <a:ext cx="2946275" cy="49573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71117E-C91F-4BCB-B907-251B7F61374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431074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71117E-C91F-4BCB-B907-251B7F613742}" type="slidenum">
              <a:rPr lang="es-CO" smtClean="0"/>
              <a:t>1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992896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1" name="Google Shape;681;p3:notes"/>
          <p:cNvSpPr txBox="1">
            <a:spLocks noGrp="1"/>
          </p:cNvSpPr>
          <p:nvPr>
            <p:ph type="body" idx="1"/>
          </p:nvPr>
        </p:nvSpPr>
        <p:spPr>
          <a:xfrm>
            <a:off x="680383" y="4751646"/>
            <a:ext cx="5436900" cy="388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682" name="Google Shape;682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438150" y="1233488"/>
            <a:ext cx="5921375" cy="33321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5443002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71117E-C91F-4BCB-B907-251B7F613742}" type="slidenum">
              <a:rPr lang="es-CO" smtClean="0"/>
              <a:t>19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432932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71117E-C91F-4BCB-B907-251B7F613742}" type="slidenum">
              <a:rPr lang="es-CO" smtClean="0"/>
              <a:t>21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867961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71117E-C91F-4BCB-B907-251B7F613742}" type="slidenum">
              <a:rPr lang="es-CO" smtClean="0"/>
              <a:t>22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70856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7840acf42f_0_1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7840acf42f_0_15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E6725-CAAA-4356-8325-39E40B4FA7D0}" type="datetimeFigureOut">
              <a:rPr lang="es-CO" smtClean="0"/>
              <a:t>6/06/2025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83908-6AE0-4CBC-B4B5-E028BF98297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929155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E6725-CAAA-4356-8325-39E40B4FA7D0}" type="datetimeFigureOut">
              <a:rPr lang="es-CO" smtClean="0"/>
              <a:t>6/06/2025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83908-6AE0-4CBC-B4B5-E028BF98297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593657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E6725-CAAA-4356-8325-39E40B4FA7D0}" type="datetimeFigureOut">
              <a:rPr lang="es-CO" smtClean="0"/>
              <a:t>6/06/2025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83908-6AE0-4CBC-B4B5-E028BF98297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393884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E6725-CAAA-4356-8325-39E40B4FA7D0}" type="datetimeFigureOut">
              <a:rPr lang="es-CO" smtClean="0"/>
              <a:t>6/06/2025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83908-6AE0-4CBC-B4B5-E028BF98297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461234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8" name="Título 7">
            <a:extLst>
              <a:ext uri="{FF2B5EF4-FFF2-40B4-BE49-F238E27FC236}">
                <a16:creationId xmlns:a16="http://schemas.microsoft.com/office/drawing/2014/main" id="{C54DF608-6931-41AE-92BE-CF2F228C18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9" name="Marcador de fecha 8">
            <a:extLst>
              <a:ext uri="{FF2B5EF4-FFF2-40B4-BE49-F238E27FC236}">
                <a16:creationId xmlns:a16="http://schemas.microsoft.com/office/drawing/2014/main" id="{2734E854-772C-47F2-B482-E9B5453222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E6725-CAAA-4356-8325-39E40B4FA7D0}" type="datetimeFigureOut">
              <a:rPr lang="es-CO" smtClean="0"/>
              <a:t>6/06/2025</a:t>
            </a:fld>
            <a:endParaRPr lang="es-CO"/>
          </a:p>
        </p:txBody>
      </p:sp>
      <p:sp>
        <p:nvSpPr>
          <p:cNvPr id="10" name="Marcador de pie de página 9">
            <a:extLst>
              <a:ext uri="{FF2B5EF4-FFF2-40B4-BE49-F238E27FC236}">
                <a16:creationId xmlns:a16="http://schemas.microsoft.com/office/drawing/2014/main" id="{E8751B65-A422-4A65-9929-E0F761CA88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11" name="Marcador de número de diapositiva 10">
            <a:extLst>
              <a:ext uri="{FF2B5EF4-FFF2-40B4-BE49-F238E27FC236}">
                <a16:creationId xmlns:a16="http://schemas.microsoft.com/office/drawing/2014/main" id="{7288F579-E24B-4093-AF49-B9A0D3D35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83908-6AE0-4CBC-B4B5-E028BF98297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912193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de título">
  <p:cSld name="Diapositiva de título">
    <p:bg>
      <p:bgPr>
        <a:blipFill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Shape 5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7" name="Google Shape;557;p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8" name="Google Shape;558;p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9" name="Google Shape;559;p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47502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objetos" type="obj">
  <p:cSld name="Título y objetos">
    <p:spTree>
      <p:nvGrpSpPr>
        <p:cNvPr id="1" name="Shape 5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1" name="Google Shape;561;p3"/>
          <p:cNvSpPr txBox="1">
            <a:spLocks noGrp="1"/>
          </p:cNvSpPr>
          <p:nvPr>
            <p:ph type="title"/>
          </p:nvPr>
        </p:nvSpPr>
        <p:spPr>
          <a:xfrm>
            <a:off x="838200" y="970384"/>
            <a:ext cx="10515600" cy="72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18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2" name="Google Shape;562;p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63" name="Google Shape;563;p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4" name="Google Shape;564;p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5" name="Google Shape;565;p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837086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ítulo y objetos">
  <p:cSld name="2_Título y objetos">
    <p:bg>
      <p:bgPr>
        <a:blipFill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Shape 5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7" name="Google Shape;567;p4"/>
          <p:cNvSpPr txBox="1">
            <a:spLocks noGrp="1"/>
          </p:cNvSpPr>
          <p:nvPr>
            <p:ph type="title"/>
          </p:nvPr>
        </p:nvSpPr>
        <p:spPr>
          <a:xfrm>
            <a:off x="838200" y="970384"/>
            <a:ext cx="10515600" cy="72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18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8" name="Google Shape;568;p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69" name="Google Shape;569;p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0" name="Google Shape;570;p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1" name="Google Shape;571;p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361362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cabezado de sección" type="secHead">
  <p:cSld name="Encabezado de sección">
    <p:spTree>
      <p:nvGrpSpPr>
        <p:cNvPr id="1" name="Shape 5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" name="Google Shape;573;p5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6000"/>
              <a:buFont typeface="Calibri"/>
              <a:buNone/>
              <a:defRPr sz="6000"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4" name="Google Shape;574;p5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575" name="Google Shape;575;p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6" name="Google Shape;576;p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7" name="Google Shape;577;p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0237033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os objetos" type="twoObj">
  <p:cSld name="Dos objetos">
    <p:spTree>
      <p:nvGrpSpPr>
        <p:cNvPr id="1" name="Shape 5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9" name="Google Shape;579;p6"/>
          <p:cNvSpPr txBox="1">
            <a:spLocks noGrp="1"/>
          </p:cNvSpPr>
          <p:nvPr>
            <p:ph type="title"/>
          </p:nvPr>
        </p:nvSpPr>
        <p:spPr>
          <a:xfrm>
            <a:off x="838200" y="970384"/>
            <a:ext cx="10515600" cy="67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18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0" name="Google Shape;580;p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81" name="Google Shape;581;p6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82" name="Google Shape;582;p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3" name="Google Shape;583;p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4" name="Google Shape;584;p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208924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ción" type="twoTxTwoObj">
  <p:cSld name="Comparación">
    <p:spTree>
      <p:nvGrpSpPr>
        <p:cNvPr id="1" name="Shape 5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6" name="Google Shape;586;p7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18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7" name="Google Shape;587;p7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900" cy="82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88" name="Google Shape;588;p7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900" cy="368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89" name="Google Shape;589;p7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00" cy="82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90" name="Google Shape;590;p7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00" cy="368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91" name="Google Shape;591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2" name="Google Shape;592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3" name="Google Shape;593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588711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970384"/>
            <a:ext cx="10515600" cy="720304"/>
          </a:xfrm>
        </p:spPr>
        <p:txBody>
          <a:bodyPr/>
          <a:lstStyle/>
          <a:p>
            <a:r>
              <a:rPr lang="es-ES" dirty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E6725-CAAA-4356-8325-39E40B4FA7D0}" type="datetimeFigureOut">
              <a:rPr lang="es-CO" smtClean="0"/>
              <a:t>6/06/2025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83908-6AE0-4CBC-B4B5-E028BF98297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1513053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lo el título" type="titleOnly">
  <p:cSld name="Solo el título">
    <p:spTree>
      <p:nvGrpSpPr>
        <p:cNvPr id="1" name="Shape 5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5" name="Google Shape;595;p8"/>
          <p:cNvSpPr txBox="1">
            <a:spLocks noGrp="1"/>
          </p:cNvSpPr>
          <p:nvPr>
            <p:ph type="title"/>
          </p:nvPr>
        </p:nvSpPr>
        <p:spPr>
          <a:xfrm>
            <a:off x="838200" y="970384"/>
            <a:ext cx="10515600" cy="67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18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6" name="Google Shape;596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7" name="Google Shape;597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8" name="Google Shape;598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5783777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ido con título" type="objTx">
  <p:cSld name="Contenido con título">
    <p:spTree>
      <p:nvGrpSpPr>
        <p:cNvPr id="1" name="Shape 5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" name="Google Shape;600;p9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100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3200"/>
              <a:buFont typeface="Calibri"/>
              <a:buNone/>
              <a:defRPr sz="3200"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1" name="Google Shape;601;p9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02" name="Google Shape;602;p9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100" cy="381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03" name="Google Shape;603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4" name="Google Shape;604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5" name="Google Shape;605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3152750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n con título" type="picTx">
  <p:cSld name="Imagen con título">
    <p:spTree>
      <p:nvGrpSpPr>
        <p:cNvPr id="1" name="Shape 6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7" name="Google Shape;607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100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3200"/>
              <a:buFont typeface="Calibri"/>
              <a:buNone/>
              <a:defRPr sz="3200"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8" name="Google Shape;608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500"/>
          </a:xfrm>
          <a:prstGeom prst="rect">
            <a:avLst/>
          </a:prstGeom>
          <a:noFill/>
          <a:ln>
            <a:noFill/>
          </a:ln>
        </p:spPr>
      </p:sp>
      <p:sp>
        <p:nvSpPr>
          <p:cNvPr id="609" name="Google Shape;609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100" cy="381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10" name="Google Shape;610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1" name="Google Shape;611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2" name="Google Shape;612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4730472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texto vertical" type="vertTx">
  <p:cSld name="Título y texto vertical">
    <p:spTree>
      <p:nvGrpSpPr>
        <p:cNvPr id="1" name="Shape 6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" name="Google Shape;614;p11"/>
          <p:cNvSpPr txBox="1">
            <a:spLocks noGrp="1"/>
          </p:cNvSpPr>
          <p:nvPr>
            <p:ph type="title"/>
          </p:nvPr>
        </p:nvSpPr>
        <p:spPr>
          <a:xfrm>
            <a:off x="838200" y="970384"/>
            <a:ext cx="10515600" cy="67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18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5" name="Google Shape;615;p11"/>
          <p:cNvSpPr txBox="1">
            <a:spLocks noGrp="1"/>
          </p:cNvSpPr>
          <p:nvPr>
            <p:ph type="body" idx="1"/>
          </p:nvPr>
        </p:nvSpPr>
        <p:spPr>
          <a:xfrm rot="5400000">
            <a:off x="3920400" y="-1256575"/>
            <a:ext cx="4351200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16" name="Google Shape;616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7" name="Google Shape;617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8" name="Google Shape;618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1295431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vertical y texto" type="vertTitleAndTx">
  <p:cSld name="Título vertical y texto">
    <p:spTree>
      <p:nvGrpSpPr>
        <p:cNvPr id="1" name="Shape 6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0" name="Google Shape;620;p12"/>
          <p:cNvSpPr txBox="1">
            <a:spLocks noGrp="1"/>
          </p:cNvSpPr>
          <p:nvPr>
            <p:ph type="title"/>
          </p:nvPr>
        </p:nvSpPr>
        <p:spPr>
          <a:xfrm rot="5400000">
            <a:off x="7133400" y="1956625"/>
            <a:ext cx="5811900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18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1" name="Google Shape;621;p12"/>
          <p:cNvSpPr txBox="1">
            <a:spLocks noGrp="1"/>
          </p:cNvSpPr>
          <p:nvPr>
            <p:ph type="body" idx="1"/>
          </p:nvPr>
        </p:nvSpPr>
        <p:spPr>
          <a:xfrm rot="5400000">
            <a:off x="1799400" y="-596075"/>
            <a:ext cx="5811900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22" name="Google Shape;622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3" name="Google Shape;623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4" name="Google Shape;624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9968243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ítulo y objetos">
  <p:cSld name="1_Título y objetos">
    <p:spTree>
      <p:nvGrpSpPr>
        <p:cNvPr id="1" name="Shape 6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6" name="Google Shape;626;p1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27" name="Google Shape;627;p13"/>
          <p:cNvSpPr txBox="1">
            <a:spLocks noGrp="1"/>
          </p:cNvSpPr>
          <p:nvPr>
            <p:ph type="title"/>
          </p:nvPr>
        </p:nvSpPr>
        <p:spPr>
          <a:xfrm>
            <a:off x="838200" y="970384"/>
            <a:ext cx="10515600" cy="67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3800"/>
              <a:buFont typeface="Calibri"/>
              <a:buNone/>
              <a:defRPr>
                <a:solidFill>
                  <a:srgbClr val="0070C0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8" name="Google Shape;628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9" name="Google Shape;629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0" name="Google Shape;630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357563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ítulo y objetos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970384"/>
            <a:ext cx="10515600" cy="720304"/>
          </a:xfrm>
        </p:spPr>
        <p:txBody>
          <a:bodyPr/>
          <a:lstStyle/>
          <a:p>
            <a:r>
              <a:rPr lang="es-ES" dirty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E6725-CAAA-4356-8325-39E40B4FA7D0}" type="datetimeFigureOut">
              <a:rPr lang="es-CO" smtClean="0"/>
              <a:t>6/06/2025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83908-6AE0-4CBC-B4B5-E028BF98297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920827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E6725-CAAA-4356-8325-39E40B4FA7D0}" type="datetimeFigureOut">
              <a:rPr lang="es-CO" smtClean="0"/>
              <a:t>6/06/2025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83908-6AE0-4CBC-B4B5-E028BF98297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915726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E6725-CAAA-4356-8325-39E40B4FA7D0}" type="datetimeFigureOut">
              <a:rPr lang="es-CO" smtClean="0"/>
              <a:t>6/06/2025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83908-6AE0-4CBC-B4B5-E028BF98297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129617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E6725-CAAA-4356-8325-39E40B4FA7D0}" type="datetimeFigureOut">
              <a:rPr lang="es-CO" smtClean="0"/>
              <a:t>6/06/2025</a:t>
            </a:fld>
            <a:endParaRPr lang="es-C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83908-6AE0-4CBC-B4B5-E028BF98297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471553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E6725-CAAA-4356-8325-39E40B4FA7D0}" type="datetimeFigureOut">
              <a:rPr lang="es-CO" smtClean="0"/>
              <a:t>6/06/2025</a:t>
            </a:fld>
            <a:endParaRPr lang="es-C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83908-6AE0-4CBC-B4B5-E028BF98297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192250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E6725-CAAA-4356-8325-39E40B4FA7D0}" type="datetimeFigureOut">
              <a:rPr lang="es-CO" smtClean="0"/>
              <a:t>6/06/2025</a:t>
            </a:fld>
            <a:endParaRPr lang="es-C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83908-6AE0-4CBC-B4B5-E028BF98297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850022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E6725-CAAA-4356-8325-39E40B4FA7D0}" type="datetimeFigureOut">
              <a:rPr lang="es-CO" smtClean="0"/>
              <a:t>6/06/2025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83908-6AE0-4CBC-B4B5-E028BF98297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652335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970384"/>
            <a:ext cx="10515600" cy="67585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s-ES" dirty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BE6725-CAAA-4356-8325-39E40B4FA7D0}" type="datetimeFigureOut">
              <a:rPr lang="es-CO" smtClean="0"/>
              <a:t>6/06/2025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C83908-6AE0-4CBC-B4B5-E028BF98297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332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1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  <p:sldLayoutId id="2147483688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800" b="1" kern="1200">
          <a:solidFill>
            <a:srgbClr val="0070C0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Shape 5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1" name="Google Shape;551;p1"/>
          <p:cNvSpPr txBox="1">
            <a:spLocks noGrp="1"/>
          </p:cNvSpPr>
          <p:nvPr>
            <p:ph type="title"/>
          </p:nvPr>
        </p:nvSpPr>
        <p:spPr>
          <a:xfrm>
            <a:off x="838200" y="970384"/>
            <a:ext cx="10515600" cy="67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3800"/>
              <a:buFont typeface="Calibri"/>
              <a:buNone/>
              <a:defRPr sz="3800" b="1" i="0" u="none" strike="noStrike" cap="none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52" name="Google Shape;552;p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53" name="Google Shape;553;p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54" name="Google Shape;554;p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55" name="Google Shape;555;p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84671044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  <p:sldLayoutId id="2147483723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3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634F3898-0969-9CB5-AE29-16F38B6C5151}"/>
              </a:ext>
            </a:extLst>
          </p:cNvPr>
          <p:cNvSpPr txBox="1">
            <a:spLocks/>
          </p:cNvSpPr>
          <p:nvPr/>
        </p:nvSpPr>
        <p:spPr>
          <a:xfrm>
            <a:off x="1516020" y="195355"/>
            <a:ext cx="8090684" cy="1177729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7200" b="1" kern="1200">
                <a:solidFill>
                  <a:schemeClr val="tx1"/>
                </a:solidFill>
                <a:latin typeface="Arial Rounded MT Bold" panose="020F07040305040302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s-ES" sz="4000" dirty="0"/>
              <a:t>Mesa de concertación </a:t>
            </a:r>
          </a:p>
          <a:p>
            <a:pPr algn="ctr"/>
            <a:r>
              <a:rPr lang="es-ES" sz="3200" dirty="0"/>
              <a:t>Consejo Superior – Consejo Académico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F698CBB-5EC7-1B54-D7D7-2544EBDDE537}"/>
              </a:ext>
            </a:extLst>
          </p:cNvPr>
          <p:cNvSpPr txBox="1">
            <a:spLocks/>
          </p:cNvSpPr>
          <p:nvPr/>
        </p:nvSpPr>
        <p:spPr>
          <a:xfrm>
            <a:off x="270778" y="2922907"/>
            <a:ext cx="8864317" cy="86619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Arial Rounded MT Bold" panose="020F0704030504030204" pitchFamily="34" charset="0"/>
                <a:ea typeface="+mj-ea"/>
                <a:cs typeface="+mj-cs"/>
              </a:defRPr>
            </a:lvl1pPr>
          </a:lstStyle>
          <a:p>
            <a:pPr algn="l"/>
            <a:r>
              <a:rPr lang="es-MX" sz="3600" dirty="0">
                <a:solidFill>
                  <a:schemeClr val="accent2"/>
                </a:solidFill>
                <a:latin typeface="Asap Medium" panose="020F0604030102060203" pitchFamily="2" charset="0"/>
              </a:rPr>
              <a:t>Proceso de fortalecimiento PDI 2020-2028 “Aquí construimos futuro” alineado con el programa de Gobierno Rectoral 2024 - 2028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B82FB2E6-6C7D-4523-BC9F-E73064DEB93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31493" y="784220"/>
            <a:ext cx="1892674" cy="1839399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06704" y="2922907"/>
            <a:ext cx="695972" cy="1123020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7FE5B3DD-3DDA-6D41-A266-8AA46DB7448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104" b="95756" l="6875" r="94063">
                        <a14:foregroundMark x1="23672" y1="18506" x2="23672" y2="18506"/>
                        <a14:foregroundMark x1="26172" y1="15789" x2="26172" y2="15789"/>
                        <a14:foregroundMark x1="33438" y1="12309" x2="33438" y2="12309"/>
                        <a14:foregroundMark x1="40078" y1="7555" x2="40078" y2="7555"/>
                        <a14:foregroundMark x1="33438" y1="15789" x2="33438" y2="15789"/>
                        <a14:foregroundMark x1="30312" y1="13073" x2="31563" y2="19185"/>
                        <a14:foregroundMark x1="29609" y1="10272" x2="52656" y2="4499"/>
                        <a14:foregroundMark x1="52656" y1="4499" x2="64609" y2="7131"/>
                        <a14:foregroundMark x1="64609" y1="7131" x2="74063" y2="13752"/>
                        <a14:foregroundMark x1="74063" y1="13752" x2="87266" y2="35059"/>
                        <a14:foregroundMark x1="87266" y1="35059" x2="86406" y2="63158"/>
                        <a14:foregroundMark x1="86406" y1="63158" x2="80234" y2="74958"/>
                        <a14:foregroundMark x1="80234" y1="74958" x2="70703" y2="84465"/>
                        <a14:foregroundMark x1="70703" y1="84465" x2="56719" y2="90238"/>
                        <a14:foregroundMark x1="56719" y1="90238" x2="39141" y2="90492"/>
                        <a14:foregroundMark x1="39141" y1="90492" x2="25234" y2="84635"/>
                        <a14:foregroundMark x1="25234" y1="84635" x2="13438" y2="51188"/>
                        <a14:foregroundMark x1="13438" y1="51188" x2="13750" y2="31919"/>
                        <a14:foregroundMark x1="13750" y1="31919" x2="17188" y2="20034"/>
                        <a14:foregroundMark x1="17188" y1="20034" x2="31563" y2="11290"/>
                        <a14:foregroundMark x1="8516" y1="45586" x2="8516" y2="45586"/>
                        <a14:foregroundMark x1="9141" y1="54924" x2="9141" y2="54924"/>
                        <a14:foregroundMark x1="11953" y1="69949" x2="11953" y2="69949"/>
                        <a14:foregroundMark x1="43203" y1="96095" x2="43203" y2="96095"/>
                        <a14:foregroundMark x1="92188" y1="65195" x2="92188" y2="65195"/>
                        <a14:foregroundMark x1="92813" y1="56961" x2="92813" y2="56961"/>
                        <a14:foregroundMark x1="94063" y1="52462" x2="94063" y2="52462"/>
                        <a14:foregroundMark x1="48906" y1="2377" x2="48906" y2="2377"/>
                        <a14:foregroundMark x1="7578" y1="37691" x2="16719" y2="21053"/>
                        <a14:foregroundMark x1="7109" y1="39134" x2="7578" y2="59253"/>
                        <a14:foregroundMark x1="8906" y1="34550" x2="20469" y2="15874"/>
                        <a14:foregroundMark x1="20469" y1="15874" x2="32578" y2="6706"/>
                        <a14:foregroundMark x1="9609" y1="31834" x2="22891" y2="12988"/>
                        <a14:foregroundMark x1="22891" y1="12988" x2="23672" y2="12394"/>
                        <a14:foregroundMark x1="36016" y1="4839" x2="56016" y2="1952"/>
                        <a14:foregroundMark x1="54375" y1="2037" x2="47266" y2="1783"/>
                        <a14:foregroundMark x1="55703" y1="1783" x2="44141" y2="1528"/>
                        <a14:foregroundMark x1="44141" y1="1528" x2="21875" y2="13158"/>
                        <a14:foregroundMark x1="21875" y1="13158" x2="16406" y2="19610"/>
                        <a14:foregroundMark x1="24766" y1="11885" x2="47422" y2="2462"/>
                        <a14:foregroundMark x1="47422" y1="2462" x2="55078" y2="1783"/>
                        <a14:foregroundMark x1="55234" y1="1104" x2="32266" y2="4924"/>
                        <a14:foregroundMark x1="32266" y1="4924" x2="23984" y2="11290"/>
                        <a14:foregroundMark x1="23984" y1="11290" x2="23984" y2="11290"/>
                        <a14:foregroundMark x1="36016" y1="4499" x2="54063" y2="1613"/>
                        <a14:foregroundMark x1="47109" y1="1952" x2="52422" y2="1783"/>
                        <a14:foregroundMark x1="53750" y1="2037" x2="46953" y2="1783"/>
                        <a14:foregroundMark x1="45938" y1="1104" x2="52734" y2="1104"/>
                        <a14:foregroundMark x1="42500" y1="2207" x2="34922" y2="432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66340" y="2922907"/>
            <a:ext cx="1220580" cy="1123315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0F698CBB-5EC7-1B54-D7D7-2544EBDDE537}"/>
              </a:ext>
            </a:extLst>
          </p:cNvPr>
          <p:cNvSpPr txBox="1">
            <a:spLocks/>
          </p:cNvSpPr>
          <p:nvPr/>
        </p:nvSpPr>
        <p:spPr>
          <a:xfrm>
            <a:off x="619476" y="4880792"/>
            <a:ext cx="4020708" cy="39142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Arial Rounded MT Bold" panose="020F0704030504030204" pitchFamily="34" charset="0"/>
                <a:ea typeface="+mj-ea"/>
                <a:cs typeface="+mj-cs"/>
              </a:defRPr>
            </a:lvl1pPr>
          </a:lstStyle>
          <a:p>
            <a:r>
              <a:rPr lang="es-MX" sz="2000" dirty="0">
                <a:latin typeface="Asap Medium" panose="020F0604030102060203" pitchFamily="2" charset="0"/>
              </a:rPr>
              <a:t>Registra su asistencia aquí: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74659" y="3910534"/>
            <a:ext cx="2678034" cy="2678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678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299;p16">
            <a:extLst>
              <a:ext uri="{FF2B5EF4-FFF2-40B4-BE49-F238E27FC236}">
                <a16:creationId xmlns:a16="http://schemas.microsoft.com/office/drawing/2014/main" id="{43A62252-3F65-42C8-921E-DFAF70BAC0E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06819" y="183286"/>
            <a:ext cx="10515600" cy="3100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 Rounded"/>
              <a:buNone/>
            </a:pPr>
            <a:r>
              <a:rPr lang="es-CO" sz="1600" dirty="0">
                <a:solidFill>
                  <a:schemeClr val="dk1"/>
                </a:solidFill>
                <a:latin typeface="Arial Rounded"/>
                <a:sym typeface="Arial Rounded"/>
              </a:rPr>
              <a:t>MESAS REALIZADAS</a:t>
            </a:r>
            <a:endParaRPr sz="1200" dirty="0"/>
          </a:p>
        </p:txBody>
      </p: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BBEFDA5E-FBAE-4E04-9B85-178C7368FF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7012659"/>
              </p:ext>
            </p:extLst>
          </p:nvPr>
        </p:nvGraphicFramePr>
        <p:xfrm>
          <a:off x="572666" y="647854"/>
          <a:ext cx="10945908" cy="5319816"/>
        </p:xfrm>
        <a:graphic>
          <a:graphicData uri="http://schemas.openxmlformats.org/drawingml/2006/table">
            <a:tbl>
              <a:tblPr/>
              <a:tblGrid>
                <a:gridCol w="3463588">
                  <a:extLst>
                    <a:ext uri="{9D8B030D-6E8A-4147-A177-3AD203B41FA5}">
                      <a16:colId xmlns:a16="http://schemas.microsoft.com/office/drawing/2014/main" val="895275402"/>
                    </a:ext>
                  </a:extLst>
                </a:gridCol>
                <a:gridCol w="965461">
                  <a:extLst>
                    <a:ext uri="{9D8B030D-6E8A-4147-A177-3AD203B41FA5}">
                      <a16:colId xmlns:a16="http://schemas.microsoft.com/office/drawing/2014/main" val="1071280467"/>
                    </a:ext>
                  </a:extLst>
                </a:gridCol>
                <a:gridCol w="965461">
                  <a:extLst>
                    <a:ext uri="{9D8B030D-6E8A-4147-A177-3AD203B41FA5}">
                      <a16:colId xmlns:a16="http://schemas.microsoft.com/office/drawing/2014/main" val="3282805460"/>
                    </a:ext>
                  </a:extLst>
                </a:gridCol>
                <a:gridCol w="1271189">
                  <a:extLst>
                    <a:ext uri="{9D8B030D-6E8A-4147-A177-3AD203B41FA5}">
                      <a16:colId xmlns:a16="http://schemas.microsoft.com/office/drawing/2014/main" val="582478459"/>
                    </a:ext>
                  </a:extLst>
                </a:gridCol>
                <a:gridCol w="965461">
                  <a:extLst>
                    <a:ext uri="{9D8B030D-6E8A-4147-A177-3AD203B41FA5}">
                      <a16:colId xmlns:a16="http://schemas.microsoft.com/office/drawing/2014/main" val="2431015408"/>
                    </a:ext>
                  </a:extLst>
                </a:gridCol>
                <a:gridCol w="965461">
                  <a:extLst>
                    <a:ext uri="{9D8B030D-6E8A-4147-A177-3AD203B41FA5}">
                      <a16:colId xmlns:a16="http://schemas.microsoft.com/office/drawing/2014/main" val="3582126748"/>
                    </a:ext>
                  </a:extLst>
                </a:gridCol>
                <a:gridCol w="965461">
                  <a:extLst>
                    <a:ext uri="{9D8B030D-6E8A-4147-A177-3AD203B41FA5}">
                      <a16:colId xmlns:a16="http://schemas.microsoft.com/office/drawing/2014/main" val="3550962725"/>
                    </a:ext>
                  </a:extLst>
                </a:gridCol>
                <a:gridCol w="1383826">
                  <a:extLst>
                    <a:ext uri="{9D8B030D-6E8A-4147-A177-3AD203B41FA5}">
                      <a16:colId xmlns:a16="http://schemas.microsoft.com/office/drawing/2014/main" val="2436947327"/>
                    </a:ext>
                  </a:extLst>
                </a:gridCol>
              </a:tblGrid>
              <a:tr h="485449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MESAS DE CONCERTACIÓN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Estudiantes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Docentes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Administrativos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Egresados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Contratistas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Externos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TOTAL POR MESA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3903049"/>
                  </a:ext>
                </a:extLst>
              </a:tr>
              <a:tr h="337877"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Facultad de Ciencias Agrarias y Agroindustria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3868126"/>
                  </a:ext>
                </a:extLst>
              </a:tr>
              <a:tr h="299766"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Facultad de Bellas Artes y Humanidades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1036250"/>
                  </a:ext>
                </a:extLst>
              </a:tr>
              <a:tr h="299766"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Facultad de Tecnología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8907068"/>
                  </a:ext>
                </a:extLst>
              </a:tr>
              <a:tr h="299766"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Facultad de Ciencias Básicas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1041809"/>
                  </a:ext>
                </a:extLst>
              </a:tr>
              <a:tr h="299766"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Facultad de Ciencias de la Educación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769665"/>
                  </a:ext>
                </a:extLst>
              </a:tr>
              <a:tr h="299766"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Facultad de Ingenierías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31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43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103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4957756"/>
                  </a:ext>
                </a:extLst>
              </a:tr>
              <a:tr h="299766"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Facultad de Ciencias Empresariales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0" algn="ctr" rtl="0" fontAlgn="b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400" b="0" i="0" u="none" strike="noStrike" cap="non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sym typeface="Arial"/>
                        </a:rPr>
                        <a:t>84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R="0" algn="ctr" rtl="0" fontAlgn="b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400" b="0" i="0" u="none" strike="noStrike" cap="non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sym typeface="Arial"/>
                        </a:rPr>
                        <a:t>30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R="0" algn="ctr" rtl="0" fontAlgn="b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400" b="0" i="0" u="none" strike="noStrike" cap="non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sym typeface="Arial"/>
                        </a:rPr>
                        <a:t>27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R="0" algn="ctr" rtl="0" fontAlgn="b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400" b="0" i="0" u="none" strike="noStrike" cap="non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sym typeface="Arial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R="0" algn="ctr" rtl="0" fontAlgn="b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400" b="0" i="0" u="none" strike="noStrike" cap="non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sym typeface="Arial"/>
                        </a:rPr>
                        <a:t>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R="0" algn="ctr" rtl="0" fontAlgn="b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400" b="0" i="0" u="none" strike="noStrike" cap="non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sym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R="0" algn="ctr" rtl="0" fontAlgn="b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400" b="1" i="0" u="none" strike="noStrike" cap="non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sym typeface="Arial"/>
                        </a:rPr>
                        <a:t>150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3592122"/>
                  </a:ext>
                </a:extLst>
              </a:tr>
              <a:tr h="299766"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Tardeo Egresados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0" algn="ctr" rtl="0" fontAlgn="b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400" b="0" i="0" u="none" strike="noStrike" cap="non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sym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R="0" algn="ctr" rtl="0" fontAlgn="b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400" b="0" i="0" u="none" strike="noStrike" cap="non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sym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R="0" algn="ctr" rtl="0" fontAlgn="b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400" b="0" i="0" u="none" strike="noStrike" cap="non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sym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R="0" algn="ctr" rtl="0" fontAlgn="b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400" b="0" i="0" u="none" strike="noStrike" cap="non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sym typeface="Arial"/>
                        </a:rPr>
                        <a:t>144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R="0" algn="ctr" rtl="0" fontAlgn="b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400" b="0" i="0" u="none" strike="noStrike" cap="non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sym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R="0" algn="ctr" rtl="0" fontAlgn="b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400" b="0" i="0" u="none" strike="noStrike" cap="non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sym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R="0" algn="ctr" rtl="0" fontAlgn="b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400" b="1" i="0" u="none" strike="noStrike" cap="non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sym typeface="Arial"/>
                        </a:rPr>
                        <a:t>144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0435503"/>
                  </a:ext>
                </a:extLst>
              </a:tr>
              <a:tr h="299766"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Facultad Ciencias de la Salud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0" algn="ctr" rtl="0" fontAlgn="b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400" b="0" i="0" u="none" strike="noStrike" cap="non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sym typeface="Arial"/>
                        </a:rPr>
                        <a:t>26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R="0" algn="ctr" rtl="0" fontAlgn="b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400" b="0" i="0" u="none" strike="noStrike" cap="non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sym typeface="Arial"/>
                        </a:rPr>
                        <a:t>35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R="0" algn="ctr" rtl="0" fontAlgn="b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400" b="0" i="0" u="none" strike="noStrike" cap="non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sym typeface="Arial"/>
                        </a:rPr>
                        <a:t>47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R="0" algn="ctr" rtl="0" fontAlgn="b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400" b="0" i="0" u="none" strike="noStrike" cap="non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sym typeface="Arial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R="0" algn="ctr" rtl="0" fontAlgn="b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400" b="0" i="0" u="none" strike="noStrike" cap="non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sym typeface="Arial"/>
                        </a:rPr>
                        <a:t>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R="0" algn="ctr" rtl="0" fontAlgn="b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400" b="0" i="0" u="none" strike="noStrike" cap="non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sym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R="0" algn="ctr" rtl="0" fontAlgn="b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400" b="1" i="0" u="none" strike="noStrike" cap="non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sym typeface="Arial"/>
                        </a:rPr>
                        <a:t>115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1088860"/>
                  </a:ext>
                </a:extLst>
              </a:tr>
              <a:tr h="299766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Facultad Ciencias Ambientales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0" algn="ctr" rtl="0" fontAlgn="b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400" b="0" i="0" u="none" strike="noStrike" cap="non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sym typeface="Arial"/>
                        </a:rPr>
                        <a:t>58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R="0" algn="ctr" rtl="0" fontAlgn="b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400" b="0" i="0" u="none" strike="noStrike" cap="non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sym typeface="Arial"/>
                        </a:rPr>
                        <a:t>19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R="0" algn="ctr" rtl="0" fontAlgn="b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400" b="0" i="0" u="none" strike="noStrike" cap="non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sym typeface="Arial"/>
                        </a:rPr>
                        <a:t>36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R="0" algn="ctr" rtl="0" fontAlgn="b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400" b="0" i="0" u="none" strike="noStrike" cap="non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sym typeface="Arial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R="0" algn="ctr" rtl="0" fontAlgn="b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400" b="0" i="0" u="none" strike="noStrike" cap="non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sym typeface="Arial"/>
                        </a:rPr>
                        <a:t>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R="0" algn="ctr" rtl="0" fontAlgn="b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400" b="0" i="0" u="none" strike="noStrike" cap="non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sym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R="0" algn="ctr" rtl="0" fontAlgn="b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400" b="1" i="0" u="none" strike="noStrike" cap="non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sym typeface="Arial"/>
                        </a:rPr>
                        <a:t>118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349781"/>
                  </a:ext>
                </a:extLst>
              </a:tr>
              <a:tr h="299766"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Facultad de Mecánica Aplicada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0" algn="ctr" rtl="0" fontAlgn="b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400" b="0" i="0" u="none" strike="noStrike" cap="non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sym typeface="Arial"/>
                        </a:rPr>
                        <a:t>47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R="0" algn="ctr" rtl="0" fontAlgn="b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400" b="0" i="0" u="none" strike="noStrike" cap="non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sym typeface="Arial"/>
                        </a:rPr>
                        <a:t>15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R="0" algn="ctr" rtl="0" fontAlgn="b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400" b="0" i="0" u="none" strike="noStrike" cap="non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sym typeface="Arial"/>
                        </a:rPr>
                        <a:t>26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R="0" algn="ctr" rtl="0" fontAlgn="b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400" b="0" i="0" u="none" strike="noStrike" cap="non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sym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R="0" algn="ctr" rtl="0" fontAlgn="b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400" b="0" i="0" u="none" strike="noStrike" cap="non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sym typeface="Arial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R="0" algn="ctr" rtl="0" fontAlgn="b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400" b="0" i="0" u="none" strike="noStrike" cap="non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sym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R="0" algn="ctr" rtl="0" fontAlgn="b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400" b="1" i="0" u="none" strike="noStrike" cap="non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sym typeface="Arial"/>
                        </a:rPr>
                        <a:t>90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6698050"/>
                  </a:ext>
                </a:extLst>
              </a:tr>
              <a:tr h="299766"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Jornada Especial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0" algn="ctr" rtl="0" fontAlgn="b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400" b="0" i="0" u="none" strike="noStrike" cap="non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sym typeface="Arial"/>
                        </a:rPr>
                        <a:t>132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R="0" algn="ctr" rtl="0" fontAlgn="b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400" b="0" i="0" u="none" strike="noStrike" cap="non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sym typeface="Arial"/>
                        </a:rPr>
                        <a:t>13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R="0" algn="ctr" rtl="0" fontAlgn="b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400" b="0" i="0" u="none" strike="noStrike" cap="non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sym typeface="Arial"/>
                        </a:rPr>
                        <a:t>24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R="0" algn="ctr" rtl="0" fontAlgn="b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400" b="0" i="0" u="none" strike="noStrike" cap="non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sym typeface="Arial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R="0" algn="ctr" rtl="0" fontAlgn="b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400" b="0" i="0" u="none" strike="noStrike" cap="non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sym typeface="Arial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R="0" algn="ctr" rtl="0" fontAlgn="b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400" b="0" i="0" u="none" strike="noStrike" cap="non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sym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R="0" algn="ctr" rtl="0" fontAlgn="b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400" b="1" i="0" u="none" strike="noStrike" cap="non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sym typeface="Arial"/>
                        </a:rPr>
                        <a:t>173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21948802"/>
                  </a:ext>
                </a:extLst>
              </a:tr>
              <a:tr h="299766"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Empresarios (Comité Intergremial)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s-CO" sz="14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  <a:sym typeface="Arial"/>
                        </a:rPr>
                        <a:t>0</a:t>
                      </a:r>
                      <a:endParaRPr kumimoji="0" lang="es-CO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s-CO" sz="14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  <a:sym typeface="Arial"/>
                        </a:rPr>
                        <a:t>0</a:t>
                      </a:r>
                      <a:endParaRPr kumimoji="0" lang="es-CO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R="0" algn="ctr" rtl="0" fontAlgn="b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400" b="0" i="0" u="none" strike="noStrike" cap="non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sym typeface="Arial"/>
                        </a:rPr>
                        <a:t>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s-CO" sz="14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  <a:sym typeface="Arial"/>
                        </a:rPr>
                        <a:t>0</a:t>
                      </a:r>
                      <a:endParaRPr kumimoji="0" lang="es-CO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s-CO" sz="14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  <a:sym typeface="Arial"/>
                        </a:rPr>
                        <a:t>0</a:t>
                      </a:r>
                      <a:endParaRPr kumimoji="0" lang="es-CO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R="0" algn="ctr" rtl="0" fontAlgn="b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400" b="0" i="0" u="none" strike="noStrike" cap="non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sym typeface="Arial"/>
                        </a:rPr>
                        <a:t>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R="0" algn="ctr" rtl="0" fontAlgn="b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400" b="1" i="0" u="none" strike="noStrike" cap="non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sym typeface="Arial"/>
                        </a:rPr>
                        <a:t>31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61650541"/>
                  </a:ext>
                </a:extLst>
              </a:tr>
              <a:tr h="299766"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Administrativos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s-CO" sz="14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  <a:sym typeface="Arial"/>
                        </a:rPr>
                        <a:t>0</a:t>
                      </a:r>
                      <a:endParaRPr kumimoji="0" lang="es-CO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s-CO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  <a:sym typeface="Arial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R="0" algn="ctr" rtl="0" fontAlgn="b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400" b="0" i="0" u="none" strike="noStrike" cap="non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sym typeface="Arial"/>
                        </a:rPr>
                        <a:t>130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s-CO" sz="14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  <a:sym typeface="Arial"/>
                        </a:rPr>
                        <a:t>0</a:t>
                      </a:r>
                      <a:endParaRPr kumimoji="0" lang="es-CO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s-CO" sz="14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  <a:sym typeface="Arial"/>
                        </a:rPr>
                        <a:t>0</a:t>
                      </a:r>
                      <a:endParaRPr kumimoji="0" lang="es-CO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R="0" algn="ctr" rtl="0" fontAlgn="b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400" b="0" i="0" u="none" strike="noStrike" cap="non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sym typeface="Arial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R="0" algn="ctr" rtl="0" fontAlgn="b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400" b="1" i="0" u="none" strike="noStrike" cap="non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sym typeface="Arial"/>
                        </a:rPr>
                        <a:t>130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8977148"/>
                  </a:ext>
                </a:extLst>
              </a:tr>
              <a:tr h="299766"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Representantes docentes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0" algn="ctr" rtl="0" fontAlgn="b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400" b="0" i="0" u="none" strike="noStrike" cap="non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sym typeface="Arial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R="0" algn="ctr" rtl="0" fontAlgn="b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400" b="0" i="0" u="none" strike="noStrike" cap="non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sym typeface="Arial"/>
                        </a:rPr>
                        <a:t>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R="0" algn="ctr" rtl="0" fontAlgn="b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400" b="0" i="0" u="none" strike="noStrike" cap="non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sym typeface="Arial"/>
                        </a:rPr>
                        <a:t>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s-CO" sz="14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  <a:sym typeface="Arial"/>
                        </a:rPr>
                        <a:t>0</a:t>
                      </a:r>
                      <a:endParaRPr kumimoji="0" lang="es-CO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s-CO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  <a:sym typeface="Arial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R="0" algn="ctr" rtl="0" fontAlgn="b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400" b="0" i="0" u="none" strike="noStrike" cap="non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sym typeface="Arial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R="0" algn="ctr" rtl="0" fontAlgn="b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400" b="1" i="0" u="none" strike="noStrike" cap="non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sym typeface="Arial"/>
                        </a:rPr>
                        <a:t>29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4436915"/>
                  </a:ext>
                </a:extLst>
              </a:tr>
              <a:tr h="299766"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POR ESTAMENTO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1579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9485917"/>
                  </a:ext>
                </a:extLst>
              </a:tr>
            </a:tbl>
          </a:graphicData>
        </a:graphic>
      </p:graphicFrame>
      <p:sp>
        <p:nvSpPr>
          <p:cNvPr id="6" name="Google Shape;299;p16">
            <a:extLst>
              <a:ext uri="{FF2B5EF4-FFF2-40B4-BE49-F238E27FC236}">
                <a16:creationId xmlns:a16="http://schemas.microsoft.com/office/drawing/2014/main" id="{7EA3F388-851A-4F6C-B9BF-94741CFF02A8}"/>
              </a:ext>
            </a:extLst>
          </p:cNvPr>
          <p:cNvSpPr txBox="1">
            <a:spLocks/>
          </p:cNvSpPr>
          <p:nvPr/>
        </p:nvSpPr>
        <p:spPr>
          <a:xfrm>
            <a:off x="1191751" y="6109148"/>
            <a:ext cx="10515600" cy="7488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1800"/>
              <a:buFont typeface="Calibri"/>
              <a:buNone/>
              <a:defRPr sz="3800" b="1" i="0" u="none" strike="noStrike" cap="none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Clr>
                <a:schemeClr val="dk1"/>
              </a:buClr>
              <a:buSzPts val="4800"/>
              <a:buFont typeface="Arial Rounded"/>
              <a:buNone/>
            </a:pPr>
            <a:r>
              <a:rPr lang="es-CO" sz="3200" dirty="0">
                <a:solidFill>
                  <a:srgbClr val="7030A0"/>
                </a:solidFill>
                <a:latin typeface="Arial Rounded"/>
                <a:sym typeface="Arial Rounded"/>
              </a:rPr>
              <a:t>PARTICIPACIONES 1.579</a:t>
            </a:r>
            <a:endParaRPr lang="es-CO" sz="24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51358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297161" y="2481571"/>
            <a:ext cx="11351491" cy="3602706"/>
          </a:xfrm>
        </p:spPr>
        <p:txBody>
          <a:bodyPr>
            <a:noAutofit/>
          </a:bodyPr>
          <a:lstStyle/>
          <a:p>
            <a:pPr algn="just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es-ES" sz="3200" b="1" dirty="0">
                <a:latin typeface="Arial" panose="020B0604020202020204" pitchFamily="34" charset="0"/>
                <a:cs typeface="Arial" panose="020B0604020202020204" pitchFamily="34" charset="0"/>
              </a:rPr>
              <a:t>Socializar, Identificar y Calificar</a:t>
            </a:r>
            <a:r>
              <a:rPr lang="es-ES" sz="3200" dirty="0">
                <a:latin typeface="Arial" panose="020B0604020202020204" pitchFamily="34" charset="0"/>
                <a:cs typeface="Arial" panose="020B0604020202020204" pitchFamily="34" charset="0"/>
              </a:rPr>
              <a:t> las principales </a:t>
            </a:r>
            <a:r>
              <a:rPr lang="es-ES" sz="3200" b="1" dirty="0">
                <a:latin typeface="Arial" panose="020B0604020202020204" pitchFamily="34" charset="0"/>
                <a:cs typeface="Arial" panose="020B0604020202020204" pitchFamily="34" charset="0"/>
              </a:rPr>
              <a:t>acciones a implementar, </a:t>
            </a:r>
            <a:r>
              <a:rPr lang="es-ES" sz="3200" dirty="0">
                <a:latin typeface="Arial" panose="020B0604020202020204" pitchFamily="34" charset="0"/>
                <a:cs typeface="Arial" panose="020B0604020202020204" pitchFamily="34" charset="0"/>
              </a:rPr>
              <a:t>en el Marco del proceso de </a:t>
            </a:r>
            <a:r>
              <a:rPr lang="es-ES" sz="3200" b="1" dirty="0">
                <a:latin typeface="Arial" panose="020B0604020202020204" pitchFamily="34" charset="0"/>
                <a:cs typeface="Arial" panose="020B0604020202020204" pitchFamily="34" charset="0"/>
              </a:rPr>
              <a:t>alineación del programa de Gobierno Rectoral con el PDI 2024 – 2028</a:t>
            </a:r>
            <a:r>
              <a:rPr lang="es-ES" sz="3200" dirty="0">
                <a:latin typeface="Arial" panose="020B0604020202020204" pitchFamily="34" charset="0"/>
                <a:cs typeface="Arial" panose="020B0604020202020204" pitchFamily="34" charset="0"/>
              </a:rPr>
              <a:t>, teniendo en cuentas las </a:t>
            </a:r>
            <a:r>
              <a:rPr lang="es-ES" sz="3200" b="1" dirty="0">
                <a:latin typeface="Arial" panose="020B0604020202020204" pitchFamily="34" charset="0"/>
                <a:cs typeface="Arial" panose="020B0604020202020204" pitchFamily="34" charset="0"/>
              </a:rPr>
              <a:t>disponibilidades presupuestales. </a:t>
            </a:r>
            <a:endParaRPr lang="es-CO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815909" y="463658"/>
            <a:ext cx="947109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O" sz="2800" b="1" dirty="0">
                <a:latin typeface="Arial Rounded MT Bold" panose="020F0704030504030204" pitchFamily="34" charset="0"/>
                <a:ea typeface="+mj-ea"/>
                <a:cs typeface="+mj-cs"/>
              </a:rPr>
              <a:t>OBJETIVO</a:t>
            </a:r>
          </a:p>
          <a:p>
            <a:pPr algn="ctr"/>
            <a:r>
              <a:rPr lang="es-CO" sz="2800" b="1" dirty="0">
                <a:latin typeface="Arial Rounded MT Bold" panose="020F0704030504030204" pitchFamily="34" charset="0"/>
                <a:ea typeface="+mj-ea"/>
                <a:cs typeface="+mj-cs"/>
              </a:rPr>
              <a:t> MESA DE CONCERTACIÓN CONSEJO SUPERIOR UNIVERSITARIO Y CONSEJO ACADÉMICO</a:t>
            </a:r>
          </a:p>
        </p:txBody>
      </p:sp>
    </p:spTree>
    <p:extLst>
      <p:ext uri="{BB962C8B-B14F-4D97-AF65-F5344CB8AC3E}">
        <p14:creationId xmlns:p14="http://schemas.microsoft.com/office/powerpoint/2010/main" val="32252638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>
            <a:extLst>
              <a:ext uri="{FF2B5EF4-FFF2-40B4-BE49-F238E27FC236}">
                <a16:creationId xmlns:a16="http://schemas.microsoft.com/office/drawing/2014/main" id="{86E23B3A-2FD3-4FB4-8F91-E9FFED48E944}"/>
              </a:ext>
            </a:extLst>
          </p:cNvPr>
          <p:cNvSpPr txBox="1">
            <a:spLocks/>
          </p:cNvSpPr>
          <p:nvPr/>
        </p:nvSpPr>
        <p:spPr>
          <a:xfrm>
            <a:off x="5057492" y="2636445"/>
            <a:ext cx="5888891" cy="1092404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s-ES" sz="6600" dirty="0">
                <a:solidFill>
                  <a:srgbClr val="080808"/>
                </a:solidFill>
                <a:latin typeface="Arial Rounded MT Bold" panose="020F0704030504030204" pitchFamily="34" charset="0"/>
              </a:rPr>
              <a:t>¡GRACIAS!</a:t>
            </a:r>
          </a:p>
        </p:txBody>
      </p:sp>
      <p:pic>
        <p:nvPicPr>
          <p:cNvPr id="3" name="Imagen 2" descr="Imagen que contiene dibujo&#10;&#10;Descripción generada automáticamente">
            <a:extLst>
              <a:ext uri="{FF2B5EF4-FFF2-40B4-BE49-F238E27FC236}">
                <a16:creationId xmlns:a16="http://schemas.microsoft.com/office/drawing/2014/main" id="{251FF7CB-E85F-4ADC-A31D-E8ADD543234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74903" y="1770354"/>
            <a:ext cx="1558802" cy="3916991"/>
          </a:xfrm>
          <a:prstGeom prst="rect">
            <a:avLst/>
          </a:prstGeom>
        </p:spPr>
      </p:pic>
      <p:pic>
        <p:nvPicPr>
          <p:cNvPr id="4" name="Imagen 3" descr="Imagen que contiene dibujo&#10;&#10;Descripción generada automáticamente">
            <a:extLst>
              <a:ext uri="{FF2B5EF4-FFF2-40B4-BE49-F238E27FC236}">
                <a16:creationId xmlns:a16="http://schemas.microsoft.com/office/drawing/2014/main" id="{2C3274E9-1876-4BA1-B4D5-A47E3CEE3BE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72047" y="4937840"/>
            <a:ext cx="685445" cy="749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66168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634F3898-0969-9CB5-AE29-16F38B6C5151}"/>
              </a:ext>
            </a:extLst>
          </p:cNvPr>
          <p:cNvSpPr txBox="1">
            <a:spLocks/>
          </p:cNvSpPr>
          <p:nvPr/>
        </p:nvSpPr>
        <p:spPr>
          <a:xfrm>
            <a:off x="1121427" y="3507889"/>
            <a:ext cx="7231691" cy="1177729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7200" b="1" kern="1200">
                <a:solidFill>
                  <a:schemeClr val="tx1"/>
                </a:solidFill>
                <a:latin typeface="Arial Rounded MT Bold" panose="020F07040305040302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s-ES" sz="6000" dirty="0"/>
              <a:t>Metodología de trabajo</a:t>
            </a:r>
            <a:endParaRPr lang="en-US" sz="6000" dirty="0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B82FB2E6-6C7D-4523-BC9F-E73064DEB93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87845" y="1611167"/>
            <a:ext cx="1892674" cy="1839399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84547" y="3535244"/>
            <a:ext cx="695972" cy="1123020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7FE5B3DD-3DDA-6D41-A266-8AA46DB7448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104" b="95756" l="6875" r="94063">
                        <a14:foregroundMark x1="23672" y1="18506" x2="23672" y2="18506"/>
                        <a14:foregroundMark x1="26172" y1="15789" x2="26172" y2="15789"/>
                        <a14:foregroundMark x1="33438" y1="12309" x2="33438" y2="12309"/>
                        <a14:foregroundMark x1="40078" y1="7555" x2="40078" y2="7555"/>
                        <a14:foregroundMark x1="33438" y1="15789" x2="33438" y2="15789"/>
                        <a14:foregroundMark x1="30312" y1="13073" x2="31563" y2="19185"/>
                        <a14:foregroundMark x1="29609" y1="10272" x2="52656" y2="4499"/>
                        <a14:foregroundMark x1="52656" y1="4499" x2="64609" y2="7131"/>
                        <a14:foregroundMark x1="64609" y1="7131" x2="74063" y2="13752"/>
                        <a14:foregroundMark x1="74063" y1="13752" x2="87266" y2="35059"/>
                        <a14:foregroundMark x1="87266" y1="35059" x2="86406" y2="63158"/>
                        <a14:foregroundMark x1="86406" y1="63158" x2="80234" y2="74958"/>
                        <a14:foregroundMark x1="80234" y1="74958" x2="70703" y2="84465"/>
                        <a14:foregroundMark x1="70703" y1="84465" x2="56719" y2="90238"/>
                        <a14:foregroundMark x1="56719" y1="90238" x2="39141" y2="90492"/>
                        <a14:foregroundMark x1="39141" y1="90492" x2="25234" y2="84635"/>
                        <a14:foregroundMark x1="25234" y1="84635" x2="13438" y2="51188"/>
                        <a14:foregroundMark x1="13438" y1="51188" x2="13750" y2="31919"/>
                        <a14:foregroundMark x1="13750" y1="31919" x2="17188" y2="20034"/>
                        <a14:foregroundMark x1="17188" y1="20034" x2="31563" y2="11290"/>
                        <a14:foregroundMark x1="8516" y1="45586" x2="8516" y2="45586"/>
                        <a14:foregroundMark x1="9141" y1="54924" x2="9141" y2="54924"/>
                        <a14:foregroundMark x1="11953" y1="69949" x2="11953" y2="69949"/>
                        <a14:foregroundMark x1="43203" y1="96095" x2="43203" y2="96095"/>
                        <a14:foregroundMark x1="92188" y1="65195" x2="92188" y2="65195"/>
                        <a14:foregroundMark x1="92813" y1="56961" x2="92813" y2="56961"/>
                        <a14:foregroundMark x1="94063" y1="52462" x2="94063" y2="52462"/>
                        <a14:foregroundMark x1="48906" y1="2377" x2="48906" y2="2377"/>
                        <a14:foregroundMark x1="7578" y1="37691" x2="16719" y2="21053"/>
                        <a14:foregroundMark x1="7109" y1="39134" x2="7578" y2="59253"/>
                        <a14:foregroundMark x1="8906" y1="34550" x2="20469" y2="15874"/>
                        <a14:foregroundMark x1="20469" y1="15874" x2="32578" y2="6706"/>
                        <a14:foregroundMark x1="9609" y1="31834" x2="22891" y2="12988"/>
                        <a14:foregroundMark x1="22891" y1="12988" x2="23672" y2="12394"/>
                        <a14:foregroundMark x1="36016" y1="4839" x2="56016" y2="1952"/>
                        <a14:foregroundMark x1="54375" y1="2037" x2="47266" y2="1783"/>
                        <a14:foregroundMark x1="55703" y1="1783" x2="44141" y2="1528"/>
                        <a14:foregroundMark x1="44141" y1="1528" x2="21875" y2="13158"/>
                        <a14:foregroundMark x1="21875" y1="13158" x2="16406" y2="19610"/>
                        <a14:foregroundMark x1="24766" y1="11885" x2="47422" y2="2462"/>
                        <a14:foregroundMark x1="47422" y1="2462" x2="55078" y2="1783"/>
                        <a14:foregroundMark x1="55234" y1="1104" x2="32266" y2="4924"/>
                        <a14:foregroundMark x1="32266" y1="4924" x2="23984" y2="11290"/>
                        <a14:foregroundMark x1="23984" y1="11290" x2="23984" y2="11290"/>
                        <a14:foregroundMark x1="36016" y1="4499" x2="54063" y2="1613"/>
                        <a14:foregroundMark x1="47109" y1="1952" x2="52422" y2="1783"/>
                        <a14:foregroundMark x1="53750" y1="2037" x2="46953" y2="1783"/>
                        <a14:foregroundMark x1="45938" y1="1104" x2="52734" y2="1104"/>
                        <a14:foregroundMark x1="42500" y1="2207" x2="34922" y2="432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13602" y="3605931"/>
            <a:ext cx="1220580" cy="1123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31896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8587" y="1368051"/>
            <a:ext cx="11084332" cy="1407560"/>
          </a:xfrm>
        </p:spPr>
        <p:txBody>
          <a:bodyPr>
            <a:noAutofit/>
          </a:bodyPr>
          <a:lstStyle/>
          <a:p>
            <a:pPr marL="0" indent="0" algn="just">
              <a:lnSpc>
                <a:spcPct val="120000"/>
              </a:lnSpc>
              <a:buNone/>
            </a:pP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Se trabajará a través </a:t>
            </a:r>
            <a:r>
              <a:rPr lang="es-ES" sz="2400" b="1" dirty="0">
                <a:latin typeface="Arial" panose="020B0604020202020204" pitchFamily="34" charset="0"/>
                <a:cs typeface="Arial" panose="020B0604020202020204" pitchFamily="34" charset="0"/>
              </a:rPr>
              <a:t>de plenaria,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donde </a:t>
            </a:r>
            <a:r>
              <a:rPr lang="es-ES" sz="2400" b="1" dirty="0">
                <a:latin typeface="Arial" panose="020B0604020202020204" pitchFamily="34" charset="0"/>
                <a:cs typeface="Arial" panose="020B0604020202020204" pitchFamily="34" charset="0"/>
              </a:rPr>
              <a:t>se realizarán </a:t>
            </a:r>
            <a:r>
              <a:rPr lang="es-MX" sz="2400" b="1" dirty="0">
                <a:latin typeface="Arial" panose="020B0604020202020204" pitchFamily="34" charset="0"/>
                <a:cs typeface="Arial" panose="020B0604020202020204" pitchFamily="34" charset="0"/>
              </a:rPr>
              <a:t>los aportes y complementos a las acciones de trabajo común revisadas en las 15 mesas de concertación realizadas</a:t>
            </a:r>
            <a:r>
              <a:rPr lang="es-ES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en el siguiente orden:</a:t>
            </a:r>
          </a:p>
          <a:p>
            <a:pPr marL="0" indent="0" algn="just">
              <a:lnSpc>
                <a:spcPct val="120000"/>
              </a:lnSpc>
              <a:buNone/>
            </a:pPr>
            <a:endParaRPr lang="es-CO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3055746" y="93438"/>
            <a:ext cx="370325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sz="4400" b="1" dirty="0">
                <a:latin typeface="Arial Rounded MT Bold" panose="020F0704030504030204" pitchFamily="34" charset="0"/>
                <a:ea typeface="+mj-ea"/>
                <a:cs typeface="+mj-cs"/>
              </a:rPr>
              <a:t>Metodología </a:t>
            </a:r>
          </a:p>
        </p:txBody>
      </p:sp>
      <p:sp>
        <p:nvSpPr>
          <p:cNvPr id="8" name="Rectángulo 7"/>
          <p:cNvSpPr/>
          <p:nvPr/>
        </p:nvSpPr>
        <p:spPr>
          <a:xfrm>
            <a:off x="641401" y="3228029"/>
            <a:ext cx="6507993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89535" lvl="0" indent="-342900" algn="just">
              <a:spcAft>
                <a:spcPts val="0"/>
              </a:spcAft>
              <a:buAutoNum type="arabicPeriod"/>
            </a:pPr>
            <a:r>
              <a:rPr lang="es-ES_tradnl" sz="2800" dirty="0">
                <a:latin typeface="Arial" panose="020B0604020202020204" pitchFamily="34" charset="0"/>
                <a:ea typeface="Times New Roman" panose="02020603050405020304" pitchFamily="18" charset="0"/>
              </a:rPr>
              <a:t>Estudiantes</a:t>
            </a:r>
          </a:p>
          <a:p>
            <a:pPr marL="342900" marR="89535" lvl="0" indent="-342900" algn="just">
              <a:spcAft>
                <a:spcPts val="0"/>
              </a:spcAft>
              <a:buAutoNum type="arabicPeriod"/>
            </a:pPr>
            <a:r>
              <a:rPr lang="es-ES_tradnl" sz="2800" dirty="0">
                <a:latin typeface="Arial" panose="020B0604020202020204" pitchFamily="34" charset="0"/>
                <a:ea typeface="Times New Roman" panose="02020603050405020304" pitchFamily="18" charset="0"/>
              </a:rPr>
              <a:t>Docentes</a:t>
            </a:r>
          </a:p>
          <a:p>
            <a:pPr marL="342900" marR="89535" lvl="0" indent="-342900" algn="just">
              <a:spcAft>
                <a:spcPts val="0"/>
              </a:spcAft>
              <a:buAutoNum type="arabicPeriod"/>
            </a:pPr>
            <a:r>
              <a:rPr lang="es-ES_tradnl" sz="2800" dirty="0">
                <a:latin typeface="Arial" panose="020B0604020202020204" pitchFamily="34" charset="0"/>
                <a:ea typeface="Times New Roman" panose="02020603050405020304" pitchFamily="18" charset="0"/>
              </a:rPr>
              <a:t>Administrativos</a:t>
            </a:r>
            <a:r>
              <a:rPr lang="es-ES" sz="2800" dirty="0"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</a:p>
          <a:p>
            <a:pPr marL="342900" marR="89535" lvl="0" indent="-342900" algn="just">
              <a:spcAft>
                <a:spcPts val="0"/>
              </a:spcAft>
              <a:buAutoNum type="arabicPeriod"/>
            </a:pPr>
            <a:r>
              <a:rPr lang="es-CO" sz="2800" dirty="0">
                <a:latin typeface="Arial" panose="020B0604020202020204" pitchFamily="34" charset="0"/>
                <a:ea typeface="Times New Roman" panose="02020603050405020304" pitchFamily="18" charset="0"/>
              </a:rPr>
              <a:t>Egresados  </a:t>
            </a:r>
            <a:endParaRPr lang="es-ES" sz="2800" dirty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342900" marR="89535" lvl="0" indent="-342900" algn="just">
              <a:spcAft>
                <a:spcPts val="0"/>
              </a:spcAft>
              <a:buAutoNum type="arabicPeriod"/>
            </a:pPr>
            <a:r>
              <a:rPr lang="es-ES" sz="2800" dirty="0">
                <a:latin typeface="Arial" panose="020B0604020202020204" pitchFamily="34" charset="0"/>
                <a:ea typeface="Times New Roman" panose="02020603050405020304" pitchFamily="18" charset="0"/>
              </a:rPr>
              <a:t>Sector externo</a:t>
            </a:r>
            <a:endParaRPr lang="es-CO" sz="2800" dirty="0">
              <a:latin typeface="Arial" panose="020B0604020202020204" pitchFamily="34" charset="0"/>
              <a:ea typeface="Times New Roman" panose="02020603050405020304" pitchFamily="18" charset="0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0252D5FB-AC03-4F01-BA64-7E2B2B1740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59004" y="3077391"/>
            <a:ext cx="3333750" cy="300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28373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264982" y="821569"/>
            <a:ext cx="11451885" cy="528135"/>
          </a:xfrm>
        </p:spPr>
        <p:txBody>
          <a:bodyPr>
            <a:noAutofit/>
          </a:bodyPr>
          <a:lstStyle/>
          <a:p>
            <a:pPr marL="0" indent="0" algn="just">
              <a:lnSpc>
                <a:spcPct val="120000"/>
              </a:lnSpc>
              <a:buNone/>
            </a:pPr>
            <a:r>
              <a:rPr lang="es-ES" sz="2000" dirty="0">
                <a:latin typeface="Arial" panose="020B0604020202020204" pitchFamily="34" charset="0"/>
                <a:cs typeface="Arial" panose="020B0604020202020204" pitchFamily="34" charset="0"/>
              </a:rPr>
              <a:t>Se contará con la moderación durante la plenaria desde la Oficina de Planeación de la UTP: </a:t>
            </a:r>
            <a:endParaRPr lang="es-CO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3648808" y="52128"/>
            <a:ext cx="370325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sz="4400" b="1" dirty="0">
                <a:latin typeface="Arial Rounded MT Bold" panose="020F0704030504030204" pitchFamily="34" charset="0"/>
                <a:ea typeface="+mj-ea"/>
                <a:cs typeface="+mj-cs"/>
              </a:rPr>
              <a:t>Metodología </a:t>
            </a:r>
          </a:p>
        </p:txBody>
      </p:sp>
      <p:graphicFrame>
        <p:nvGraphicFramePr>
          <p:cNvPr id="5" name="Tab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0815192"/>
              </p:ext>
            </p:extLst>
          </p:nvPr>
        </p:nvGraphicFramePr>
        <p:xfrm>
          <a:off x="1071796" y="1349704"/>
          <a:ext cx="10277011" cy="36657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50218">
                  <a:extLst>
                    <a:ext uri="{9D8B030D-6E8A-4147-A177-3AD203B41FA5}">
                      <a16:colId xmlns:a16="http://schemas.microsoft.com/office/drawing/2014/main" val="682215203"/>
                    </a:ext>
                  </a:extLst>
                </a:gridCol>
                <a:gridCol w="4401670">
                  <a:extLst>
                    <a:ext uri="{9D8B030D-6E8A-4147-A177-3AD203B41FA5}">
                      <a16:colId xmlns:a16="http://schemas.microsoft.com/office/drawing/2014/main" val="1913907811"/>
                    </a:ext>
                  </a:extLst>
                </a:gridCol>
                <a:gridCol w="2525123">
                  <a:extLst>
                    <a:ext uri="{9D8B030D-6E8A-4147-A177-3AD203B41FA5}">
                      <a16:colId xmlns:a16="http://schemas.microsoft.com/office/drawing/2014/main" val="4017944471"/>
                    </a:ext>
                  </a:extLst>
                </a:gridCol>
              </a:tblGrid>
              <a:tr h="523676">
                <a:tc>
                  <a:txBody>
                    <a:bodyPr/>
                    <a:lstStyle/>
                    <a:p>
                      <a:pPr algn="ctr"/>
                      <a:r>
                        <a:rPr lang="es-CO" sz="2000" dirty="0"/>
                        <a:t>Mesa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2000" dirty="0"/>
                        <a:t>Moderador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2000" dirty="0"/>
                        <a:t>Relator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943191"/>
                  </a:ext>
                </a:extLst>
              </a:tr>
              <a:tr h="52367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20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1. </a:t>
                      </a:r>
                      <a:r>
                        <a:rPr lang="es-ES_tradnl" sz="20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Estudiantes</a:t>
                      </a:r>
                      <a:r>
                        <a:rPr lang="es-CO" sz="20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 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2000" dirty="0"/>
                        <a:t>Norma Patricia Ramírez</a:t>
                      </a:r>
                    </a:p>
                  </a:txBody>
                  <a:tcPr anchor="ctr"/>
                </a:tc>
                <a:tc rowSpan="6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2000" dirty="0">
                          <a:solidFill>
                            <a:schemeClr val="tx1"/>
                          </a:solidFill>
                        </a:rPr>
                        <a:t>Luz Adriana Velásquez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29810031"/>
                  </a:ext>
                </a:extLst>
              </a:tr>
              <a:tr h="523676">
                <a:tc>
                  <a:txBody>
                    <a:bodyPr/>
                    <a:lstStyle/>
                    <a:p>
                      <a:r>
                        <a:rPr lang="es-CO" sz="20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2. Docentes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2000" dirty="0"/>
                        <a:t>Alexander Hernández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es-CO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03938688"/>
                  </a:ext>
                </a:extLst>
              </a:tr>
              <a:tr h="523676">
                <a:tc>
                  <a:txBody>
                    <a:bodyPr/>
                    <a:lstStyle/>
                    <a:p>
                      <a:r>
                        <a:rPr lang="es-CO" sz="20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3. Administrativos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2000" dirty="0"/>
                        <a:t>Norma Patricia Ramírez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es-CO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06557011"/>
                  </a:ext>
                </a:extLst>
              </a:tr>
              <a:tr h="523676">
                <a:tc>
                  <a:txBody>
                    <a:bodyPr/>
                    <a:lstStyle/>
                    <a:p>
                      <a:r>
                        <a:rPr lang="es-CO" sz="20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4. Egresados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2000" dirty="0"/>
                        <a:t>Délany Ramírez del Río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1022120"/>
                  </a:ext>
                </a:extLst>
              </a:tr>
              <a:tr h="523676">
                <a:tc>
                  <a:txBody>
                    <a:bodyPr/>
                    <a:lstStyle/>
                    <a:p>
                      <a:r>
                        <a:rPr lang="es-CO" sz="20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5.Sector Externo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2000" dirty="0"/>
                        <a:t>Jaime Andrés Ramírez 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69733560"/>
                  </a:ext>
                </a:extLst>
              </a:tr>
              <a:tr h="52367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ES" sz="2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cs typeface="Arial"/>
                          <a:sym typeface="Arial"/>
                        </a:rPr>
                        <a:t>Calificación </a:t>
                      </a:r>
                      <a:endParaRPr lang="es-CO" sz="20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CO" sz="20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Calibri"/>
                        </a:rPr>
                        <a:t>Julián Andrés Valencia Quintero</a:t>
                      </a:r>
                      <a:endParaRPr lang="es-CO" sz="20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1450" marR="91450" marT="45725" marB="45725" anchor="ctr"/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s-CO" sz="2000" b="0" i="0" u="none" strike="noStrike" cap="none" dirty="0">
                        <a:solidFill>
                          <a:schemeClr val="dk1"/>
                        </a:solidFill>
                        <a:latin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2582061552"/>
                  </a:ext>
                </a:extLst>
              </a:tr>
            </a:tbl>
          </a:graphicData>
        </a:graphic>
      </p:graphicFrame>
      <p:sp>
        <p:nvSpPr>
          <p:cNvPr id="2" name="Rectángulo: esquinas redondeadas 1">
            <a:extLst>
              <a:ext uri="{FF2B5EF4-FFF2-40B4-BE49-F238E27FC236}">
                <a16:creationId xmlns:a16="http://schemas.microsoft.com/office/drawing/2014/main" id="{87FD4991-596B-481B-A64B-4016BAB2A08C}"/>
              </a:ext>
            </a:extLst>
          </p:cNvPr>
          <p:cNvSpPr/>
          <p:nvPr/>
        </p:nvSpPr>
        <p:spPr>
          <a:xfrm>
            <a:off x="3485632" y="5310554"/>
            <a:ext cx="5010584" cy="1293598"/>
          </a:xfrm>
          <a:prstGeom prst="roundRect">
            <a:avLst/>
          </a:prstGeom>
          <a:solidFill>
            <a:schemeClr val="accent3">
              <a:lumMod val="5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/>
              <a:t>Viviana Marcela Carmona</a:t>
            </a:r>
          </a:p>
          <a:p>
            <a:pPr algn="ctr"/>
            <a:r>
              <a:rPr lang="es-CO" dirty="0"/>
              <a:t>Julián Andrés Valencia </a:t>
            </a:r>
          </a:p>
          <a:p>
            <a:pPr algn="ctr"/>
            <a:r>
              <a:rPr lang="es-CO" dirty="0"/>
              <a:t>Julián Herrera</a:t>
            </a:r>
          </a:p>
          <a:p>
            <a:pPr algn="ctr"/>
            <a:r>
              <a:rPr lang="es-CO" dirty="0"/>
              <a:t>Fernando Echeverry</a:t>
            </a:r>
          </a:p>
          <a:p>
            <a:pPr algn="ctr"/>
            <a:r>
              <a:rPr lang="es-CO" dirty="0"/>
              <a:t>Transversales a todo el proceso</a:t>
            </a:r>
          </a:p>
        </p:txBody>
      </p:sp>
    </p:spTree>
    <p:extLst>
      <p:ext uri="{BB962C8B-B14F-4D97-AF65-F5344CB8AC3E}">
        <p14:creationId xmlns:p14="http://schemas.microsoft.com/office/powerpoint/2010/main" val="37853728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2128" y="1048750"/>
            <a:ext cx="11487743" cy="860712"/>
          </a:xfrm>
        </p:spPr>
        <p:txBody>
          <a:bodyPr>
            <a:noAutofit/>
          </a:bodyPr>
          <a:lstStyle/>
          <a:p>
            <a:pPr marL="0" indent="0" algn="just">
              <a:lnSpc>
                <a:spcPct val="120000"/>
              </a:lnSpc>
              <a:buNone/>
            </a:pPr>
            <a:r>
              <a:rPr lang="es-ES" b="1" u="sng" dirty="0">
                <a:latin typeface="Arial" panose="020B0604020202020204" pitchFamily="34" charset="0"/>
                <a:cs typeface="Arial" panose="020B0604020202020204" pitchFamily="34" charset="0"/>
              </a:rPr>
              <a:t>El ejercicio de revisión de acciones por estamento se desarrollará en tres momentos :</a:t>
            </a:r>
          </a:p>
          <a:p>
            <a:pPr marL="0" indent="0" algn="just">
              <a:lnSpc>
                <a:spcPct val="120000"/>
              </a:lnSpc>
              <a:buNone/>
            </a:pPr>
            <a:endParaRPr lang="es-E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lnSpc>
                <a:spcPct val="120000"/>
              </a:lnSpc>
              <a:buNone/>
            </a:pPr>
            <a:endParaRPr lang="es-E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3055746" y="93438"/>
            <a:ext cx="370325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sz="4400" b="1" dirty="0">
                <a:latin typeface="Arial Rounded MT Bold" panose="020F0704030504030204" pitchFamily="34" charset="0"/>
                <a:ea typeface="+mj-ea"/>
                <a:cs typeface="+mj-cs"/>
              </a:rPr>
              <a:t>Metodología </a:t>
            </a:r>
          </a:p>
        </p:txBody>
      </p:sp>
      <p:sp>
        <p:nvSpPr>
          <p:cNvPr id="5" name="Rectángulo 4"/>
          <p:cNvSpPr/>
          <p:nvPr/>
        </p:nvSpPr>
        <p:spPr>
          <a:xfrm>
            <a:off x="542103" y="2237177"/>
            <a:ext cx="10847295" cy="1159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s-ES" sz="36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Momento 1. </a:t>
            </a:r>
            <a:r>
              <a:rPr lang="es-ES" sz="2400" b="1" dirty="0">
                <a:latin typeface="Arial" panose="020B0604020202020204" pitchFamily="34" charset="0"/>
                <a:cs typeface="Arial" panose="020B0604020202020204" pitchFamily="34" charset="0"/>
              </a:rPr>
              <a:t>Contextualización de los resultados de las mesas de concertación</a:t>
            </a:r>
          </a:p>
        </p:txBody>
      </p:sp>
      <p:sp>
        <p:nvSpPr>
          <p:cNvPr id="7" name="Rectángulo 6"/>
          <p:cNvSpPr/>
          <p:nvPr/>
        </p:nvSpPr>
        <p:spPr>
          <a:xfrm>
            <a:off x="542103" y="5050800"/>
            <a:ext cx="9879106" cy="1159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s-ES" sz="36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Momento 3. </a:t>
            </a:r>
            <a:r>
              <a:rPr lang="es-ES" sz="2400" b="1" dirty="0">
                <a:latin typeface="Arial" panose="020B0604020202020204" pitchFamily="34" charset="0"/>
                <a:cs typeface="Arial" panose="020B0604020202020204" pitchFamily="34" charset="0"/>
              </a:rPr>
              <a:t>Calificación Importancia y gobernabilidad de acciones comunes a intervenir (Matriz IGO) 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AB964B15-AD1B-4074-9DBC-7028707E7887}"/>
              </a:ext>
            </a:extLst>
          </p:cNvPr>
          <p:cNvSpPr txBox="1"/>
          <p:nvPr/>
        </p:nvSpPr>
        <p:spPr>
          <a:xfrm>
            <a:off x="542103" y="3610315"/>
            <a:ext cx="10945704" cy="11595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s-ES" sz="36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Momento 2. </a:t>
            </a:r>
            <a:r>
              <a:rPr lang="es-ES" sz="2400" b="1" dirty="0">
                <a:latin typeface="Arial" panose="020B0604020202020204" pitchFamily="34" charset="0"/>
                <a:cs typeface="Arial" panose="020B0604020202020204" pitchFamily="34" charset="0"/>
              </a:rPr>
              <a:t>Plenaria de retroalimentación de acciones comunes a intervenir</a:t>
            </a:r>
          </a:p>
        </p:txBody>
      </p:sp>
    </p:spTree>
    <p:extLst>
      <p:ext uri="{BB962C8B-B14F-4D97-AF65-F5344CB8AC3E}">
        <p14:creationId xmlns:p14="http://schemas.microsoft.com/office/powerpoint/2010/main" val="7917991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628468" y="1159032"/>
            <a:ext cx="8865907" cy="4964092"/>
          </a:xfrm>
        </p:spPr>
        <p:txBody>
          <a:bodyPr>
            <a:noAutofit/>
          </a:bodyPr>
          <a:lstStyle/>
          <a:p>
            <a:pPr algn="just">
              <a:lnSpc>
                <a:spcPct val="120000"/>
              </a:lnSpc>
            </a:pPr>
            <a:r>
              <a:rPr lang="es-ES" sz="3200" b="1" u="sng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Momento 1. </a:t>
            </a:r>
            <a:r>
              <a:rPr lang="es-MX" sz="3200" b="1" u="sng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Contextualización de los resultados de las mesas de trabajo </a:t>
            </a:r>
            <a:endParaRPr lang="es-ES" sz="3200" b="1" u="sng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lnSpc>
                <a:spcPct val="120000"/>
              </a:lnSpc>
              <a:buNone/>
            </a:pPr>
            <a:endParaRPr lang="es-E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lnSpc>
                <a:spcPct val="120000"/>
              </a:lnSpc>
              <a:buNone/>
            </a:pP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El moderador hará un contexto de los principales resultados de las diferentes mesas de concertación desarrolladas, el cual será un insumo importante para el proceso de retroalimentación y calificación.</a:t>
            </a:r>
            <a:endParaRPr lang="es-E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3055746" y="93438"/>
            <a:ext cx="370325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sz="4400" b="1" dirty="0">
                <a:latin typeface="Arial Rounded MT Bold" panose="020F0704030504030204" pitchFamily="34" charset="0"/>
                <a:ea typeface="+mj-ea"/>
                <a:cs typeface="+mj-cs"/>
              </a:rPr>
              <a:t>Metodología </a:t>
            </a:r>
          </a:p>
        </p:txBody>
      </p:sp>
      <p:grpSp>
        <p:nvGrpSpPr>
          <p:cNvPr id="5" name="Google Shape;4455;p88">
            <a:extLst>
              <a:ext uri="{FF2B5EF4-FFF2-40B4-BE49-F238E27FC236}">
                <a16:creationId xmlns:a16="http://schemas.microsoft.com/office/drawing/2014/main" id="{45AD5308-E53E-4FDB-B48E-BBAF047064A1}"/>
              </a:ext>
            </a:extLst>
          </p:cNvPr>
          <p:cNvGrpSpPr/>
          <p:nvPr/>
        </p:nvGrpSpPr>
        <p:grpSpPr>
          <a:xfrm>
            <a:off x="9887738" y="1816540"/>
            <a:ext cx="1748117" cy="3530217"/>
            <a:chOff x="7122682" y="989127"/>
            <a:chExt cx="1565368" cy="3742681"/>
          </a:xfrm>
        </p:grpSpPr>
        <p:grpSp>
          <p:nvGrpSpPr>
            <p:cNvPr id="6" name="Google Shape;4456;p88">
              <a:extLst>
                <a:ext uri="{FF2B5EF4-FFF2-40B4-BE49-F238E27FC236}">
                  <a16:creationId xmlns:a16="http://schemas.microsoft.com/office/drawing/2014/main" id="{24BD4B17-DDC1-4751-B26B-8747378DB4FF}"/>
                </a:ext>
              </a:extLst>
            </p:cNvPr>
            <p:cNvGrpSpPr/>
            <p:nvPr/>
          </p:nvGrpSpPr>
          <p:grpSpPr>
            <a:xfrm>
              <a:off x="7122682" y="989127"/>
              <a:ext cx="1564125" cy="3742681"/>
              <a:chOff x="687475" y="1477100"/>
              <a:chExt cx="1634234" cy="3910848"/>
            </a:xfrm>
          </p:grpSpPr>
          <p:sp>
            <p:nvSpPr>
              <p:cNvPr id="8" name="Google Shape;4457;p88">
                <a:extLst>
                  <a:ext uri="{FF2B5EF4-FFF2-40B4-BE49-F238E27FC236}">
                    <a16:creationId xmlns:a16="http://schemas.microsoft.com/office/drawing/2014/main" id="{799E2682-0EE7-48D7-97FB-EA4CA70584EC}"/>
                  </a:ext>
                </a:extLst>
              </p:cNvPr>
              <p:cNvSpPr/>
              <p:nvPr/>
            </p:nvSpPr>
            <p:spPr>
              <a:xfrm>
                <a:off x="725237" y="1477100"/>
                <a:ext cx="554286" cy="588440"/>
              </a:xfrm>
              <a:custGeom>
                <a:avLst/>
                <a:gdLst/>
                <a:ahLst/>
                <a:cxnLst/>
                <a:rect l="l" t="t" r="r" b="b"/>
                <a:pathLst>
                  <a:path w="29196" h="30995" extrusionOk="0">
                    <a:moveTo>
                      <a:pt x="14756" y="0"/>
                    </a:moveTo>
                    <a:lnTo>
                      <a:pt x="14303" y="11"/>
                    </a:lnTo>
                    <a:lnTo>
                      <a:pt x="13861" y="32"/>
                    </a:lnTo>
                    <a:lnTo>
                      <a:pt x="13430" y="63"/>
                    </a:lnTo>
                    <a:lnTo>
                      <a:pt x="12988" y="105"/>
                    </a:lnTo>
                    <a:lnTo>
                      <a:pt x="12556" y="158"/>
                    </a:lnTo>
                    <a:lnTo>
                      <a:pt x="12135" y="232"/>
                    </a:lnTo>
                    <a:lnTo>
                      <a:pt x="11714" y="316"/>
                    </a:lnTo>
                    <a:lnTo>
                      <a:pt x="11293" y="400"/>
                    </a:lnTo>
                    <a:lnTo>
                      <a:pt x="10883" y="505"/>
                    </a:lnTo>
                    <a:lnTo>
                      <a:pt x="10483" y="621"/>
                    </a:lnTo>
                    <a:lnTo>
                      <a:pt x="10072" y="758"/>
                    </a:lnTo>
                    <a:lnTo>
                      <a:pt x="9683" y="895"/>
                    </a:lnTo>
                    <a:lnTo>
                      <a:pt x="9294" y="1042"/>
                    </a:lnTo>
                    <a:lnTo>
                      <a:pt x="8904" y="1200"/>
                    </a:lnTo>
                    <a:lnTo>
                      <a:pt x="8525" y="1368"/>
                    </a:lnTo>
                    <a:lnTo>
                      <a:pt x="8157" y="1558"/>
                    </a:lnTo>
                    <a:lnTo>
                      <a:pt x="7789" y="1747"/>
                    </a:lnTo>
                    <a:lnTo>
                      <a:pt x="7420" y="1947"/>
                    </a:lnTo>
                    <a:lnTo>
                      <a:pt x="7073" y="2157"/>
                    </a:lnTo>
                    <a:lnTo>
                      <a:pt x="6726" y="2378"/>
                    </a:lnTo>
                    <a:lnTo>
                      <a:pt x="6378" y="2610"/>
                    </a:lnTo>
                    <a:lnTo>
                      <a:pt x="6052" y="2852"/>
                    </a:lnTo>
                    <a:lnTo>
                      <a:pt x="5726" y="3094"/>
                    </a:lnTo>
                    <a:lnTo>
                      <a:pt x="5400" y="3357"/>
                    </a:lnTo>
                    <a:lnTo>
                      <a:pt x="5094" y="3620"/>
                    </a:lnTo>
                    <a:lnTo>
                      <a:pt x="4789" y="3894"/>
                    </a:lnTo>
                    <a:lnTo>
                      <a:pt x="4484" y="4178"/>
                    </a:lnTo>
                    <a:lnTo>
                      <a:pt x="4200" y="4473"/>
                    </a:lnTo>
                    <a:lnTo>
                      <a:pt x="3916" y="4768"/>
                    </a:lnTo>
                    <a:lnTo>
                      <a:pt x="3653" y="5073"/>
                    </a:lnTo>
                    <a:lnTo>
                      <a:pt x="3379" y="5388"/>
                    </a:lnTo>
                    <a:lnTo>
                      <a:pt x="3126" y="5715"/>
                    </a:lnTo>
                    <a:lnTo>
                      <a:pt x="2884" y="6041"/>
                    </a:lnTo>
                    <a:lnTo>
                      <a:pt x="2642" y="6378"/>
                    </a:lnTo>
                    <a:lnTo>
                      <a:pt x="2421" y="6725"/>
                    </a:lnTo>
                    <a:lnTo>
                      <a:pt x="2200" y="7072"/>
                    </a:lnTo>
                    <a:lnTo>
                      <a:pt x="1990" y="7430"/>
                    </a:lnTo>
                    <a:lnTo>
                      <a:pt x="1790" y="7799"/>
                    </a:lnTo>
                    <a:lnTo>
                      <a:pt x="1600" y="8167"/>
                    </a:lnTo>
                    <a:lnTo>
                      <a:pt x="1411" y="8546"/>
                    </a:lnTo>
                    <a:lnTo>
                      <a:pt x="1243" y="8925"/>
                    </a:lnTo>
                    <a:lnTo>
                      <a:pt x="1085" y="9314"/>
                    </a:lnTo>
                    <a:lnTo>
                      <a:pt x="937" y="9703"/>
                    </a:lnTo>
                    <a:lnTo>
                      <a:pt x="800" y="10103"/>
                    </a:lnTo>
                    <a:lnTo>
                      <a:pt x="664" y="10503"/>
                    </a:lnTo>
                    <a:lnTo>
                      <a:pt x="548" y="10914"/>
                    </a:lnTo>
                    <a:lnTo>
                      <a:pt x="443" y="11324"/>
                    </a:lnTo>
                    <a:lnTo>
                      <a:pt x="348" y="11745"/>
                    </a:lnTo>
                    <a:lnTo>
                      <a:pt x="264" y="12166"/>
                    </a:lnTo>
                    <a:lnTo>
                      <a:pt x="190" y="12598"/>
                    </a:lnTo>
                    <a:lnTo>
                      <a:pt x="127" y="13029"/>
                    </a:lnTo>
                    <a:lnTo>
                      <a:pt x="85" y="13461"/>
                    </a:lnTo>
                    <a:lnTo>
                      <a:pt x="43" y="13892"/>
                    </a:lnTo>
                    <a:lnTo>
                      <a:pt x="22" y="14334"/>
                    </a:lnTo>
                    <a:lnTo>
                      <a:pt x="1" y="14787"/>
                    </a:lnTo>
                    <a:lnTo>
                      <a:pt x="1" y="15229"/>
                    </a:lnTo>
                    <a:lnTo>
                      <a:pt x="22" y="15681"/>
                    </a:lnTo>
                    <a:lnTo>
                      <a:pt x="43" y="16134"/>
                    </a:lnTo>
                    <a:lnTo>
                      <a:pt x="85" y="16597"/>
                    </a:lnTo>
                    <a:lnTo>
                      <a:pt x="127" y="17049"/>
                    </a:lnTo>
                    <a:lnTo>
                      <a:pt x="201" y="17512"/>
                    </a:lnTo>
                    <a:lnTo>
                      <a:pt x="274" y="17976"/>
                    </a:lnTo>
                    <a:lnTo>
                      <a:pt x="369" y="18439"/>
                    </a:lnTo>
                    <a:lnTo>
                      <a:pt x="474" y="18912"/>
                    </a:lnTo>
                    <a:lnTo>
                      <a:pt x="611" y="19459"/>
                    </a:lnTo>
                    <a:lnTo>
                      <a:pt x="779" y="19996"/>
                    </a:lnTo>
                    <a:lnTo>
                      <a:pt x="969" y="20533"/>
                    </a:lnTo>
                    <a:lnTo>
                      <a:pt x="1169" y="21049"/>
                    </a:lnTo>
                    <a:lnTo>
                      <a:pt x="1400" y="21554"/>
                    </a:lnTo>
                    <a:lnTo>
                      <a:pt x="1642" y="22059"/>
                    </a:lnTo>
                    <a:lnTo>
                      <a:pt x="1906" y="22543"/>
                    </a:lnTo>
                    <a:lnTo>
                      <a:pt x="2190" y="23017"/>
                    </a:lnTo>
                    <a:lnTo>
                      <a:pt x="2484" y="23480"/>
                    </a:lnTo>
                    <a:lnTo>
                      <a:pt x="2800" y="23922"/>
                    </a:lnTo>
                    <a:lnTo>
                      <a:pt x="3137" y="24364"/>
                    </a:lnTo>
                    <a:lnTo>
                      <a:pt x="3484" y="24785"/>
                    </a:lnTo>
                    <a:lnTo>
                      <a:pt x="3842" y="25195"/>
                    </a:lnTo>
                    <a:lnTo>
                      <a:pt x="4221" y="25585"/>
                    </a:lnTo>
                    <a:lnTo>
                      <a:pt x="4621" y="25964"/>
                    </a:lnTo>
                    <a:lnTo>
                      <a:pt x="5021" y="26332"/>
                    </a:lnTo>
                    <a:lnTo>
                      <a:pt x="5442" y="26679"/>
                    </a:lnTo>
                    <a:lnTo>
                      <a:pt x="5884" y="27016"/>
                    </a:lnTo>
                    <a:lnTo>
                      <a:pt x="6326" y="27342"/>
                    </a:lnTo>
                    <a:lnTo>
                      <a:pt x="6789" y="27637"/>
                    </a:lnTo>
                    <a:lnTo>
                      <a:pt x="7252" y="27932"/>
                    </a:lnTo>
                    <a:lnTo>
                      <a:pt x="7736" y="28195"/>
                    </a:lnTo>
                    <a:lnTo>
                      <a:pt x="8231" y="28447"/>
                    </a:lnTo>
                    <a:lnTo>
                      <a:pt x="8725" y="28689"/>
                    </a:lnTo>
                    <a:lnTo>
                      <a:pt x="9241" y="28900"/>
                    </a:lnTo>
                    <a:lnTo>
                      <a:pt x="9757" y="29100"/>
                    </a:lnTo>
                    <a:lnTo>
                      <a:pt x="10293" y="29279"/>
                    </a:lnTo>
                    <a:lnTo>
                      <a:pt x="10830" y="29447"/>
                    </a:lnTo>
                    <a:lnTo>
                      <a:pt x="11367" y="29584"/>
                    </a:lnTo>
                    <a:lnTo>
                      <a:pt x="11925" y="29710"/>
                    </a:lnTo>
                    <a:lnTo>
                      <a:pt x="12482" y="29815"/>
                    </a:lnTo>
                    <a:lnTo>
                      <a:pt x="13040" y="29900"/>
                    </a:lnTo>
                    <a:lnTo>
                      <a:pt x="13524" y="29952"/>
                    </a:lnTo>
                    <a:lnTo>
                      <a:pt x="14009" y="29994"/>
                    </a:lnTo>
                    <a:lnTo>
                      <a:pt x="14472" y="30015"/>
                    </a:lnTo>
                    <a:lnTo>
                      <a:pt x="14935" y="30036"/>
                    </a:lnTo>
                    <a:lnTo>
                      <a:pt x="15398" y="30036"/>
                    </a:lnTo>
                    <a:lnTo>
                      <a:pt x="15840" y="30015"/>
                    </a:lnTo>
                    <a:lnTo>
                      <a:pt x="16282" y="29994"/>
                    </a:lnTo>
                    <a:lnTo>
                      <a:pt x="16724" y="29952"/>
                    </a:lnTo>
                    <a:lnTo>
                      <a:pt x="17145" y="29900"/>
                    </a:lnTo>
                    <a:lnTo>
                      <a:pt x="17576" y="29836"/>
                    </a:lnTo>
                    <a:lnTo>
                      <a:pt x="17987" y="29752"/>
                    </a:lnTo>
                    <a:lnTo>
                      <a:pt x="18397" y="29668"/>
                    </a:lnTo>
                    <a:lnTo>
                      <a:pt x="18797" y="29563"/>
                    </a:lnTo>
                    <a:lnTo>
                      <a:pt x="19197" y="29447"/>
                    </a:lnTo>
                    <a:lnTo>
                      <a:pt x="19586" y="29321"/>
                    </a:lnTo>
                    <a:lnTo>
                      <a:pt x="19976" y="29184"/>
                    </a:lnTo>
                    <a:lnTo>
                      <a:pt x="20355" y="29037"/>
                    </a:lnTo>
                    <a:lnTo>
                      <a:pt x="20734" y="28868"/>
                    </a:lnTo>
                    <a:lnTo>
                      <a:pt x="21091" y="28700"/>
                    </a:lnTo>
                    <a:lnTo>
                      <a:pt x="21460" y="28521"/>
                    </a:lnTo>
                    <a:lnTo>
                      <a:pt x="21818" y="28321"/>
                    </a:lnTo>
                    <a:lnTo>
                      <a:pt x="22165" y="28121"/>
                    </a:lnTo>
                    <a:lnTo>
                      <a:pt x="22512" y="27911"/>
                    </a:lnTo>
                    <a:lnTo>
                      <a:pt x="22849" y="27679"/>
                    </a:lnTo>
                    <a:lnTo>
                      <a:pt x="23186" y="27447"/>
                    </a:lnTo>
                    <a:lnTo>
                      <a:pt x="23512" y="27205"/>
                    </a:lnTo>
                    <a:lnTo>
                      <a:pt x="23838" y="26953"/>
                    </a:lnTo>
                    <a:lnTo>
                      <a:pt x="24154" y="26690"/>
                    </a:lnTo>
                    <a:lnTo>
                      <a:pt x="24470" y="26427"/>
                    </a:lnTo>
                    <a:lnTo>
                      <a:pt x="24775" y="26142"/>
                    </a:lnTo>
                    <a:lnTo>
                      <a:pt x="25080" y="25858"/>
                    </a:lnTo>
                    <a:lnTo>
                      <a:pt x="25375" y="25553"/>
                    </a:lnTo>
                    <a:lnTo>
                      <a:pt x="29195" y="30994"/>
                    </a:lnTo>
                    <a:lnTo>
                      <a:pt x="29195" y="13976"/>
                    </a:lnTo>
                    <a:lnTo>
                      <a:pt x="29195" y="13608"/>
                    </a:lnTo>
                    <a:lnTo>
                      <a:pt x="29174" y="13250"/>
                    </a:lnTo>
                    <a:lnTo>
                      <a:pt x="29153" y="12892"/>
                    </a:lnTo>
                    <a:lnTo>
                      <a:pt x="29121" y="12534"/>
                    </a:lnTo>
                    <a:lnTo>
                      <a:pt x="29079" y="12177"/>
                    </a:lnTo>
                    <a:lnTo>
                      <a:pt x="29027" y="11829"/>
                    </a:lnTo>
                    <a:lnTo>
                      <a:pt x="28974" y="11482"/>
                    </a:lnTo>
                    <a:lnTo>
                      <a:pt x="28900" y="11135"/>
                    </a:lnTo>
                    <a:lnTo>
                      <a:pt x="28827" y="10787"/>
                    </a:lnTo>
                    <a:lnTo>
                      <a:pt x="28743" y="10451"/>
                    </a:lnTo>
                    <a:lnTo>
                      <a:pt x="28648" y="10114"/>
                    </a:lnTo>
                    <a:lnTo>
                      <a:pt x="28543" y="9788"/>
                    </a:lnTo>
                    <a:lnTo>
                      <a:pt x="28437" y="9461"/>
                    </a:lnTo>
                    <a:lnTo>
                      <a:pt x="28322" y="9135"/>
                    </a:lnTo>
                    <a:lnTo>
                      <a:pt x="28195" y="8819"/>
                    </a:lnTo>
                    <a:lnTo>
                      <a:pt x="28058" y="8504"/>
                    </a:lnTo>
                    <a:lnTo>
                      <a:pt x="27911" y="8188"/>
                    </a:lnTo>
                    <a:lnTo>
                      <a:pt x="27764" y="7883"/>
                    </a:lnTo>
                    <a:lnTo>
                      <a:pt x="27606" y="7578"/>
                    </a:lnTo>
                    <a:lnTo>
                      <a:pt x="27448" y="7272"/>
                    </a:lnTo>
                    <a:lnTo>
                      <a:pt x="27280" y="6978"/>
                    </a:lnTo>
                    <a:lnTo>
                      <a:pt x="27101" y="6693"/>
                    </a:lnTo>
                    <a:lnTo>
                      <a:pt x="26911" y="6409"/>
                    </a:lnTo>
                    <a:lnTo>
                      <a:pt x="26722" y="6125"/>
                    </a:lnTo>
                    <a:lnTo>
                      <a:pt x="26522" y="5852"/>
                    </a:lnTo>
                    <a:lnTo>
                      <a:pt x="26322" y="5578"/>
                    </a:lnTo>
                    <a:lnTo>
                      <a:pt x="26101" y="5315"/>
                    </a:lnTo>
                    <a:lnTo>
                      <a:pt x="25890" y="5052"/>
                    </a:lnTo>
                    <a:lnTo>
                      <a:pt x="25659" y="4799"/>
                    </a:lnTo>
                    <a:lnTo>
                      <a:pt x="25438" y="4547"/>
                    </a:lnTo>
                    <a:lnTo>
                      <a:pt x="25196" y="4304"/>
                    </a:lnTo>
                    <a:lnTo>
                      <a:pt x="24954" y="4062"/>
                    </a:lnTo>
                    <a:lnTo>
                      <a:pt x="24701" y="3831"/>
                    </a:lnTo>
                    <a:lnTo>
                      <a:pt x="24449" y="3599"/>
                    </a:lnTo>
                    <a:lnTo>
                      <a:pt x="24196" y="3378"/>
                    </a:lnTo>
                    <a:lnTo>
                      <a:pt x="23922" y="3168"/>
                    </a:lnTo>
                    <a:lnTo>
                      <a:pt x="23659" y="2957"/>
                    </a:lnTo>
                    <a:lnTo>
                      <a:pt x="23375" y="2747"/>
                    </a:lnTo>
                    <a:lnTo>
                      <a:pt x="23102" y="2557"/>
                    </a:lnTo>
                    <a:lnTo>
                      <a:pt x="22817" y="2368"/>
                    </a:lnTo>
                    <a:lnTo>
                      <a:pt x="22523" y="2179"/>
                    </a:lnTo>
                    <a:lnTo>
                      <a:pt x="22228" y="2000"/>
                    </a:lnTo>
                    <a:lnTo>
                      <a:pt x="21923" y="1831"/>
                    </a:lnTo>
                    <a:lnTo>
                      <a:pt x="21618" y="1673"/>
                    </a:lnTo>
                    <a:lnTo>
                      <a:pt x="21312" y="1516"/>
                    </a:lnTo>
                    <a:lnTo>
                      <a:pt x="20997" y="1368"/>
                    </a:lnTo>
                    <a:lnTo>
                      <a:pt x="20681" y="1221"/>
                    </a:lnTo>
                    <a:lnTo>
                      <a:pt x="20365" y="1084"/>
                    </a:lnTo>
                    <a:lnTo>
                      <a:pt x="20039" y="958"/>
                    </a:lnTo>
                    <a:lnTo>
                      <a:pt x="19702" y="842"/>
                    </a:lnTo>
                    <a:lnTo>
                      <a:pt x="19376" y="726"/>
                    </a:lnTo>
                    <a:lnTo>
                      <a:pt x="19039" y="621"/>
                    </a:lnTo>
                    <a:lnTo>
                      <a:pt x="18692" y="526"/>
                    </a:lnTo>
                    <a:lnTo>
                      <a:pt x="18355" y="431"/>
                    </a:lnTo>
                    <a:lnTo>
                      <a:pt x="18008" y="358"/>
                    </a:lnTo>
                    <a:lnTo>
                      <a:pt x="17650" y="284"/>
                    </a:lnTo>
                    <a:lnTo>
                      <a:pt x="17303" y="221"/>
                    </a:lnTo>
                    <a:lnTo>
                      <a:pt x="16945" y="158"/>
                    </a:lnTo>
                    <a:lnTo>
                      <a:pt x="16587" y="116"/>
                    </a:lnTo>
                    <a:lnTo>
                      <a:pt x="16229" y="74"/>
                    </a:lnTo>
                    <a:lnTo>
                      <a:pt x="15861" y="42"/>
                    </a:lnTo>
                    <a:lnTo>
                      <a:pt x="15492" y="21"/>
                    </a:lnTo>
                    <a:lnTo>
                      <a:pt x="15124" y="11"/>
                    </a:lnTo>
                    <a:lnTo>
                      <a:pt x="1475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" name="Google Shape;4458;p88">
                <a:extLst>
                  <a:ext uri="{FF2B5EF4-FFF2-40B4-BE49-F238E27FC236}">
                    <a16:creationId xmlns:a16="http://schemas.microsoft.com/office/drawing/2014/main" id="{E8836F08-9B27-4E40-8018-966C15B89F94}"/>
                  </a:ext>
                </a:extLst>
              </p:cNvPr>
              <p:cNvSpPr/>
              <p:nvPr/>
            </p:nvSpPr>
            <p:spPr>
              <a:xfrm>
                <a:off x="868312" y="1599973"/>
                <a:ext cx="196020" cy="273555"/>
              </a:xfrm>
              <a:custGeom>
                <a:avLst/>
                <a:gdLst/>
                <a:ahLst/>
                <a:cxnLst/>
                <a:rect l="l" t="t" r="r" b="b"/>
                <a:pathLst>
                  <a:path w="10325" h="14409" extrusionOk="0">
                    <a:moveTo>
                      <a:pt x="3599" y="0"/>
                    </a:moveTo>
                    <a:lnTo>
                      <a:pt x="3463" y="22"/>
                    </a:lnTo>
                    <a:lnTo>
                      <a:pt x="3326" y="64"/>
                    </a:lnTo>
                    <a:lnTo>
                      <a:pt x="3189" y="106"/>
                    </a:lnTo>
                    <a:lnTo>
                      <a:pt x="3073" y="169"/>
                    </a:lnTo>
                    <a:lnTo>
                      <a:pt x="2957" y="243"/>
                    </a:lnTo>
                    <a:lnTo>
                      <a:pt x="2842" y="316"/>
                    </a:lnTo>
                    <a:lnTo>
                      <a:pt x="2747" y="411"/>
                    </a:lnTo>
                    <a:lnTo>
                      <a:pt x="2652" y="516"/>
                    </a:lnTo>
                    <a:lnTo>
                      <a:pt x="2568" y="621"/>
                    </a:lnTo>
                    <a:lnTo>
                      <a:pt x="2505" y="737"/>
                    </a:lnTo>
                    <a:lnTo>
                      <a:pt x="2442" y="863"/>
                    </a:lnTo>
                    <a:lnTo>
                      <a:pt x="2400" y="990"/>
                    </a:lnTo>
                    <a:lnTo>
                      <a:pt x="2358" y="1127"/>
                    </a:lnTo>
                    <a:lnTo>
                      <a:pt x="2336" y="1263"/>
                    </a:lnTo>
                    <a:lnTo>
                      <a:pt x="2336" y="1411"/>
                    </a:lnTo>
                    <a:lnTo>
                      <a:pt x="2336" y="1705"/>
                    </a:lnTo>
                    <a:lnTo>
                      <a:pt x="2336" y="1905"/>
                    </a:lnTo>
                    <a:lnTo>
                      <a:pt x="2347" y="2105"/>
                    </a:lnTo>
                    <a:lnTo>
                      <a:pt x="2358" y="2305"/>
                    </a:lnTo>
                    <a:lnTo>
                      <a:pt x="2389" y="2505"/>
                    </a:lnTo>
                    <a:lnTo>
                      <a:pt x="2410" y="2695"/>
                    </a:lnTo>
                    <a:lnTo>
                      <a:pt x="2452" y="2895"/>
                    </a:lnTo>
                    <a:lnTo>
                      <a:pt x="2494" y="3084"/>
                    </a:lnTo>
                    <a:lnTo>
                      <a:pt x="2536" y="3274"/>
                    </a:lnTo>
                    <a:lnTo>
                      <a:pt x="2600" y="3463"/>
                    </a:lnTo>
                    <a:lnTo>
                      <a:pt x="2652" y="3652"/>
                    </a:lnTo>
                    <a:lnTo>
                      <a:pt x="2726" y="3842"/>
                    </a:lnTo>
                    <a:lnTo>
                      <a:pt x="2800" y="4021"/>
                    </a:lnTo>
                    <a:lnTo>
                      <a:pt x="2873" y="4200"/>
                    </a:lnTo>
                    <a:lnTo>
                      <a:pt x="2957" y="4379"/>
                    </a:lnTo>
                    <a:lnTo>
                      <a:pt x="3052" y="4558"/>
                    </a:lnTo>
                    <a:lnTo>
                      <a:pt x="3147" y="4736"/>
                    </a:lnTo>
                    <a:lnTo>
                      <a:pt x="3442" y="5231"/>
                    </a:lnTo>
                    <a:lnTo>
                      <a:pt x="1852" y="5231"/>
                    </a:lnTo>
                    <a:lnTo>
                      <a:pt x="1663" y="5242"/>
                    </a:lnTo>
                    <a:lnTo>
                      <a:pt x="1484" y="5273"/>
                    </a:lnTo>
                    <a:lnTo>
                      <a:pt x="1305" y="5315"/>
                    </a:lnTo>
                    <a:lnTo>
                      <a:pt x="1137" y="5378"/>
                    </a:lnTo>
                    <a:lnTo>
                      <a:pt x="968" y="5452"/>
                    </a:lnTo>
                    <a:lnTo>
                      <a:pt x="821" y="5547"/>
                    </a:lnTo>
                    <a:lnTo>
                      <a:pt x="674" y="5652"/>
                    </a:lnTo>
                    <a:lnTo>
                      <a:pt x="547" y="5778"/>
                    </a:lnTo>
                    <a:lnTo>
                      <a:pt x="421" y="5905"/>
                    </a:lnTo>
                    <a:lnTo>
                      <a:pt x="316" y="6052"/>
                    </a:lnTo>
                    <a:lnTo>
                      <a:pt x="221" y="6199"/>
                    </a:lnTo>
                    <a:lnTo>
                      <a:pt x="147" y="6368"/>
                    </a:lnTo>
                    <a:lnTo>
                      <a:pt x="84" y="6536"/>
                    </a:lnTo>
                    <a:lnTo>
                      <a:pt x="42" y="6715"/>
                    </a:lnTo>
                    <a:lnTo>
                      <a:pt x="11" y="6894"/>
                    </a:lnTo>
                    <a:lnTo>
                      <a:pt x="0" y="7083"/>
                    </a:lnTo>
                    <a:lnTo>
                      <a:pt x="0" y="12556"/>
                    </a:lnTo>
                    <a:lnTo>
                      <a:pt x="11" y="12745"/>
                    </a:lnTo>
                    <a:lnTo>
                      <a:pt x="42" y="12924"/>
                    </a:lnTo>
                    <a:lnTo>
                      <a:pt x="84" y="13103"/>
                    </a:lnTo>
                    <a:lnTo>
                      <a:pt x="147" y="13282"/>
                    </a:lnTo>
                    <a:lnTo>
                      <a:pt x="221" y="13440"/>
                    </a:lnTo>
                    <a:lnTo>
                      <a:pt x="316" y="13587"/>
                    </a:lnTo>
                    <a:lnTo>
                      <a:pt x="421" y="13735"/>
                    </a:lnTo>
                    <a:lnTo>
                      <a:pt x="547" y="13861"/>
                    </a:lnTo>
                    <a:lnTo>
                      <a:pt x="674" y="13987"/>
                    </a:lnTo>
                    <a:lnTo>
                      <a:pt x="821" y="14093"/>
                    </a:lnTo>
                    <a:lnTo>
                      <a:pt x="968" y="14187"/>
                    </a:lnTo>
                    <a:lnTo>
                      <a:pt x="1137" y="14261"/>
                    </a:lnTo>
                    <a:lnTo>
                      <a:pt x="1305" y="14324"/>
                    </a:lnTo>
                    <a:lnTo>
                      <a:pt x="1484" y="14366"/>
                    </a:lnTo>
                    <a:lnTo>
                      <a:pt x="1663" y="14398"/>
                    </a:lnTo>
                    <a:lnTo>
                      <a:pt x="1852" y="14408"/>
                    </a:lnTo>
                    <a:lnTo>
                      <a:pt x="10324" y="14408"/>
                    </a:lnTo>
                    <a:lnTo>
                      <a:pt x="10324" y="4663"/>
                    </a:lnTo>
                    <a:lnTo>
                      <a:pt x="8798" y="4663"/>
                    </a:lnTo>
                    <a:lnTo>
                      <a:pt x="8588" y="4652"/>
                    </a:lnTo>
                    <a:lnTo>
                      <a:pt x="8377" y="4631"/>
                    </a:lnTo>
                    <a:lnTo>
                      <a:pt x="8167" y="4610"/>
                    </a:lnTo>
                    <a:lnTo>
                      <a:pt x="7967" y="4568"/>
                    </a:lnTo>
                    <a:lnTo>
                      <a:pt x="7767" y="4515"/>
                    </a:lnTo>
                    <a:lnTo>
                      <a:pt x="7567" y="4452"/>
                    </a:lnTo>
                    <a:lnTo>
                      <a:pt x="7367" y="4389"/>
                    </a:lnTo>
                    <a:lnTo>
                      <a:pt x="7178" y="4305"/>
                    </a:lnTo>
                    <a:lnTo>
                      <a:pt x="6999" y="4210"/>
                    </a:lnTo>
                    <a:lnTo>
                      <a:pt x="6820" y="4105"/>
                    </a:lnTo>
                    <a:lnTo>
                      <a:pt x="6641" y="4000"/>
                    </a:lnTo>
                    <a:lnTo>
                      <a:pt x="6473" y="3873"/>
                    </a:lnTo>
                    <a:lnTo>
                      <a:pt x="6315" y="3747"/>
                    </a:lnTo>
                    <a:lnTo>
                      <a:pt x="6157" y="3610"/>
                    </a:lnTo>
                    <a:lnTo>
                      <a:pt x="6009" y="3463"/>
                    </a:lnTo>
                    <a:lnTo>
                      <a:pt x="5862" y="3305"/>
                    </a:lnTo>
                    <a:lnTo>
                      <a:pt x="5704" y="3095"/>
                    </a:lnTo>
                    <a:lnTo>
                      <a:pt x="5567" y="2874"/>
                    </a:lnTo>
                    <a:lnTo>
                      <a:pt x="5441" y="2642"/>
                    </a:lnTo>
                    <a:lnTo>
                      <a:pt x="5346" y="2400"/>
                    </a:lnTo>
                    <a:lnTo>
                      <a:pt x="5262" y="2158"/>
                    </a:lnTo>
                    <a:lnTo>
                      <a:pt x="5199" y="1905"/>
                    </a:lnTo>
                    <a:lnTo>
                      <a:pt x="5167" y="1642"/>
                    </a:lnTo>
                    <a:lnTo>
                      <a:pt x="5157" y="1379"/>
                    </a:lnTo>
                    <a:lnTo>
                      <a:pt x="5146" y="1242"/>
                    </a:lnTo>
                    <a:lnTo>
                      <a:pt x="5125" y="1106"/>
                    </a:lnTo>
                    <a:lnTo>
                      <a:pt x="5083" y="969"/>
                    </a:lnTo>
                    <a:lnTo>
                      <a:pt x="5031" y="842"/>
                    </a:lnTo>
                    <a:lnTo>
                      <a:pt x="4978" y="716"/>
                    </a:lnTo>
                    <a:lnTo>
                      <a:pt x="4904" y="611"/>
                    </a:lnTo>
                    <a:lnTo>
                      <a:pt x="4820" y="495"/>
                    </a:lnTo>
                    <a:lnTo>
                      <a:pt x="4736" y="400"/>
                    </a:lnTo>
                    <a:lnTo>
                      <a:pt x="4631" y="316"/>
                    </a:lnTo>
                    <a:lnTo>
                      <a:pt x="4526" y="232"/>
                    </a:lnTo>
                    <a:lnTo>
                      <a:pt x="4410" y="169"/>
                    </a:lnTo>
                    <a:lnTo>
                      <a:pt x="4283" y="106"/>
                    </a:lnTo>
                    <a:lnTo>
                      <a:pt x="4157" y="64"/>
                    </a:lnTo>
                    <a:lnTo>
                      <a:pt x="4020" y="22"/>
                    </a:lnTo>
                    <a:lnTo>
                      <a:pt x="3884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" name="Google Shape;4459;p88">
                <a:extLst>
                  <a:ext uri="{FF2B5EF4-FFF2-40B4-BE49-F238E27FC236}">
                    <a16:creationId xmlns:a16="http://schemas.microsoft.com/office/drawing/2014/main" id="{1982F4F8-4375-4051-A98C-04247113C2BB}"/>
                  </a:ext>
                </a:extLst>
              </p:cNvPr>
              <p:cNvSpPr/>
              <p:nvPr/>
            </p:nvSpPr>
            <p:spPr>
              <a:xfrm>
                <a:off x="1052319" y="1675896"/>
                <a:ext cx="94336" cy="204620"/>
              </a:xfrm>
              <a:custGeom>
                <a:avLst/>
                <a:gdLst/>
                <a:ahLst/>
                <a:cxnLst/>
                <a:rect l="l" t="t" r="r" b="b"/>
                <a:pathLst>
                  <a:path w="4969" h="10778" extrusionOk="0">
                    <a:moveTo>
                      <a:pt x="1506" y="1"/>
                    </a:moveTo>
                    <a:lnTo>
                      <a:pt x="1359" y="11"/>
                    </a:lnTo>
                    <a:lnTo>
                      <a:pt x="1201" y="32"/>
                    </a:lnTo>
                    <a:lnTo>
                      <a:pt x="1064" y="74"/>
                    </a:lnTo>
                    <a:lnTo>
                      <a:pt x="917" y="127"/>
                    </a:lnTo>
                    <a:lnTo>
                      <a:pt x="790" y="190"/>
                    </a:lnTo>
                    <a:lnTo>
                      <a:pt x="664" y="264"/>
                    </a:lnTo>
                    <a:lnTo>
                      <a:pt x="548" y="348"/>
                    </a:lnTo>
                    <a:lnTo>
                      <a:pt x="443" y="443"/>
                    </a:lnTo>
                    <a:lnTo>
                      <a:pt x="338" y="559"/>
                    </a:lnTo>
                    <a:lnTo>
                      <a:pt x="254" y="674"/>
                    </a:lnTo>
                    <a:lnTo>
                      <a:pt x="180" y="801"/>
                    </a:lnTo>
                    <a:lnTo>
                      <a:pt x="117" y="927"/>
                    </a:lnTo>
                    <a:lnTo>
                      <a:pt x="64" y="1064"/>
                    </a:lnTo>
                    <a:lnTo>
                      <a:pt x="33" y="1211"/>
                    </a:lnTo>
                    <a:lnTo>
                      <a:pt x="1" y="1358"/>
                    </a:lnTo>
                    <a:lnTo>
                      <a:pt x="1" y="1516"/>
                    </a:lnTo>
                    <a:lnTo>
                      <a:pt x="1" y="9262"/>
                    </a:lnTo>
                    <a:lnTo>
                      <a:pt x="1" y="9420"/>
                    </a:lnTo>
                    <a:lnTo>
                      <a:pt x="33" y="9567"/>
                    </a:lnTo>
                    <a:lnTo>
                      <a:pt x="64" y="9715"/>
                    </a:lnTo>
                    <a:lnTo>
                      <a:pt x="117" y="9851"/>
                    </a:lnTo>
                    <a:lnTo>
                      <a:pt x="180" y="9988"/>
                    </a:lnTo>
                    <a:lnTo>
                      <a:pt x="254" y="10115"/>
                    </a:lnTo>
                    <a:lnTo>
                      <a:pt x="338" y="10230"/>
                    </a:lnTo>
                    <a:lnTo>
                      <a:pt x="443" y="10336"/>
                    </a:lnTo>
                    <a:lnTo>
                      <a:pt x="548" y="10430"/>
                    </a:lnTo>
                    <a:lnTo>
                      <a:pt x="664" y="10525"/>
                    </a:lnTo>
                    <a:lnTo>
                      <a:pt x="790" y="10599"/>
                    </a:lnTo>
                    <a:lnTo>
                      <a:pt x="917" y="10662"/>
                    </a:lnTo>
                    <a:lnTo>
                      <a:pt x="1064" y="10714"/>
                    </a:lnTo>
                    <a:lnTo>
                      <a:pt x="1201" y="10746"/>
                    </a:lnTo>
                    <a:lnTo>
                      <a:pt x="1359" y="10767"/>
                    </a:lnTo>
                    <a:lnTo>
                      <a:pt x="1506" y="10778"/>
                    </a:lnTo>
                    <a:lnTo>
                      <a:pt x="3453" y="10778"/>
                    </a:lnTo>
                    <a:lnTo>
                      <a:pt x="3611" y="10767"/>
                    </a:lnTo>
                    <a:lnTo>
                      <a:pt x="3758" y="10746"/>
                    </a:lnTo>
                    <a:lnTo>
                      <a:pt x="3905" y="10714"/>
                    </a:lnTo>
                    <a:lnTo>
                      <a:pt x="4042" y="10662"/>
                    </a:lnTo>
                    <a:lnTo>
                      <a:pt x="4179" y="10599"/>
                    </a:lnTo>
                    <a:lnTo>
                      <a:pt x="4305" y="10525"/>
                    </a:lnTo>
                    <a:lnTo>
                      <a:pt x="4421" y="10430"/>
                    </a:lnTo>
                    <a:lnTo>
                      <a:pt x="4526" y="10336"/>
                    </a:lnTo>
                    <a:lnTo>
                      <a:pt x="4621" y="10230"/>
                    </a:lnTo>
                    <a:lnTo>
                      <a:pt x="4716" y="10115"/>
                    </a:lnTo>
                    <a:lnTo>
                      <a:pt x="4790" y="9988"/>
                    </a:lnTo>
                    <a:lnTo>
                      <a:pt x="4853" y="9851"/>
                    </a:lnTo>
                    <a:lnTo>
                      <a:pt x="4905" y="9715"/>
                    </a:lnTo>
                    <a:lnTo>
                      <a:pt x="4937" y="9567"/>
                    </a:lnTo>
                    <a:lnTo>
                      <a:pt x="4958" y="9420"/>
                    </a:lnTo>
                    <a:lnTo>
                      <a:pt x="4968" y="9262"/>
                    </a:lnTo>
                    <a:lnTo>
                      <a:pt x="4968" y="1516"/>
                    </a:lnTo>
                    <a:lnTo>
                      <a:pt x="4958" y="1358"/>
                    </a:lnTo>
                    <a:lnTo>
                      <a:pt x="4937" y="1211"/>
                    </a:lnTo>
                    <a:lnTo>
                      <a:pt x="4905" y="1064"/>
                    </a:lnTo>
                    <a:lnTo>
                      <a:pt x="4853" y="927"/>
                    </a:lnTo>
                    <a:lnTo>
                      <a:pt x="4790" y="801"/>
                    </a:lnTo>
                    <a:lnTo>
                      <a:pt x="4716" y="674"/>
                    </a:lnTo>
                    <a:lnTo>
                      <a:pt x="4621" y="559"/>
                    </a:lnTo>
                    <a:lnTo>
                      <a:pt x="4526" y="443"/>
                    </a:lnTo>
                    <a:lnTo>
                      <a:pt x="4421" y="348"/>
                    </a:lnTo>
                    <a:lnTo>
                      <a:pt x="4305" y="264"/>
                    </a:lnTo>
                    <a:lnTo>
                      <a:pt x="4179" y="190"/>
                    </a:lnTo>
                    <a:lnTo>
                      <a:pt x="4042" y="127"/>
                    </a:lnTo>
                    <a:lnTo>
                      <a:pt x="3905" y="74"/>
                    </a:lnTo>
                    <a:lnTo>
                      <a:pt x="3758" y="32"/>
                    </a:lnTo>
                    <a:lnTo>
                      <a:pt x="3611" y="11"/>
                    </a:lnTo>
                    <a:lnTo>
                      <a:pt x="3453" y="1"/>
                    </a:ln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" name="Google Shape;4460;p88">
                <a:extLst>
                  <a:ext uri="{FF2B5EF4-FFF2-40B4-BE49-F238E27FC236}">
                    <a16:creationId xmlns:a16="http://schemas.microsoft.com/office/drawing/2014/main" id="{7D660D05-B82A-425C-A1C6-E2C5EF28E408}"/>
                  </a:ext>
                </a:extLst>
              </p:cNvPr>
              <p:cNvSpPr/>
              <p:nvPr/>
            </p:nvSpPr>
            <p:spPr>
              <a:xfrm>
                <a:off x="1505502" y="3434604"/>
                <a:ext cx="382434" cy="1910954"/>
              </a:xfrm>
              <a:custGeom>
                <a:avLst/>
                <a:gdLst/>
                <a:ahLst/>
                <a:cxnLst/>
                <a:rect l="l" t="t" r="r" b="b"/>
                <a:pathLst>
                  <a:path w="20144" h="100656" extrusionOk="0">
                    <a:moveTo>
                      <a:pt x="10072" y="1"/>
                    </a:moveTo>
                    <a:lnTo>
                      <a:pt x="9588" y="32"/>
                    </a:lnTo>
                    <a:lnTo>
                      <a:pt x="9114" y="85"/>
                    </a:lnTo>
                    <a:lnTo>
                      <a:pt x="8630" y="159"/>
                    </a:lnTo>
                    <a:lnTo>
                      <a:pt x="8146" y="253"/>
                    </a:lnTo>
                    <a:lnTo>
                      <a:pt x="7672" y="380"/>
                    </a:lnTo>
                    <a:lnTo>
                      <a:pt x="7430" y="453"/>
                    </a:lnTo>
                    <a:lnTo>
                      <a:pt x="7199" y="527"/>
                    </a:lnTo>
                    <a:lnTo>
                      <a:pt x="6957" y="611"/>
                    </a:lnTo>
                    <a:lnTo>
                      <a:pt x="6725" y="706"/>
                    </a:lnTo>
                    <a:lnTo>
                      <a:pt x="6494" y="801"/>
                    </a:lnTo>
                    <a:lnTo>
                      <a:pt x="6262" y="906"/>
                    </a:lnTo>
                    <a:lnTo>
                      <a:pt x="6041" y="1011"/>
                    </a:lnTo>
                    <a:lnTo>
                      <a:pt x="5820" y="1127"/>
                    </a:lnTo>
                    <a:lnTo>
                      <a:pt x="5389" y="1359"/>
                    </a:lnTo>
                    <a:lnTo>
                      <a:pt x="4968" y="1622"/>
                    </a:lnTo>
                    <a:lnTo>
                      <a:pt x="4568" y="1895"/>
                    </a:lnTo>
                    <a:lnTo>
                      <a:pt x="4189" y="2190"/>
                    </a:lnTo>
                    <a:lnTo>
                      <a:pt x="3820" y="2506"/>
                    </a:lnTo>
                    <a:lnTo>
                      <a:pt x="3473" y="2832"/>
                    </a:lnTo>
                    <a:lnTo>
                      <a:pt x="3147" y="3169"/>
                    </a:lnTo>
                    <a:lnTo>
                      <a:pt x="2842" y="3527"/>
                    </a:lnTo>
                    <a:lnTo>
                      <a:pt x="2547" y="3905"/>
                    </a:lnTo>
                    <a:lnTo>
                      <a:pt x="2273" y="4284"/>
                    </a:lnTo>
                    <a:lnTo>
                      <a:pt x="2010" y="4684"/>
                    </a:lnTo>
                    <a:lnTo>
                      <a:pt x="1779" y="5084"/>
                    </a:lnTo>
                    <a:lnTo>
                      <a:pt x="1568" y="5505"/>
                    </a:lnTo>
                    <a:lnTo>
                      <a:pt x="1368" y="5926"/>
                    </a:lnTo>
                    <a:lnTo>
                      <a:pt x="1200" y="6368"/>
                    </a:lnTo>
                    <a:lnTo>
                      <a:pt x="1042" y="6810"/>
                    </a:lnTo>
                    <a:lnTo>
                      <a:pt x="905" y="7263"/>
                    </a:lnTo>
                    <a:lnTo>
                      <a:pt x="800" y="7715"/>
                    </a:lnTo>
                    <a:lnTo>
                      <a:pt x="705" y="8178"/>
                    </a:lnTo>
                    <a:lnTo>
                      <a:pt x="642" y="8652"/>
                    </a:lnTo>
                    <a:lnTo>
                      <a:pt x="600" y="9125"/>
                    </a:lnTo>
                    <a:lnTo>
                      <a:pt x="579" y="9599"/>
                    </a:lnTo>
                    <a:lnTo>
                      <a:pt x="579" y="10073"/>
                    </a:lnTo>
                    <a:lnTo>
                      <a:pt x="611" y="10557"/>
                    </a:lnTo>
                    <a:lnTo>
                      <a:pt x="653" y="11030"/>
                    </a:lnTo>
                    <a:lnTo>
                      <a:pt x="726" y="11515"/>
                    </a:lnTo>
                    <a:lnTo>
                      <a:pt x="832" y="11988"/>
                    </a:lnTo>
                    <a:lnTo>
                      <a:pt x="958" y="12472"/>
                    </a:lnTo>
                    <a:lnTo>
                      <a:pt x="1021" y="12704"/>
                    </a:lnTo>
                    <a:lnTo>
                      <a:pt x="1105" y="12946"/>
                    </a:lnTo>
                    <a:lnTo>
                      <a:pt x="1189" y="13177"/>
                    </a:lnTo>
                    <a:lnTo>
                      <a:pt x="1274" y="13419"/>
                    </a:lnTo>
                    <a:lnTo>
                      <a:pt x="1200" y="13104"/>
                    </a:lnTo>
                    <a:lnTo>
                      <a:pt x="1158" y="12862"/>
                    </a:lnTo>
                    <a:lnTo>
                      <a:pt x="1137" y="12693"/>
                    </a:lnTo>
                    <a:lnTo>
                      <a:pt x="1137" y="12577"/>
                    </a:lnTo>
                    <a:lnTo>
                      <a:pt x="1158" y="12504"/>
                    </a:lnTo>
                    <a:lnTo>
                      <a:pt x="1168" y="12483"/>
                    </a:lnTo>
                    <a:lnTo>
                      <a:pt x="1189" y="12462"/>
                    </a:lnTo>
                    <a:lnTo>
                      <a:pt x="1210" y="12451"/>
                    </a:lnTo>
                    <a:lnTo>
                      <a:pt x="1242" y="12462"/>
                    </a:lnTo>
                    <a:lnTo>
                      <a:pt x="1274" y="12483"/>
                    </a:lnTo>
                    <a:lnTo>
                      <a:pt x="1316" y="12525"/>
                    </a:lnTo>
                    <a:lnTo>
                      <a:pt x="1389" y="12641"/>
                    </a:lnTo>
                    <a:lnTo>
                      <a:pt x="1463" y="12809"/>
                    </a:lnTo>
                    <a:lnTo>
                      <a:pt x="1537" y="12998"/>
                    </a:lnTo>
                    <a:lnTo>
                      <a:pt x="1600" y="13219"/>
                    </a:lnTo>
                    <a:lnTo>
                      <a:pt x="1663" y="13451"/>
                    </a:lnTo>
                    <a:lnTo>
                      <a:pt x="1779" y="13967"/>
                    </a:lnTo>
                    <a:lnTo>
                      <a:pt x="1884" y="14524"/>
                    </a:lnTo>
                    <a:lnTo>
                      <a:pt x="1979" y="15114"/>
                    </a:lnTo>
                    <a:lnTo>
                      <a:pt x="2052" y="15724"/>
                    </a:lnTo>
                    <a:lnTo>
                      <a:pt x="2126" y="16356"/>
                    </a:lnTo>
                    <a:lnTo>
                      <a:pt x="2179" y="16998"/>
                    </a:lnTo>
                    <a:lnTo>
                      <a:pt x="2231" y="17650"/>
                    </a:lnTo>
                    <a:lnTo>
                      <a:pt x="2326" y="18976"/>
                    </a:lnTo>
                    <a:lnTo>
                      <a:pt x="2358" y="19660"/>
                    </a:lnTo>
                    <a:lnTo>
                      <a:pt x="2379" y="20334"/>
                    </a:lnTo>
                    <a:lnTo>
                      <a:pt x="2421" y="21713"/>
                    </a:lnTo>
                    <a:lnTo>
                      <a:pt x="2431" y="23091"/>
                    </a:lnTo>
                    <a:lnTo>
                      <a:pt x="2442" y="24491"/>
                    </a:lnTo>
                    <a:lnTo>
                      <a:pt x="2431" y="25891"/>
                    </a:lnTo>
                    <a:lnTo>
                      <a:pt x="2400" y="27301"/>
                    </a:lnTo>
                    <a:lnTo>
                      <a:pt x="2358" y="28711"/>
                    </a:lnTo>
                    <a:lnTo>
                      <a:pt x="2305" y="30132"/>
                    </a:lnTo>
                    <a:lnTo>
                      <a:pt x="2252" y="31553"/>
                    </a:lnTo>
                    <a:lnTo>
                      <a:pt x="2189" y="32974"/>
                    </a:lnTo>
                    <a:lnTo>
                      <a:pt x="2105" y="34394"/>
                    </a:lnTo>
                    <a:lnTo>
                      <a:pt x="1905" y="37236"/>
                    </a:lnTo>
                    <a:lnTo>
                      <a:pt x="1695" y="40088"/>
                    </a:lnTo>
                    <a:lnTo>
                      <a:pt x="1579" y="41509"/>
                    </a:lnTo>
                    <a:lnTo>
                      <a:pt x="1442" y="42930"/>
                    </a:lnTo>
                    <a:lnTo>
                      <a:pt x="853" y="48634"/>
                    </a:lnTo>
                    <a:lnTo>
                      <a:pt x="705" y="50055"/>
                    </a:lnTo>
                    <a:lnTo>
                      <a:pt x="621" y="50770"/>
                    </a:lnTo>
                    <a:lnTo>
                      <a:pt x="537" y="51475"/>
                    </a:lnTo>
                    <a:lnTo>
                      <a:pt x="442" y="52181"/>
                    </a:lnTo>
                    <a:lnTo>
                      <a:pt x="337" y="52886"/>
                    </a:lnTo>
                    <a:lnTo>
                      <a:pt x="221" y="53591"/>
                    </a:lnTo>
                    <a:lnTo>
                      <a:pt x="105" y="54285"/>
                    </a:lnTo>
                    <a:lnTo>
                      <a:pt x="53" y="54601"/>
                    </a:lnTo>
                    <a:lnTo>
                      <a:pt x="21" y="54759"/>
                    </a:lnTo>
                    <a:lnTo>
                      <a:pt x="11" y="54927"/>
                    </a:lnTo>
                    <a:lnTo>
                      <a:pt x="0" y="55106"/>
                    </a:lnTo>
                    <a:lnTo>
                      <a:pt x="11" y="55275"/>
                    </a:lnTo>
                    <a:lnTo>
                      <a:pt x="32" y="55959"/>
                    </a:lnTo>
                    <a:lnTo>
                      <a:pt x="53" y="56632"/>
                    </a:lnTo>
                    <a:lnTo>
                      <a:pt x="84" y="57990"/>
                    </a:lnTo>
                    <a:lnTo>
                      <a:pt x="95" y="59358"/>
                    </a:lnTo>
                    <a:lnTo>
                      <a:pt x="95" y="60716"/>
                    </a:lnTo>
                    <a:lnTo>
                      <a:pt x="21" y="66157"/>
                    </a:lnTo>
                    <a:lnTo>
                      <a:pt x="11" y="68883"/>
                    </a:lnTo>
                    <a:lnTo>
                      <a:pt x="32" y="70240"/>
                    </a:lnTo>
                    <a:lnTo>
                      <a:pt x="63" y="71598"/>
                    </a:lnTo>
                    <a:lnTo>
                      <a:pt x="116" y="72966"/>
                    </a:lnTo>
                    <a:lnTo>
                      <a:pt x="179" y="74324"/>
                    </a:lnTo>
                    <a:lnTo>
                      <a:pt x="263" y="75681"/>
                    </a:lnTo>
                    <a:lnTo>
                      <a:pt x="358" y="77039"/>
                    </a:lnTo>
                    <a:lnTo>
                      <a:pt x="558" y="79754"/>
                    </a:lnTo>
                    <a:lnTo>
                      <a:pt x="600" y="80438"/>
                    </a:lnTo>
                    <a:lnTo>
                      <a:pt x="663" y="81122"/>
                    </a:lnTo>
                    <a:lnTo>
                      <a:pt x="779" y="82480"/>
                    </a:lnTo>
                    <a:lnTo>
                      <a:pt x="1021" y="85195"/>
                    </a:lnTo>
                    <a:lnTo>
                      <a:pt x="1305" y="87911"/>
                    </a:lnTo>
                    <a:lnTo>
                      <a:pt x="1442" y="89268"/>
                    </a:lnTo>
                    <a:lnTo>
                      <a:pt x="1600" y="90626"/>
                    </a:lnTo>
                    <a:lnTo>
                      <a:pt x="1768" y="91984"/>
                    </a:lnTo>
                    <a:lnTo>
                      <a:pt x="1852" y="92668"/>
                    </a:lnTo>
                    <a:lnTo>
                      <a:pt x="1937" y="93352"/>
                    </a:lnTo>
                    <a:lnTo>
                      <a:pt x="2126" y="94709"/>
                    </a:lnTo>
                    <a:lnTo>
                      <a:pt x="2221" y="95383"/>
                    </a:lnTo>
                    <a:lnTo>
                      <a:pt x="2315" y="96067"/>
                    </a:lnTo>
                    <a:lnTo>
                      <a:pt x="2421" y="96741"/>
                    </a:lnTo>
                    <a:lnTo>
                      <a:pt x="2526" y="97425"/>
                    </a:lnTo>
                    <a:lnTo>
                      <a:pt x="2757" y="98782"/>
                    </a:lnTo>
                    <a:lnTo>
                      <a:pt x="2789" y="98951"/>
                    </a:lnTo>
                    <a:lnTo>
                      <a:pt x="2842" y="99119"/>
                    </a:lnTo>
                    <a:lnTo>
                      <a:pt x="2905" y="99287"/>
                    </a:lnTo>
                    <a:lnTo>
                      <a:pt x="2978" y="99445"/>
                    </a:lnTo>
                    <a:lnTo>
                      <a:pt x="3073" y="99603"/>
                    </a:lnTo>
                    <a:lnTo>
                      <a:pt x="3168" y="99740"/>
                    </a:lnTo>
                    <a:lnTo>
                      <a:pt x="3284" y="99877"/>
                    </a:lnTo>
                    <a:lnTo>
                      <a:pt x="3399" y="100014"/>
                    </a:lnTo>
                    <a:lnTo>
                      <a:pt x="3526" y="100129"/>
                    </a:lnTo>
                    <a:lnTo>
                      <a:pt x="3673" y="100235"/>
                    </a:lnTo>
                    <a:lnTo>
                      <a:pt x="3820" y="100329"/>
                    </a:lnTo>
                    <a:lnTo>
                      <a:pt x="3978" y="100424"/>
                    </a:lnTo>
                    <a:lnTo>
                      <a:pt x="4136" y="100498"/>
                    </a:lnTo>
                    <a:lnTo>
                      <a:pt x="4305" y="100561"/>
                    </a:lnTo>
                    <a:lnTo>
                      <a:pt x="4483" y="100603"/>
                    </a:lnTo>
                    <a:lnTo>
                      <a:pt x="4673" y="100635"/>
                    </a:lnTo>
                    <a:lnTo>
                      <a:pt x="4904" y="100656"/>
                    </a:lnTo>
                    <a:lnTo>
                      <a:pt x="5125" y="100656"/>
                    </a:lnTo>
                    <a:lnTo>
                      <a:pt x="5357" y="100635"/>
                    </a:lnTo>
                    <a:lnTo>
                      <a:pt x="5567" y="100582"/>
                    </a:lnTo>
                    <a:lnTo>
                      <a:pt x="5778" y="100519"/>
                    </a:lnTo>
                    <a:lnTo>
                      <a:pt x="5978" y="100435"/>
                    </a:lnTo>
                    <a:lnTo>
                      <a:pt x="6167" y="100329"/>
                    </a:lnTo>
                    <a:lnTo>
                      <a:pt x="6357" y="100203"/>
                    </a:lnTo>
                    <a:lnTo>
                      <a:pt x="6515" y="100066"/>
                    </a:lnTo>
                    <a:lnTo>
                      <a:pt x="6673" y="99908"/>
                    </a:lnTo>
                    <a:lnTo>
                      <a:pt x="6809" y="99740"/>
                    </a:lnTo>
                    <a:lnTo>
                      <a:pt x="6936" y="99561"/>
                    </a:lnTo>
                    <a:lnTo>
                      <a:pt x="7041" y="99361"/>
                    </a:lnTo>
                    <a:lnTo>
                      <a:pt x="7125" y="99161"/>
                    </a:lnTo>
                    <a:lnTo>
                      <a:pt x="7188" y="98940"/>
                    </a:lnTo>
                    <a:lnTo>
                      <a:pt x="7230" y="98709"/>
                    </a:lnTo>
                    <a:lnTo>
                      <a:pt x="7420" y="97351"/>
                    </a:lnTo>
                    <a:lnTo>
                      <a:pt x="7514" y="96667"/>
                    </a:lnTo>
                    <a:lnTo>
                      <a:pt x="7588" y="95983"/>
                    </a:lnTo>
                    <a:lnTo>
                      <a:pt x="7672" y="95309"/>
                    </a:lnTo>
                    <a:lnTo>
                      <a:pt x="7746" y="94625"/>
                    </a:lnTo>
                    <a:lnTo>
                      <a:pt x="7893" y="93257"/>
                    </a:lnTo>
                    <a:lnTo>
                      <a:pt x="7967" y="92583"/>
                    </a:lnTo>
                    <a:lnTo>
                      <a:pt x="8030" y="91899"/>
                    </a:lnTo>
                    <a:lnTo>
                      <a:pt x="8146" y="90531"/>
                    </a:lnTo>
                    <a:lnTo>
                      <a:pt x="8272" y="89174"/>
                    </a:lnTo>
                    <a:lnTo>
                      <a:pt x="8377" y="87805"/>
                    </a:lnTo>
                    <a:lnTo>
                      <a:pt x="8577" y="85090"/>
                    </a:lnTo>
                    <a:lnTo>
                      <a:pt x="8735" y="82364"/>
                    </a:lnTo>
                    <a:lnTo>
                      <a:pt x="8819" y="80996"/>
                    </a:lnTo>
                    <a:lnTo>
                      <a:pt x="8851" y="80323"/>
                    </a:lnTo>
                    <a:lnTo>
                      <a:pt x="8883" y="79639"/>
                    </a:lnTo>
                    <a:lnTo>
                      <a:pt x="8998" y="76913"/>
                    </a:lnTo>
                    <a:lnTo>
                      <a:pt x="9051" y="75555"/>
                    </a:lnTo>
                    <a:lnTo>
                      <a:pt x="9104" y="74197"/>
                    </a:lnTo>
                    <a:lnTo>
                      <a:pt x="9125" y="72829"/>
                    </a:lnTo>
                    <a:lnTo>
                      <a:pt x="9146" y="71472"/>
                    </a:lnTo>
                    <a:lnTo>
                      <a:pt x="9135" y="70114"/>
                    </a:lnTo>
                    <a:lnTo>
                      <a:pt x="9114" y="68746"/>
                    </a:lnTo>
                    <a:lnTo>
                      <a:pt x="9019" y="66031"/>
                    </a:lnTo>
                    <a:lnTo>
                      <a:pt x="8788" y="60589"/>
                    </a:lnTo>
                    <a:lnTo>
                      <a:pt x="8756" y="59232"/>
                    </a:lnTo>
                    <a:lnTo>
                      <a:pt x="8725" y="57874"/>
                    </a:lnTo>
                    <a:lnTo>
                      <a:pt x="8714" y="56506"/>
                    </a:lnTo>
                    <a:lnTo>
                      <a:pt x="8714" y="55832"/>
                    </a:lnTo>
                    <a:lnTo>
                      <a:pt x="8715" y="55777"/>
                    </a:lnTo>
                    <a:lnTo>
                      <a:pt x="8809" y="55422"/>
                    </a:lnTo>
                    <a:lnTo>
                      <a:pt x="8988" y="54717"/>
                    </a:lnTo>
                    <a:lnTo>
                      <a:pt x="9188" y="54022"/>
                    </a:lnTo>
                    <a:lnTo>
                      <a:pt x="9388" y="53317"/>
                    </a:lnTo>
                    <a:lnTo>
                      <a:pt x="10219" y="50528"/>
                    </a:lnTo>
                    <a:lnTo>
                      <a:pt x="11861" y="44940"/>
                    </a:lnTo>
                    <a:lnTo>
                      <a:pt x="13503" y="39320"/>
                    </a:lnTo>
                    <a:lnTo>
                      <a:pt x="15124" y="33679"/>
                    </a:lnTo>
                    <a:lnTo>
                      <a:pt x="15523" y="32258"/>
                    </a:lnTo>
                    <a:lnTo>
                      <a:pt x="15923" y="30827"/>
                    </a:lnTo>
                    <a:lnTo>
                      <a:pt x="16323" y="29395"/>
                    </a:lnTo>
                    <a:lnTo>
                      <a:pt x="16713" y="27954"/>
                    </a:lnTo>
                    <a:lnTo>
                      <a:pt x="17102" y="26512"/>
                    </a:lnTo>
                    <a:lnTo>
                      <a:pt x="17492" y="25059"/>
                    </a:lnTo>
                    <a:lnTo>
                      <a:pt x="17870" y="23586"/>
                    </a:lnTo>
                    <a:lnTo>
                      <a:pt x="18239" y="22102"/>
                    </a:lnTo>
                    <a:lnTo>
                      <a:pt x="18597" y="20597"/>
                    </a:lnTo>
                    <a:lnTo>
                      <a:pt x="18775" y="19839"/>
                    </a:lnTo>
                    <a:lnTo>
                      <a:pt x="18954" y="19071"/>
                    </a:lnTo>
                    <a:lnTo>
                      <a:pt x="19123" y="18292"/>
                    </a:lnTo>
                    <a:lnTo>
                      <a:pt x="19281" y="17503"/>
                    </a:lnTo>
                    <a:lnTo>
                      <a:pt x="19439" y="16692"/>
                    </a:lnTo>
                    <a:lnTo>
                      <a:pt x="19596" y="15872"/>
                    </a:lnTo>
                    <a:lnTo>
                      <a:pt x="19744" y="15019"/>
                    </a:lnTo>
                    <a:lnTo>
                      <a:pt x="19870" y="14135"/>
                    </a:lnTo>
                    <a:lnTo>
                      <a:pt x="19933" y="13683"/>
                    </a:lnTo>
                    <a:lnTo>
                      <a:pt x="19986" y="13209"/>
                    </a:lnTo>
                    <a:lnTo>
                      <a:pt x="20028" y="12725"/>
                    </a:lnTo>
                    <a:lnTo>
                      <a:pt x="20070" y="12230"/>
                    </a:lnTo>
                    <a:lnTo>
                      <a:pt x="20112" y="11704"/>
                    </a:lnTo>
                    <a:lnTo>
                      <a:pt x="20133" y="11146"/>
                    </a:lnTo>
                    <a:lnTo>
                      <a:pt x="20144" y="10546"/>
                    </a:lnTo>
                    <a:lnTo>
                      <a:pt x="20123" y="9904"/>
                    </a:lnTo>
                    <a:lnTo>
                      <a:pt x="20081" y="9189"/>
                    </a:lnTo>
                    <a:lnTo>
                      <a:pt x="20038" y="8799"/>
                    </a:lnTo>
                    <a:lnTo>
                      <a:pt x="19986" y="8368"/>
                    </a:lnTo>
                    <a:lnTo>
                      <a:pt x="19912" y="7905"/>
                    </a:lnTo>
                    <a:lnTo>
                      <a:pt x="19796" y="7378"/>
                    </a:lnTo>
                    <a:lnTo>
                      <a:pt x="19723" y="7105"/>
                    </a:lnTo>
                    <a:lnTo>
                      <a:pt x="19638" y="6800"/>
                    </a:lnTo>
                    <a:lnTo>
                      <a:pt x="19544" y="6484"/>
                    </a:lnTo>
                    <a:lnTo>
                      <a:pt x="19439" y="6147"/>
                    </a:lnTo>
                    <a:lnTo>
                      <a:pt x="19344" y="5916"/>
                    </a:lnTo>
                    <a:lnTo>
                      <a:pt x="19239" y="5684"/>
                    </a:lnTo>
                    <a:lnTo>
                      <a:pt x="19133" y="5463"/>
                    </a:lnTo>
                    <a:lnTo>
                      <a:pt x="19018" y="5242"/>
                    </a:lnTo>
                    <a:lnTo>
                      <a:pt x="18775" y="4811"/>
                    </a:lnTo>
                    <a:lnTo>
                      <a:pt x="18523" y="4400"/>
                    </a:lnTo>
                    <a:lnTo>
                      <a:pt x="18249" y="4000"/>
                    </a:lnTo>
                    <a:lnTo>
                      <a:pt x="17955" y="3611"/>
                    </a:lnTo>
                    <a:lnTo>
                      <a:pt x="17639" y="3253"/>
                    </a:lnTo>
                    <a:lnTo>
                      <a:pt x="17313" y="2906"/>
                    </a:lnTo>
                    <a:lnTo>
                      <a:pt x="16965" y="2569"/>
                    </a:lnTo>
                    <a:lnTo>
                      <a:pt x="16607" y="2264"/>
                    </a:lnTo>
                    <a:lnTo>
                      <a:pt x="16239" y="1969"/>
                    </a:lnTo>
                    <a:lnTo>
                      <a:pt x="15860" y="1695"/>
                    </a:lnTo>
                    <a:lnTo>
                      <a:pt x="15460" y="1443"/>
                    </a:lnTo>
                    <a:lnTo>
                      <a:pt x="15050" y="1201"/>
                    </a:lnTo>
                    <a:lnTo>
                      <a:pt x="14639" y="990"/>
                    </a:lnTo>
                    <a:lnTo>
                      <a:pt x="14208" y="790"/>
                    </a:lnTo>
                    <a:lnTo>
                      <a:pt x="13776" y="622"/>
                    </a:lnTo>
                    <a:lnTo>
                      <a:pt x="13334" y="464"/>
                    </a:lnTo>
                    <a:lnTo>
                      <a:pt x="12882" y="338"/>
                    </a:lnTo>
                    <a:lnTo>
                      <a:pt x="12419" y="222"/>
                    </a:lnTo>
                    <a:lnTo>
                      <a:pt x="11956" y="138"/>
                    </a:lnTo>
                    <a:lnTo>
                      <a:pt x="11493" y="64"/>
                    </a:lnTo>
                    <a:lnTo>
                      <a:pt x="11019" y="22"/>
                    </a:lnTo>
                    <a:lnTo>
                      <a:pt x="10545" y="1"/>
                    </a:lnTo>
                    <a:close/>
                  </a:path>
                </a:pathLst>
              </a:custGeom>
              <a:solidFill>
                <a:srgbClr val="E89A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" name="Google Shape;4461;p88">
                <a:extLst>
                  <a:ext uri="{FF2B5EF4-FFF2-40B4-BE49-F238E27FC236}">
                    <a16:creationId xmlns:a16="http://schemas.microsoft.com/office/drawing/2014/main" id="{294E0D41-5596-451E-9679-6D931345AEA0}"/>
                  </a:ext>
                </a:extLst>
              </p:cNvPr>
              <p:cNvSpPr/>
              <p:nvPr/>
            </p:nvSpPr>
            <p:spPr>
              <a:xfrm>
                <a:off x="1505502" y="3434604"/>
                <a:ext cx="382434" cy="1910954"/>
              </a:xfrm>
              <a:custGeom>
                <a:avLst/>
                <a:gdLst/>
                <a:ahLst/>
                <a:cxnLst/>
                <a:rect l="l" t="t" r="r" b="b"/>
                <a:pathLst>
                  <a:path w="20144" h="100656" fill="none" extrusionOk="0">
                    <a:moveTo>
                      <a:pt x="2757" y="98782"/>
                    </a:moveTo>
                    <a:lnTo>
                      <a:pt x="2757" y="98782"/>
                    </a:lnTo>
                    <a:lnTo>
                      <a:pt x="2526" y="97425"/>
                    </a:lnTo>
                    <a:lnTo>
                      <a:pt x="2421" y="96741"/>
                    </a:lnTo>
                    <a:lnTo>
                      <a:pt x="2315" y="96067"/>
                    </a:lnTo>
                    <a:lnTo>
                      <a:pt x="2315" y="96067"/>
                    </a:lnTo>
                    <a:lnTo>
                      <a:pt x="2221" y="95383"/>
                    </a:lnTo>
                    <a:lnTo>
                      <a:pt x="2126" y="94709"/>
                    </a:lnTo>
                    <a:lnTo>
                      <a:pt x="1937" y="93352"/>
                    </a:lnTo>
                    <a:lnTo>
                      <a:pt x="1937" y="93352"/>
                    </a:lnTo>
                    <a:lnTo>
                      <a:pt x="1852" y="92668"/>
                    </a:lnTo>
                    <a:lnTo>
                      <a:pt x="1768" y="91984"/>
                    </a:lnTo>
                    <a:lnTo>
                      <a:pt x="1600" y="90626"/>
                    </a:lnTo>
                    <a:lnTo>
                      <a:pt x="1600" y="90626"/>
                    </a:lnTo>
                    <a:lnTo>
                      <a:pt x="1442" y="89268"/>
                    </a:lnTo>
                    <a:lnTo>
                      <a:pt x="1305" y="87911"/>
                    </a:lnTo>
                    <a:lnTo>
                      <a:pt x="1021" y="85195"/>
                    </a:lnTo>
                    <a:lnTo>
                      <a:pt x="779" y="82480"/>
                    </a:lnTo>
                    <a:lnTo>
                      <a:pt x="779" y="82480"/>
                    </a:lnTo>
                    <a:lnTo>
                      <a:pt x="663" y="81122"/>
                    </a:lnTo>
                    <a:lnTo>
                      <a:pt x="600" y="80438"/>
                    </a:lnTo>
                    <a:lnTo>
                      <a:pt x="558" y="79754"/>
                    </a:lnTo>
                    <a:lnTo>
                      <a:pt x="358" y="77039"/>
                    </a:lnTo>
                    <a:lnTo>
                      <a:pt x="358" y="77039"/>
                    </a:lnTo>
                    <a:lnTo>
                      <a:pt x="263" y="75681"/>
                    </a:lnTo>
                    <a:lnTo>
                      <a:pt x="179" y="74324"/>
                    </a:lnTo>
                    <a:lnTo>
                      <a:pt x="116" y="72966"/>
                    </a:lnTo>
                    <a:lnTo>
                      <a:pt x="63" y="71598"/>
                    </a:lnTo>
                    <a:lnTo>
                      <a:pt x="63" y="71598"/>
                    </a:lnTo>
                    <a:lnTo>
                      <a:pt x="32" y="70240"/>
                    </a:lnTo>
                    <a:lnTo>
                      <a:pt x="11" y="68883"/>
                    </a:lnTo>
                    <a:lnTo>
                      <a:pt x="21" y="66157"/>
                    </a:lnTo>
                    <a:lnTo>
                      <a:pt x="95" y="60716"/>
                    </a:lnTo>
                    <a:lnTo>
                      <a:pt x="95" y="60716"/>
                    </a:lnTo>
                    <a:lnTo>
                      <a:pt x="95" y="59358"/>
                    </a:lnTo>
                    <a:lnTo>
                      <a:pt x="84" y="57990"/>
                    </a:lnTo>
                    <a:lnTo>
                      <a:pt x="53" y="56632"/>
                    </a:lnTo>
                    <a:lnTo>
                      <a:pt x="32" y="55959"/>
                    </a:lnTo>
                    <a:lnTo>
                      <a:pt x="11" y="55275"/>
                    </a:lnTo>
                    <a:lnTo>
                      <a:pt x="11" y="55275"/>
                    </a:lnTo>
                    <a:lnTo>
                      <a:pt x="0" y="55106"/>
                    </a:lnTo>
                    <a:lnTo>
                      <a:pt x="11" y="54927"/>
                    </a:lnTo>
                    <a:lnTo>
                      <a:pt x="21" y="54759"/>
                    </a:lnTo>
                    <a:lnTo>
                      <a:pt x="53" y="54601"/>
                    </a:lnTo>
                    <a:lnTo>
                      <a:pt x="105" y="54285"/>
                    </a:lnTo>
                    <a:lnTo>
                      <a:pt x="105" y="54285"/>
                    </a:lnTo>
                    <a:lnTo>
                      <a:pt x="221" y="53591"/>
                    </a:lnTo>
                    <a:lnTo>
                      <a:pt x="337" y="52886"/>
                    </a:lnTo>
                    <a:lnTo>
                      <a:pt x="442" y="52181"/>
                    </a:lnTo>
                    <a:lnTo>
                      <a:pt x="537" y="51475"/>
                    </a:lnTo>
                    <a:lnTo>
                      <a:pt x="537" y="51475"/>
                    </a:lnTo>
                    <a:lnTo>
                      <a:pt x="621" y="50770"/>
                    </a:lnTo>
                    <a:lnTo>
                      <a:pt x="705" y="50055"/>
                    </a:lnTo>
                    <a:lnTo>
                      <a:pt x="853" y="48634"/>
                    </a:lnTo>
                    <a:lnTo>
                      <a:pt x="1442" y="42930"/>
                    </a:lnTo>
                    <a:lnTo>
                      <a:pt x="1442" y="42930"/>
                    </a:lnTo>
                    <a:lnTo>
                      <a:pt x="1579" y="41509"/>
                    </a:lnTo>
                    <a:lnTo>
                      <a:pt x="1695" y="40088"/>
                    </a:lnTo>
                    <a:lnTo>
                      <a:pt x="1905" y="37236"/>
                    </a:lnTo>
                    <a:lnTo>
                      <a:pt x="1905" y="37236"/>
                    </a:lnTo>
                    <a:lnTo>
                      <a:pt x="2105" y="34394"/>
                    </a:lnTo>
                    <a:lnTo>
                      <a:pt x="2189" y="32974"/>
                    </a:lnTo>
                    <a:lnTo>
                      <a:pt x="2252" y="31553"/>
                    </a:lnTo>
                    <a:lnTo>
                      <a:pt x="2252" y="31553"/>
                    </a:lnTo>
                    <a:lnTo>
                      <a:pt x="2305" y="30132"/>
                    </a:lnTo>
                    <a:lnTo>
                      <a:pt x="2358" y="28711"/>
                    </a:lnTo>
                    <a:lnTo>
                      <a:pt x="2400" y="27301"/>
                    </a:lnTo>
                    <a:lnTo>
                      <a:pt x="2431" y="25891"/>
                    </a:lnTo>
                    <a:lnTo>
                      <a:pt x="2431" y="25891"/>
                    </a:lnTo>
                    <a:lnTo>
                      <a:pt x="2442" y="24491"/>
                    </a:lnTo>
                    <a:lnTo>
                      <a:pt x="2431" y="23091"/>
                    </a:lnTo>
                    <a:lnTo>
                      <a:pt x="2421" y="21713"/>
                    </a:lnTo>
                    <a:lnTo>
                      <a:pt x="2379" y="20334"/>
                    </a:lnTo>
                    <a:lnTo>
                      <a:pt x="2379" y="20334"/>
                    </a:lnTo>
                    <a:lnTo>
                      <a:pt x="2358" y="19660"/>
                    </a:lnTo>
                    <a:lnTo>
                      <a:pt x="2326" y="18976"/>
                    </a:lnTo>
                    <a:lnTo>
                      <a:pt x="2231" y="17650"/>
                    </a:lnTo>
                    <a:lnTo>
                      <a:pt x="2231" y="17650"/>
                    </a:lnTo>
                    <a:lnTo>
                      <a:pt x="2179" y="16998"/>
                    </a:lnTo>
                    <a:lnTo>
                      <a:pt x="2126" y="16356"/>
                    </a:lnTo>
                    <a:lnTo>
                      <a:pt x="2052" y="15724"/>
                    </a:lnTo>
                    <a:lnTo>
                      <a:pt x="1979" y="15114"/>
                    </a:lnTo>
                    <a:lnTo>
                      <a:pt x="1979" y="15114"/>
                    </a:lnTo>
                    <a:lnTo>
                      <a:pt x="1884" y="14524"/>
                    </a:lnTo>
                    <a:lnTo>
                      <a:pt x="1779" y="13967"/>
                    </a:lnTo>
                    <a:lnTo>
                      <a:pt x="1663" y="13451"/>
                    </a:lnTo>
                    <a:lnTo>
                      <a:pt x="1600" y="13219"/>
                    </a:lnTo>
                    <a:lnTo>
                      <a:pt x="1537" y="12998"/>
                    </a:lnTo>
                    <a:lnTo>
                      <a:pt x="1537" y="12998"/>
                    </a:lnTo>
                    <a:lnTo>
                      <a:pt x="1463" y="12809"/>
                    </a:lnTo>
                    <a:lnTo>
                      <a:pt x="1389" y="12641"/>
                    </a:lnTo>
                    <a:lnTo>
                      <a:pt x="1316" y="12525"/>
                    </a:lnTo>
                    <a:lnTo>
                      <a:pt x="1274" y="12483"/>
                    </a:lnTo>
                    <a:lnTo>
                      <a:pt x="1242" y="12462"/>
                    </a:lnTo>
                    <a:lnTo>
                      <a:pt x="1242" y="12462"/>
                    </a:lnTo>
                    <a:lnTo>
                      <a:pt x="1210" y="12451"/>
                    </a:lnTo>
                    <a:lnTo>
                      <a:pt x="1189" y="12462"/>
                    </a:lnTo>
                    <a:lnTo>
                      <a:pt x="1168" y="12483"/>
                    </a:lnTo>
                    <a:lnTo>
                      <a:pt x="1158" y="12504"/>
                    </a:lnTo>
                    <a:lnTo>
                      <a:pt x="1137" y="12577"/>
                    </a:lnTo>
                    <a:lnTo>
                      <a:pt x="1137" y="12693"/>
                    </a:lnTo>
                    <a:lnTo>
                      <a:pt x="1158" y="12862"/>
                    </a:lnTo>
                    <a:lnTo>
                      <a:pt x="1200" y="13104"/>
                    </a:lnTo>
                    <a:lnTo>
                      <a:pt x="1274" y="13419"/>
                    </a:lnTo>
                    <a:lnTo>
                      <a:pt x="1274" y="13419"/>
                    </a:lnTo>
                    <a:lnTo>
                      <a:pt x="1189" y="13177"/>
                    </a:lnTo>
                    <a:lnTo>
                      <a:pt x="1105" y="12946"/>
                    </a:lnTo>
                    <a:lnTo>
                      <a:pt x="1021" y="12704"/>
                    </a:lnTo>
                    <a:lnTo>
                      <a:pt x="958" y="12472"/>
                    </a:lnTo>
                    <a:lnTo>
                      <a:pt x="832" y="11988"/>
                    </a:lnTo>
                    <a:lnTo>
                      <a:pt x="726" y="11515"/>
                    </a:lnTo>
                    <a:lnTo>
                      <a:pt x="653" y="11030"/>
                    </a:lnTo>
                    <a:lnTo>
                      <a:pt x="611" y="10557"/>
                    </a:lnTo>
                    <a:lnTo>
                      <a:pt x="579" y="10073"/>
                    </a:lnTo>
                    <a:lnTo>
                      <a:pt x="579" y="9599"/>
                    </a:lnTo>
                    <a:lnTo>
                      <a:pt x="600" y="9125"/>
                    </a:lnTo>
                    <a:lnTo>
                      <a:pt x="642" y="8652"/>
                    </a:lnTo>
                    <a:lnTo>
                      <a:pt x="705" y="8178"/>
                    </a:lnTo>
                    <a:lnTo>
                      <a:pt x="800" y="7715"/>
                    </a:lnTo>
                    <a:lnTo>
                      <a:pt x="905" y="7263"/>
                    </a:lnTo>
                    <a:lnTo>
                      <a:pt x="1042" y="6810"/>
                    </a:lnTo>
                    <a:lnTo>
                      <a:pt x="1200" y="6368"/>
                    </a:lnTo>
                    <a:lnTo>
                      <a:pt x="1368" y="5926"/>
                    </a:lnTo>
                    <a:lnTo>
                      <a:pt x="1568" y="5505"/>
                    </a:lnTo>
                    <a:lnTo>
                      <a:pt x="1779" y="5084"/>
                    </a:lnTo>
                    <a:lnTo>
                      <a:pt x="2010" y="4684"/>
                    </a:lnTo>
                    <a:lnTo>
                      <a:pt x="2273" y="4284"/>
                    </a:lnTo>
                    <a:lnTo>
                      <a:pt x="2547" y="3905"/>
                    </a:lnTo>
                    <a:lnTo>
                      <a:pt x="2842" y="3527"/>
                    </a:lnTo>
                    <a:lnTo>
                      <a:pt x="3147" y="3169"/>
                    </a:lnTo>
                    <a:lnTo>
                      <a:pt x="3473" y="2832"/>
                    </a:lnTo>
                    <a:lnTo>
                      <a:pt x="3820" y="2506"/>
                    </a:lnTo>
                    <a:lnTo>
                      <a:pt x="4189" y="2190"/>
                    </a:lnTo>
                    <a:lnTo>
                      <a:pt x="4568" y="1895"/>
                    </a:lnTo>
                    <a:lnTo>
                      <a:pt x="4968" y="1622"/>
                    </a:lnTo>
                    <a:lnTo>
                      <a:pt x="5389" y="1359"/>
                    </a:lnTo>
                    <a:lnTo>
                      <a:pt x="5820" y="1127"/>
                    </a:lnTo>
                    <a:lnTo>
                      <a:pt x="6041" y="1011"/>
                    </a:lnTo>
                    <a:lnTo>
                      <a:pt x="6262" y="906"/>
                    </a:lnTo>
                    <a:lnTo>
                      <a:pt x="6494" y="801"/>
                    </a:lnTo>
                    <a:lnTo>
                      <a:pt x="6725" y="706"/>
                    </a:lnTo>
                    <a:lnTo>
                      <a:pt x="6725" y="706"/>
                    </a:lnTo>
                    <a:lnTo>
                      <a:pt x="6957" y="611"/>
                    </a:lnTo>
                    <a:lnTo>
                      <a:pt x="7199" y="527"/>
                    </a:lnTo>
                    <a:lnTo>
                      <a:pt x="7430" y="453"/>
                    </a:lnTo>
                    <a:lnTo>
                      <a:pt x="7672" y="380"/>
                    </a:lnTo>
                    <a:lnTo>
                      <a:pt x="8146" y="253"/>
                    </a:lnTo>
                    <a:lnTo>
                      <a:pt x="8630" y="159"/>
                    </a:lnTo>
                    <a:lnTo>
                      <a:pt x="9114" y="85"/>
                    </a:lnTo>
                    <a:lnTo>
                      <a:pt x="9588" y="32"/>
                    </a:lnTo>
                    <a:lnTo>
                      <a:pt x="10072" y="1"/>
                    </a:lnTo>
                    <a:lnTo>
                      <a:pt x="10545" y="1"/>
                    </a:lnTo>
                    <a:lnTo>
                      <a:pt x="11019" y="22"/>
                    </a:lnTo>
                    <a:lnTo>
                      <a:pt x="11493" y="64"/>
                    </a:lnTo>
                    <a:lnTo>
                      <a:pt x="11956" y="138"/>
                    </a:lnTo>
                    <a:lnTo>
                      <a:pt x="12419" y="222"/>
                    </a:lnTo>
                    <a:lnTo>
                      <a:pt x="12882" y="338"/>
                    </a:lnTo>
                    <a:lnTo>
                      <a:pt x="13334" y="464"/>
                    </a:lnTo>
                    <a:lnTo>
                      <a:pt x="13776" y="622"/>
                    </a:lnTo>
                    <a:lnTo>
                      <a:pt x="14208" y="790"/>
                    </a:lnTo>
                    <a:lnTo>
                      <a:pt x="14639" y="990"/>
                    </a:lnTo>
                    <a:lnTo>
                      <a:pt x="15050" y="1201"/>
                    </a:lnTo>
                    <a:lnTo>
                      <a:pt x="15460" y="1443"/>
                    </a:lnTo>
                    <a:lnTo>
                      <a:pt x="15860" y="1695"/>
                    </a:lnTo>
                    <a:lnTo>
                      <a:pt x="16239" y="1969"/>
                    </a:lnTo>
                    <a:lnTo>
                      <a:pt x="16607" y="2264"/>
                    </a:lnTo>
                    <a:lnTo>
                      <a:pt x="16965" y="2569"/>
                    </a:lnTo>
                    <a:lnTo>
                      <a:pt x="17313" y="2906"/>
                    </a:lnTo>
                    <a:lnTo>
                      <a:pt x="17639" y="3253"/>
                    </a:lnTo>
                    <a:lnTo>
                      <a:pt x="17955" y="3611"/>
                    </a:lnTo>
                    <a:lnTo>
                      <a:pt x="18249" y="4000"/>
                    </a:lnTo>
                    <a:lnTo>
                      <a:pt x="18523" y="4400"/>
                    </a:lnTo>
                    <a:lnTo>
                      <a:pt x="18775" y="4811"/>
                    </a:lnTo>
                    <a:lnTo>
                      <a:pt x="19018" y="5242"/>
                    </a:lnTo>
                    <a:lnTo>
                      <a:pt x="19133" y="5463"/>
                    </a:lnTo>
                    <a:lnTo>
                      <a:pt x="19239" y="5684"/>
                    </a:lnTo>
                    <a:lnTo>
                      <a:pt x="19344" y="5916"/>
                    </a:lnTo>
                    <a:lnTo>
                      <a:pt x="19439" y="6147"/>
                    </a:lnTo>
                    <a:lnTo>
                      <a:pt x="19439" y="6147"/>
                    </a:lnTo>
                    <a:lnTo>
                      <a:pt x="19544" y="6484"/>
                    </a:lnTo>
                    <a:lnTo>
                      <a:pt x="19638" y="6800"/>
                    </a:lnTo>
                    <a:lnTo>
                      <a:pt x="19723" y="7105"/>
                    </a:lnTo>
                    <a:lnTo>
                      <a:pt x="19796" y="7378"/>
                    </a:lnTo>
                    <a:lnTo>
                      <a:pt x="19912" y="7905"/>
                    </a:lnTo>
                    <a:lnTo>
                      <a:pt x="19986" y="8368"/>
                    </a:lnTo>
                    <a:lnTo>
                      <a:pt x="20038" y="8799"/>
                    </a:lnTo>
                    <a:lnTo>
                      <a:pt x="20081" y="9189"/>
                    </a:lnTo>
                    <a:lnTo>
                      <a:pt x="20123" y="9904"/>
                    </a:lnTo>
                    <a:lnTo>
                      <a:pt x="20123" y="9904"/>
                    </a:lnTo>
                    <a:lnTo>
                      <a:pt x="20144" y="10546"/>
                    </a:lnTo>
                    <a:lnTo>
                      <a:pt x="20133" y="11146"/>
                    </a:lnTo>
                    <a:lnTo>
                      <a:pt x="20112" y="11704"/>
                    </a:lnTo>
                    <a:lnTo>
                      <a:pt x="20070" y="12230"/>
                    </a:lnTo>
                    <a:lnTo>
                      <a:pt x="20070" y="12230"/>
                    </a:lnTo>
                    <a:lnTo>
                      <a:pt x="20028" y="12725"/>
                    </a:lnTo>
                    <a:lnTo>
                      <a:pt x="19986" y="13209"/>
                    </a:lnTo>
                    <a:lnTo>
                      <a:pt x="19933" y="13683"/>
                    </a:lnTo>
                    <a:lnTo>
                      <a:pt x="19870" y="14135"/>
                    </a:lnTo>
                    <a:lnTo>
                      <a:pt x="19744" y="15019"/>
                    </a:lnTo>
                    <a:lnTo>
                      <a:pt x="19596" y="15872"/>
                    </a:lnTo>
                    <a:lnTo>
                      <a:pt x="19596" y="15872"/>
                    </a:lnTo>
                    <a:lnTo>
                      <a:pt x="19439" y="16692"/>
                    </a:lnTo>
                    <a:lnTo>
                      <a:pt x="19281" y="17503"/>
                    </a:lnTo>
                    <a:lnTo>
                      <a:pt x="19123" y="18292"/>
                    </a:lnTo>
                    <a:lnTo>
                      <a:pt x="18954" y="19071"/>
                    </a:lnTo>
                    <a:lnTo>
                      <a:pt x="18954" y="19071"/>
                    </a:lnTo>
                    <a:lnTo>
                      <a:pt x="18775" y="19839"/>
                    </a:lnTo>
                    <a:lnTo>
                      <a:pt x="18597" y="20597"/>
                    </a:lnTo>
                    <a:lnTo>
                      <a:pt x="18239" y="22102"/>
                    </a:lnTo>
                    <a:lnTo>
                      <a:pt x="18239" y="22102"/>
                    </a:lnTo>
                    <a:lnTo>
                      <a:pt x="17870" y="23586"/>
                    </a:lnTo>
                    <a:lnTo>
                      <a:pt x="17492" y="25059"/>
                    </a:lnTo>
                    <a:lnTo>
                      <a:pt x="17102" y="26512"/>
                    </a:lnTo>
                    <a:lnTo>
                      <a:pt x="16713" y="27954"/>
                    </a:lnTo>
                    <a:lnTo>
                      <a:pt x="16713" y="27954"/>
                    </a:lnTo>
                    <a:lnTo>
                      <a:pt x="16323" y="29395"/>
                    </a:lnTo>
                    <a:lnTo>
                      <a:pt x="15923" y="30827"/>
                    </a:lnTo>
                    <a:lnTo>
                      <a:pt x="15523" y="32258"/>
                    </a:lnTo>
                    <a:lnTo>
                      <a:pt x="15124" y="33679"/>
                    </a:lnTo>
                    <a:lnTo>
                      <a:pt x="13503" y="39320"/>
                    </a:lnTo>
                    <a:lnTo>
                      <a:pt x="11861" y="44940"/>
                    </a:lnTo>
                    <a:lnTo>
                      <a:pt x="10219" y="50528"/>
                    </a:lnTo>
                    <a:lnTo>
                      <a:pt x="9388" y="53317"/>
                    </a:lnTo>
                    <a:lnTo>
                      <a:pt x="9388" y="53317"/>
                    </a:lnTo>
                    <a:lnTo>
                      <a:pt x="9188" y="54022"/>
                    </a:lnTo>
                    <a:lnTo>
                      <a:pt x="8988" y="54717"/>
                    </a:lnTo>
                    <a:lnTo>
                      <a:pt x="8809" y="55422"/>
                    </a:lnTo>
                    <a:lnTo>
                      <a:pt x="8620" y="56138"/>
                    </a:lnTo>
                    <a:lnTo>
                      <a:pt x="8725" y="55148"/>
                    </a:lnTo>
                    <a:lnTo>
                      <a:pt x="8725" y="55148"/>
                    </a:lnTo>
                    <a:lnTo>
                      <a:pt x="8714" y="55832"/>
                    </a:lnTo>
                    <a:lnTo>
                      <a:pt x="8714" y="56506"/>
                    </a:lnTo>
                    <a:lnTo>
                      <a:pt x="8725" y="57874"/>
                    </a:lnTo>
                    <a:lnTo>
                      <a:pt x="8756" y="59232"/>
                    </a:lnTo>
                    <a:lnTo>
                      <a:pt x="8788" y="60589"/>
                    </a:lnTo>
                    <a:lnTo>
                      <a:pt x="9019" y="66031"/>
                    </a:lnTo>
                    <a:lnTo>
                      <a:pt x="9114" y="68746"/>
                    </a:lnTo>
                    <a:lnTo>
                      <a:pt x="9114" y="68746"/>
                    </a:lnTo>
                    <a:lnTo>
                      <a:pt x="9135" y="70114"/>
                    </a:lnTo>
                    <a:lnTo>
                      <a:pt x="9146" y="71472"/>
                    </a:lnTo>
                    <a:lnTo>
                      <a:pt x="9146" y="71472"/>
                    </a:lnTo>
                    <a:lnTo>
                      <a:pt x="9125" y="72829"/>
                    </a:lnTo>
                    <a:lnTo>
                      <a:pt x="9104" y="74197"/>
                    </a:lnTo>
                    <a:lnTo>
                      <a:pt x="9051" y="75555"/>
                    </a:lnTo>
                    <a:lnTo>
                      <a:pt x="8998" y="76913"/>
                    </a:lnTo>
                    <a:lnTo>
                      <a:pt x="8883" y="79639"/>
                    </a:lnTo>
                    <a:lnTo>
                      <a:pt x="8883" y="79639"/>
                    </a:lnTo>
                    <a:lnTo>
                      <a:pt x="8851" y="80323"/>
                    </a:lnTo>
                    <a:lnTo>
                      <a:pt x="8819" y="80996"/>
                    </a:lnTo>
                    <a:lnTo>
                      <a:pt x="8735" y="82364"/>
                    </a:lnTo>
                    <a:lnTo>
                      <a:pt x="8577" y="85090"/>
                    </a:lnTo>
                    <a:lnTo>
                      <a:pt x="8377" y="87805"/>
                    </a:lnTo>
                    <a:lnTo>
                      <a:pt x="8377" y="87805"/>
                    </a:lnTo>
                    <a:lnTo>
                      <a:pt x="8272" y="89174"/>
                    </a:lnTo>
                    <a:lnTo>
                      <a:pt x="8146" y="90531"/>
                    </a:lnTo>
                    <a:lnTo>
                      <a:pt x="8146" y="90531"/>
                    </a:lnTo>
                    <a:lnTo>
                      <a:pt x="8030" y="91899"/>
                    </a:lnTo>
                    <a:lnTo>
                      <a:pt x="7967" y="92583"/>
                    </a:lnTo>
                    <a:lnTo>
                      <a:pt x="7893" y="93257"/>
                    </a:lnTo>
                    <a:lnTo>
                      <a:pt x="7893" y="93257"/>
                    </a:lnTo>
                    <a:lnTo>
                      <a:pt x="7746" y="94625"/>
                    </a:lnTo>
                    <a:lnTo>
                      <a:pt x="7672" y="95309"/>
                    </a:lnTo>
                    <a:lnTo>
                      <a:pt x="7588" y="95983"/>
                    </a:lnTo>
                    <a:lnTo>
                      <a:pt x="7588" y="95983"/>
                    </a:lnTo>
                    <a:lnTo>
                      <a:pt x="7514" y="96667"/>
                    </a:lnTo>
                    <a:lnTo>
                      <a:pt x="7420" y="97351"/>
                    </a:lnTo>
                    <a:lnTo>
                      <a:pt x="7230" y="98709"/>
                    </a:lnTo>
                    <a:lnTo>
                      <a:pt x="7230" y="98709"/>
                    </a:lnTo>
                    <a:lnTo>
                      <a:pt x="7188" y="98940"/>
                    </a:lnTo>
                    <a:lnTo>
                      <a:pt x="7125" y="99161"/>
                    </a:lnTo>
                    <a:lnTo>
                      <a:pt x="7041" y="99361"/>
                    </a:lnTo>
                    <a:lnTo>
                      <a:pt x="6936" y="99561"/>
                    </a:lnTo>
                    <a:lnTo>
                      <a:pt x="6809" y="99740"/>
                    </a:lnTo>
                    <a:lnTo>
                      <a:pt x="6673" y="99908"/>
                    </a:lnTo>
                    <a:lnTo>
                      <a:pt x="6515" y="100066"/>
                    </a:lnTo>
                    <a:lnTo>
                      <a:pt x="6357" y="100203"/>
                    </a:lnTo>
                    <a:lnTo>
                      <a:pt x="6167" y="100329"/>
                    </a:lnTo>
                    <a:lnTo>
                      <a:pt x="5978" y="100435"/>
                    </a:lnTo>
                    <a:lnTo>
                      <a:pt x="5778" y="100519"/>
                    </a:lnTo>
                    <a:lnTo>
                      <a:pt x="5567" y="100582"/>
                    </a:lnTo>
                    <a:lnTo>
                      <a:pt x="5357" y="100635"/>
                    </a:lnTo>
                    <a:lnTo>
                      <a:pt x="5125" y="100656"/>
                    </a:lnTo>
                    <a:lnTo>
                      <a:pt x="4904" y="100656"/>
                    </a:lnTo>
                    <a:lnTo>
                      <a:pt x="4673" y="100635"/>
                    </a:lnTo>
                    <a:lnTo>
                      <a:pt x="4673" y="100635"/>
                    </a:lnTo>
                    <a:lnTo>
                      <a:pt x="4483" y="100603"/>
                    </a:lnTo>
                    <a:lnTo>
                      <a:pt x="4305" y="100561"/>
                    </a:lnTo>
                    <a:lnTo>
                      <a:pt x="4136" y="100498"/>
                    </a:lnTo>
                    <a:lnTo>
                      <a:pt x="3978" y="100424"/>
                    </a:lnTo>
                    <a:lnTo>
                      <a:pt x="3820" y="100329"/>
                    </a:lnTo>
                    <a:lnTo>
                      <a:pt x="3673" y="100235"/>
                    </a:lnTo>
                    <a:lnTo>
                      <a:pt x="3526" y="100129"/>
                    </a:lnTo>
                    <a:lnTo>
                      <a:pt x="3399" y="100014"/>
                    </a:lnTo>
                    <a:lnTo>
                      <a:pt x="3284" y="99877"/>
                    </a:lnTo>
                    <a:lnTo>
                      <a:pt x="3168" y="99740"/>
                    </a:lnTo>
                    <a:lnTo>
                      <a:pt x="3073" y="99603"/>
                    </a:lnTo>
                    <a:lnTo>
                      <a:pt x="2978" y="99445"/>
                    </a:lnTo>
                    <a:lnTo>
                      <a:pt x="2905" y="99287"/>
                    </a:lnTo>
                    <a:lnTo>
                      <a:pt x="2842" y="99119"/>
                    </a:lnTo>
                    <a:lnTo>
                      <a:pt x="2789" y="98951"/>
                    </a:lnTo>
                    <a:lnTo>
                      <a:pt x="2757" y="98782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" name="Google Shape;4462;p88">
                <a:extLst>
                  <a:ext uri="{FF2B5EF4-FFF2-40B4-BE49-F238E27FC236}">
                    <a16:creationId xmlns:a16="http://schemas.microsoft.com/office/drawing/2014/main" id="{672A4EB5-2AAF-4DB5-B0D3-DB08844505DF}"/>
                  </a:ext>
                </a:extLst>
              </p:cNvPr>
              <p:cNvSpPr/>
              <p:nvPr/>
            </p:nvSpPr>
            <p:spPr>
              <a:xfrm>
                <a:off x="1378014" y="5214899"/>
                <a:ext cx="277940" cy="173048"/>
              </a:xfrm>
              <a:custGeom>
                <a:avLst/>
                <a:gdLst/>
                <a:ahLst/>
                <a:cxnLst/>
                <a:rect l="l" t="t" r="r" b="b"/>
                <a:pathLst>
                  <a:path w="14640" h="9115" extrusionOk="0">
                    <a:moveTo>
                      <a:pt x="9104" y="1"/>
                    </a:moveTo>
                    <a:lnTo>
                      <a:pt x="9052" y="306"/>
                    </a:lnTo>
                    <a:lnTo>
                      <a:pt x="8978" y="601"/>
                    </a:lnTo>
                    <a:lnTo>
                      <a:pt x="8894" y="895"/>
                    </a:lnTo>
                    <a:lnTo>
                      <a:pt x="8788" y="1190"/>
                    </a:lnTo>
                    <a:lnTo>
                      <a:pt x="8673" y="1485"/>
                    </a:lnTo>
                    <a:lnTo>
                      <a:pt x="8546" y="1769"/>
                    </a:lnTo>
                    <a:lnTo>
                      <a:pt x="8399" y="2053"/>
                    </a:lnTo>
                    <a:lnTo>
                      <a:pt x="8252" y="2337"/>
                    </a:lnTo>
                    <a:lnTo>
                      <a:pt x="8083" y="2611"/>
                    </a:lnTo>
                    <a:lnTo>
                      <a:pt x="7904" y="2884"/>
                    </a:lnTo>
                    <a:lnTo>
                      <a:pt x="7715" y="3147"/>
                    </a:lnTo>
                    <a:lnTo>
                      <a:pt x="7515" y="3411"/>
                    </a:lnTo>
                    <a:lnTo>
                      <a:pt x="7304" y="3663"/>
                    </a:lnTo>
                    <a:lnTo>
                      <a:pt x="7094" y="3905"/>
                    </a:lnTo>
                    <a:lnTo>
                      <a:pt x="6862" y="4147"/>
                    </a:lnTo>
                    <a:lnTo>
                      <a:pt x="6631" y="4379"/>
                    </a:lnTo>
                    <a:lnTo>
                      <a:pt x="6378" y="4600"/>
                    </a:lnTo>
                    <a:lnTo>
                      <a:pt x="6136" y="4810"/>
                    </a:lnTo>
                    <a:lnTo>
                      <a:pt x="5873" y="5010"/>
                    </a:lnTo>
                    <a:lnTo>
                      <a:pt x="5610" y="5200"/>
                    </a:lnTo>
                    <a:lnTo>
                      <a:pt x="5347" y="5379"/>
                    </a:lnTo>
                    <a:lnTo>
                      <a:pt x="5063" y="5547"/>
                    </a:lnTo>
                    <a:lnTo>
                      <a:pt x="4789" y="5705"/>
                    </a:lnTo>
                    <a:lnTo>
                      <a:pt x="4505" y="5852"/>
                    </a:lnTo>
                    <a:lnTo>
                      <a:pt x="4210" y="5979"/>
                    </a:lnTo>
                    <a:lnTo>
                      <a:pt x="3926" y="6094"/>
                    </a:lnTo>
                    <a:lnTo>
                      <a:pt x="3631" y="6200"/>
                    </a:lnTo>
                    <a:lnTo>
                      <a:pt x="3326" y="6294"/>
                    </a:lnTo>
                    <a:lnTo>
                      <a:pt x="3032" y="6368"/>
                    </a:lnTo>
                    <a:lnTo>
                      <a:pt x="2737" y="6421"/>
                    </a:lnTo>
                    <a:lnTo>
                      <a:pt x="2432" y="6463"/>
                    </a:lnTo>
                    <a:lnTo>
                      <a:pt x="2127" y="6484"/>
                    </a:lnTo>
                    <a:lnTo>
                      <a:pt x="1190" y="6536"/>
                    </a:lnTo>
                    <a:lnTo>
                      <a:pt x="1095" y="6547"/>
                    </a:lnTo>
                    <a:lnTo>
                      <a:pt x="1000" y="6568"/>
                    </a:lnTo>
                    <a:lnTo>
                      <a:pt x="906" y="6589"/>
                    </a:lnTo>
                    <a:lnTo>
                      <a:pt x="821" y="6621"/>
                    </a:lnTo>
                    <a:lnTo>
                      <a:pt x="737" y="6652"/>
                    </a:lnTo>
                    <a:lnTo>
                      <a:pt x="653" y="6694"/>
                    </a:lnTo>
                    <a:lnTo>
                      <a:pt x="569" y="6747"/>
                    </a:lnTo>
                    <a:lnTo>
                      <a:pt x="495" y="6799"/>
                    </a:lnTo>
                    <a:lnTo>
                      <a:pt x="422" y="6863"/>
                    </a:lnTo>
                    <a:lnTo>
                      <a:pt x="358" y="6926"/>
                    </a:lnTo>
                    <a:lnTo>
                      <a:pt x="295" y="6999"/>
                    </a:lnTo>
                    <a:lnTo>
                      <a:pt x="243" y="7073"/>
                    </a:lnTo>
                    <a:lnTo>
                      <a:pt x="190" y="7147"/>
                    </a:lnTo>
                    <a:lnTo>
                      <a:pt x="137" y="7231"/>
                    </a:lnTo>
                    <a:lnTo>
                      <a:pt x="95" y="7315"/>
                    </a:lnTo>
                    <a:lnTo>
                      <a:pt x="64" y="7410"/>
                    </a:lnTo>
                    <a:lnTo>
                      <a:pt x="22" y="7568"/>
                    </a:lnTo>
                    <a:lnTo>
                      <a:pt x="1" y="7726"/>
                    </a:lnTo>
                    <a:lnTo>
                      <a:pt x="1" y="7883"/>
                    </a:lnTo>
                    <a:lnTo>
                      <a:pt x="11" y="8041"/>
                    </a:lnTo>
                    <a:lnTo>
                      <a:pt x="43" y="8189"/>
                    </a:lnTo>
                    <a:lnTo>
                      <a:pt x="95" y="8325"/>
                    </a:lnTo>
                    <a:lnTo>
                      <a:pt x="169" y="8462"/>
                    </a:lnTo>
                    <a:lnTo>
                      <a:pt x="253" y="8589"/>
                    </a:lnTo>
                    <a:lnTo>
                      <a:pt x="348" y="8704"/>
                    </a:lnTo>
                    <a:lnTo>
                      <a:pt x="453" y="8810"/>
                    </a:lnTo>
                    <a:lnTo>
                      <a:pt x="579" y="8904"/>
                    </a:lnTo>
                    <a:lnTo>
                      <a:pt x="706" y="8978"/>
                    </a:lnTo>
                    <a:lnTo>
                      <a:pt x="853" y="9041"/>
                    </a:lnTo>
                    <a:lnTo>
                      <a:pt x="1000" y="9083"/>
                    </a:lnTo>
                    <a:lnTo>
                      <a:pt x="1158" y="9104"/>
                    </a:lnTo>
                    <a:lnTo>
                      <a:pt x="1327" y="9115"/>
                    </a:lnTo>
                    <a:lnTo>
                      <a:pt x="11630" y="8778"/>
                    </a:lnTo>
                    <a:lnTo>
                      <a:pt x="11788" y="8767"/>
                    </a:lnTo>
                    <a:lnTo>
                      <a:pt x="11946" y="8746"/>
                    </a:lnTo>
                    <a:lnTo>
                      <a:pt x="12104" y="8725"/>
                    </a:lnTo>
                    <a:lnTo>
                      <a:pt x="12251" y="8694"/>
                    </a:lnTo>
                    <a:lnTo>
                      <a:pt x="12398" y="8652"/>
                    </a:lnTo>
                    <a:lnTo>
                      <a:pt x="12546" y="8610"/>
                    </a:lnTo>
                    <a:lnTo>
                      <a:pt x="12693" y="8557"/>
                    </a:lnTo>
                    <a:lnTo>
                      <a:pt x="12830" y="8494"/>
                    </a:lnTo>
                    <a:lnTo>
                      <a:pt x="12967" y="8431"/>
                    </a:lnTo>
                    <a:lnTo>
                      <a:pt x="13093" y="8357"/>
                    </a:lnTo>
                    <a:lnTo>
                      <a:pt x="13230" y="8273"/>
                    </a:lnTo>
                    <a:lnTo>
                      <a:pt x="13345" y="8189"/>
                    </a:lnTo>
                    <a:lnTo>
                      <a:pt x="13472" y="8094"/>
                    </a:lnTo>
                    <a:lnTo>
                      <a:pt x="13587" y="7999"/>
                    </a:lnTo>
                    <a:lnTo>
                      <a:pt x="13693" y="7904"/>
                    </a:lnTo>
                    <a:lnTo>
                      <a:pt x="13798" y="7799"/>
                    </a:lnTo>
                    <a:lnTo>
                      <a:pt x="13893" y="7683"/>
                    </a:lnTo>
                    <a:lnTo>
                      <a:pt x="13987" y="7568"/>
                    </a:lnTo>
                    <a:lnTo>
                      <a:pt x="14082" y="7441"/>
                    </a:lnTo>
                    <a:lnTo>
                      <a:pt x="14166" y="7326"/>
                    </a:lnTo>
                    <a:lnTo>
                      <a:pt x="14240" y="7189"/>
                    </a:lnTo>
                    <a:lnTo>
                      <a:pt x="14314" y="7063"/>
                    </a:lnTo>
                    <a:lnTo>
                      <a:pt x="14377" y="6926"/>
                    </a:lnTo>
                    <a:lnTo>
                      <a:pt x="14429" y="6789"/>
                    </a:lnTo>
                    <a:lnTo>
                      <a:pt x="14482" y="6642"/>
                    </a:lnTo>
                    <a:lnTo>
                      <a:pt x="14524" y="6494"/>
                    </a:lnTo>
                    <a:lnTo>
                      <a:pt x="14566" y="6347"/>
                    </a:lnTo>
                    <a:lnTo>
                      <a:pt x="14598" y="6200"/>
                    </a:lnTo>
                    <a:lnTo>
                      <a:pt x="14619" y="6042"/>
                    </a:lnTo>
                    <a:lnTo>
                      <a:pt x="14629" y="5884"/>
                    </a:lnTo>
                    <a:lnTo>
                      <a:pt x="14640" y="5726"/>
                    </a:lnTo>
                    <a:lnTo>
                      <a:pt x="14640" y="5568"/>
                    </a:lnTo>
                    <a:lnTo>
                      <a:pt x="14493" y="1043"/>
                    </a:lnTo>
                    <a:lnTo>
                      <a:pt x="9104" y="1"/>
                    </a:lnTo>
                    <a:close/>
                  </a:path>
                </a:pathLst>
              </a:custGeom>
              <a:solidFill>
                <a:srgbClr val="E89A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" name="Google Shape;4463;p88">
                <a:extLst>
                  <a:ext uri="{FF2B5EF4-FFF2-40B4-BE49-F238E27FC236}">
                    <a16:creationId xmlns:a16="http://schemas.microsoft.com/office/drawing/2014/main" id="{CDF7B652-FB45-4A1D-91D0-EE015FB529A4}"/>
                  </a:ext>
                </a:extLst>
              </p:cNvPr>
              <p:cNvSpPr/>
              <p:nvPr/>
            </p:nvSpPr>
            <p:spPr>
              <a:xfrm>
                <a:off x="1378014" y="5263653"/>
                <a:ext cx="277940" cy="124295"/>
              </a:xfrm>
              <a:custGeom>
                <a:avLst/>
                <a:gdLst/>
                <a:ahLst/>
                <a:cxnLst/>
                <a:rect l="l" t="t" r="r" b="b"/>
                <a:pathLst>
                  <a:path w="14640" h="6547" extrusionOk="0">
                    <a:moveTo>
                      <a:pt x="7968" y="1"/>
                    </a:moveTo>
                    <a:lnTo>
                      <a:pt x="7873" y="211"/>
                    </a:lnTo>
                    <a:lnTo>
                      <a:pt x="7757" y="411"/>
                    </a:lnTo>
                    <a:lnTo>
                      <a:pt x="7641" y="611"/>
                    </a:lnTo>
                    <a:lnTo>
                      <a:pt x="7525" y="811"/>
                    </a:lnTo>
                    <a:lnTo>
                      <a:pt x="7389" y="1000"/>
                    </a:lnTo>
                    <a:lnTo>
                      <a:pt x="7262" y="1179"/>
                    </a:lnTo>
                    <a:lnTo>
                      <a:pt x="7115" y="1358"/>
                    </a:lnTo>
                    <a:lnTo>
                      <a:pt x="6968" y="1537"/>
                    </a:lnTo>
                    <a:lnTo>
                      <a:pt x="6820" y="1706"/>
                    </a:lnTo>
                    <a:lnTo>
                      <a:pt x="6662" y="1874"/>
                    </a:lnTo>
                    <a:lnTo>
                      <a:pt x="6505" y="2032"/>
                    </a:lnTo>
                    <a:lnTo>
                      <a:pt x="6336" y="2190"/>
                    </a:lnTo>
                    <a:lnTo>
                      <a:pt x="6157" y="2337"/>
                    </a:lnTo>
                    <a:lnTo>
                      <a:pt x="5989" y="2484"/>
                    </a:lnTo>
                    <a:lnTo>
                      <a:pt x="5799" y="2621"/>
                    </a:lnTo>
                    <a:lnTo>
                      <a:pt x="5621" y="2747"/>
                    </a:lnTo>
                    <a:lnTo>
                      <a:pt x="5421" y="2874"/>
                    </a:lnTo>
                    <a:lnTo>
                      <a:pt x="5231" y="2990"/>
                    </a:lnTo>
                    <a:lnTo>
                      <a:pt x="5031" y="3105"/>
                    </a:lnTo>
                    <a:lnTo>
                      <a:pt x="4831" y="3211"/>
                    </a:lnTo>
                    <a:lnTo>
                      <a:pt x="4621" y="3305"/>
                    </a:lnTo>
                    <a:lnTo>
                      <a:pt x="4410" y="3400"/>
                    </a:lnTo>
                    <a:lnTo>
                      <a:pt x="4189" y="3484"/>
                    </a:lnTo>
                    <a:lnTo>
                      <a:pt x="3979" y="3568"/>
                    </a:lnTo>
                    <a:lnTo>
                      <a:pt x="3758" y="3632"/>
                    </a:lnTo>
                    <a:lnTo>
                      <a:pt x="3526" y="3695"/>
                    </a:lnTo>
                    <a:lnTo>
                      <a:pt x="3305" y="3758"/>
                    </a:lnTo>
                    <a:lnTo>
                      <a:pt x="3074" y="3800"/>
                    </a:lnTo>
                    <a:lnTo>
                      <a:pt x="2842" y="3842"/>
                    </a:lnTo>
                    <a:lnTo>
                      <a:pt x="2611" y="3874"/>
                    </a:lnTo>
                    <a:lnTo>
                      <a:pt x="2369" y="3905"/>
                    </a:lnTo>
                    <a:lnTo>
                      <a:pt x="2127" y="3916"/>
                    </a:lnTo>
                    <a:lnTo>
                      <a:pt x="1190" y="3968"/>
                    </a:lnTo>
                    <a:lnTo>
                      <a:pt x="1095" y="3979"/>
                    </a:lnTo>
                    <a:lnTo>
                      <a:pt x="1000" y="4000"/>
                    </a:lnTo>
                    <a:lnTo>
                      <a:pt x="906" y="4021"/>
                    </a:lnTo>
                    <a:lnTo>
                      <a:pt x="821" y="4053"/>
                    </a:lnTo>
                    <a:lnTo>
                      <a:pt x="737" y="4084"/>
                    </a:lnTo>
                    <a:lnTo>
                      <a:pt x="653" y="4126"/>
                    </a:lnTo>
                    <a:lnTo>
                      <a:pt x="569" y="4179"/>
                    </a:lnTo>
                    <a:lnTo>
                      <a:pt x="495" y="4231"/>
                    </a:lnTo>
                    <a:lnTo>
                      <a:pt x="422" y="4295"/>
                    </a:lnTo>
                    <a:lnTo>
                      <a:pt x="358" y="4358"/>
                    </a:lnTo>
                    <a:lnTo>
                      <a:pt x="295" y="4431"/>
                    </a:lnTo>
                    <a:lnTo>
                      <a:pt x="243" y="4505"/>
                    </a:lnTo>
                    <a:lnTo>
                      <a:pt x="190" y="4579"/>
                    </a:lnTo>
                    <a:lnTo>
                      <a:pt x="137" y="4663"/>
                    </a:lnTo>
                    <a:lnTo>
                      <a:pt x="95" y="4747"/>
                    </a:lnTo>
                    <a:lnTo>
                      <a:pt x="64" y="4842"/>
                    </a:lnTo>
                    <a:lnTo>
                      <a:pt x="22" y="5000"/>
                    </a:lnTo>
                    <a:lnTo>
                      <a:pt x="1" y="5158"/>
                    </a:lnTo>
                    <a:lnTo>
                      <a:pt x="1" y="5315"/>
                    </a:lnTo>
                    <a:lnTo>
                      <a:pt x="11" y="5473"/>
                    </a:lnTo>
                    <a:lnTo>
                      <a:pt x="43" y="5621"/>
                    </a:lnTo>
                    <a:lnTo>
                      <a:pt x="95" y="5757"/>
                    </a:lnTo>
                    <a:lnTo>
                      <a:pt x="169" y="5894"/>
                    </a:lnTo>
                    <a:lnTo>
                      <a:pt x="253" y="6021"/>
                    </a:lnTo>
                    <a:lnTo>
                      <a:pt x="348" y="6136"/>
                    </a:lnTo>
                    <a:lnTo>
                      <a:pt x="453" y="6242"/>
                    </a:lnTo>
                    <a:lnTo>
                      <a:pt x="579" y="6336"/>
                    </a:lnTo>
                    <a:lnTo>
                      <a:pt x="706" y="6410"/>
                    </a:lnTo>
                    <a:lnTo>
                      <a:pt x="853" y="6473"/>
                    </a:lnTo>
                    <a:lnTo>
                      <a:pt x="1000" y="6515"/>
                    </a:lnTo>
                    <a:lnTo>
                      <a:pt x="1158" y="6536"/>
                    </a:lnTo>
                    <a:lnTo>
                      <a:pt x="1327" y="6547"/>
                    </a:lnTo>
                    <a:lnTo>
                      <a:pt x="11630" y="6210"/>
                    </a:lnTo>
                    <a:lnTo>
                      <a:pt x="11788" y="6199"/>
                    </a:lnTo>
                    <a:lnTo>
                      <a:pt x="11946" y="6178"/>
                    </a:lnTo>
                    <a:lnTo>
                      <a:pt x="12104" y="6157"/>
                    </a:lnTo>
                    <a:lnTo>
                      <a:pt x="12251" y="6126"/>
                    </a:lnTo>
                    <a:lnTo>
                      <a:pt x="12398" y="6084"/>
                    </a:lnTo>
                    <a:lnTo>
                      <a:pt x="12546" y="6042"/>
                    </a:lnTo>
                    <a:lnTo>
                      <a:pt x="12693" y="5989"/>
                    </a:lnTo>
                    <a:lnTo>
                      <a:pt x="12830" y="5926"/>
                    </a:lnTo>
                    <a:lnTo>
                      <a:pt x="12967" y="5863"/>
                    </a:lnTo>
                    <a:lnTo>
                      <a:pt x="13093" y="5789"/>
                    </a:lnTo>
                    <a:lnTo>
                      <a:pt x="13230" y="5705"/>
                    </a:lnTo>
                    <a:lnTo>
                      <a:pt x="13345" y="5621"/>
                    </a:lnTo>
                    <a:lnTo>
                      <a:pt x="13472" y="5526"/>
                    </a:lnTo>
                    <a:lnTo>
                      <a:pt x="13587" y="5431"/>
                    </a:lnTo>
                    <a:lnTo>
                      <a:pt x="13693" y="5336"/>
                    </a:lnTo>
                    <a:lnTo>
                      <a:pt x="13798" y="5231"/>
                    </a:lnTo>
                    <a:lnTo>
                      <a:pt x="13893" y="5115"/>
                    </a:lnTo>
                    <a:lnTo>
                      <a:pt x="13987" y="5000"/>
                    </a:lnTo>
                    <a:lnTo>
                      <a:pt x="14082" y="4873"/>
                    </a:lnTo>
                    <a:lnTo>
                      <a:pt x="14166" y="4758"/>
                    </a:lnTo>
                    <a:lnTo>
                      <a:pt x="14240" y="4621"/>
                    </a:lnTo>
                    <a:lnTo>
                      <a:pt x="14314" y="4495"/>
                    </a:lnTo>
                    <a:lnTo>
                      <a:pt x="14377" y="4358"/>
                    </a:lnTo>
                    <a:lnTo>
                      <a:pt x="14429" y="4221"/>
                    </a:lnTo>
                    <a:lnTo>
                      <a:pt x="14482" y="4074"/>
                    </a:lnTo>
                    <a:lnTo>
                      <a:pt x="14524" y="3926"/>
                    </a:lnTo>
                    <a:lnTo>
                      <a:pt x="14566" y="3779"/>
                    </a:lnTo>
                    <a:lnTo>
                      <a:pt x="14598" y="3632"/>
                    </a:lnTo>
                    <a:lnTo>
                      <a:pt x="14619" y="3474"/>
                    </a:lnTo>
                    <a:lnTo>
                      <a:pt x="14629" y="3316"/>
                    </a:lnTo>
                    <a:lnTo>
                      <a:pt x="14640" y="3158"/>
                    </a:lnTo>
                    <a:lnTo>
                      <a:pt x="14640" y="3000"/>
                    </a:lnTo>
                    <a:lnTo>
                      <a:pt x="14587" y="1548"/>
                    </a:lnTo>
                    <a:lnTo>
                      <a:pt x="14472" y="1663"/>
                    </a:lnTo>
                    <a:lnTo>
                      <a:pt x="14345" y="1769"/>
                    </a:lnTo>
                    <a:lnTo>
                      <a:pt x="14208" y="1874"/>
                    </a:lnTo>
                    <a:lnTo>
                      <a:pt x="14072" y="1969"/>
                    </a:lnTo>
                    <a:lnTo>
                      <a:pt x="13924" y="2053"/>
                    </a:lnTo>
                    <a:lnTo>
                      <a:pt x="13777" y="2137"/>
                    </a:lnTo>
                    <a:lnTo>
                      <a:pt x="13619" y="2211"/>
                    </a:lnTo>
                    <a:lnTo>
                      <a:pt x="13451" y="2284"/>
                    </a:lnTo>
                    <a:lnTo>
                      <a:pt x="13282" y="2337"/>
                    </a:lnTo>
                    <a:lnTo>
                      <a:pt x="13103" y="2390"/>
                    </a:lnTo>
                    <a:lnTo>
                      <a:pt x="12924" y="2442"/>
                    </a:lnTo>
                    <a:lnTo>
                      <a:pt x="12735" y="2484"/>
                    </a:lnTo>
                    <a:lnTo>
                      <a:pt x="12535" y="2505"/>
                    </a:lnTo>
                    <a:lnTo>
                      <a:pt x="12335" y="2537"/>
                    </a:lnTo>
                    <a:lnTo>
                      <a:pt x="12125" y="2548"/>
                    </a:lnTo>
                    <a:lnTo>
                      <a:pt x="11725" y="2548"/>
                    </a:lnTo>
                    <a:lnTo>
                      <a:pt x="11546" y="2537"/>
                    </a:lnTo>
                    <a:lnTo>
                      <a:pt x="11377" y="2516"/>
                    </a:lnTo>
                    <a:lnTo>
                      <a:pt x="11198" y="2495"/>
                    </a:lnTo>
                    <a:lnTo>
                      <a:pt x="11030" y="2474"/>
                    </a:lnTo>
                    <a:lnTo>
                      <a:pt x="10872" y="2432"/>
                    </a:lnTo>
                    <a:lnTo>
                      <a:pt x="10714" y="2400"/>
                    </a:lnTo>
                    <a:lnTo>
                      <a:pt x="10556" y="2348"/>
                    </a:lnTo>
                    <a:lnTo>
                      <a:pt x="10251" y="2242"/>
                    </a:lnTo>
                    <a:lnTo>
                      <a:pt x="9967" y="2116"/>
                    </a:lnTo>
                    <a:lnTo>
                      <a:pt x="9693" y="1979"/>
                    </a:lnTo>
                    <a:lnTo>
                      <a:pt x="9441" y="1811"/>
                    </a:lnTo>
                    <a:lnTo>
                      <a:pt x="9199" y="1632"/>
                    </a:lnTo>
                    <a:lnTo>
                      <a:pt x="8978" y="1432"/>
                    </a:lnTo>
                    <a:lnTo>
                      <a:pt x="8767" y="1221"/>
                    </a:lnTo>
                    <a:lnTo>
                      <a:pt x="8578" y="1000"/>
                    </a:lnTo>
                    <a:lnTo>
                      <a:pt x="8399" y="769"/>
                    </a:lnTo>
                    <a:lnTo>
                      <a:pt x="8241" y="516"/>
                    </a:lnTo>
                    <a:lnTo>
                      <a:pt x="8094" y="264"/>
                    </a:lnTo>
                    <a:lnTo>
                      <a:pt x="7968" y="1"/>
                    </a:ln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" name="Google Shape;4464;p88">
                <a:extLst>
                  <a:ext uri="{FF2B5EF4-FFF2-40B4-BE49-F238E27FC236}">
                    <a16:creationId xmlns:a16="http://schemas.microsoft.com/office/drawing/2014/main" id="{53A6A820-D38A-4442-BBE2-359992DAB431}"/>
                  </a:ext>
                </a:extLst>
              </p:cNvPr>
              <p:cNvSpPr/>
              <p:nvPr/>
            </p:nvSpPr>
            <p:spPr>
              <a:xfrm>
                <a:off x="1802416" y="5066243"/>
                <a:ext cx="175251" cy="305526"/>
              </a:xfrm>
              <a:custGeom>
                <a:avLst/>
                <a:gdLst/>
                <a:ahLst/>
                <a:cxnLst/>
                <a:rect l="l" t="t" r="r" b="b"/>
                <a:pathLst>
                  <a:path w="9231" h="16093" extrusionOk="0">
                    <a:moveTo>
                      <a:pt x="3021" y="1"/>
                    </a:moveTo>
                    <a:lnTo>
                      <a:pt x="0" y="4684"/>
                    </a:lnTo>
                    <a:lnTo>
                      <a:pt x="326" y="4968"/>
                    </a:lnTo>
                    <a:lnTo>
                      <a:pt x="632" y="5252"/>
                    </a:lnTo>
                    <a:lnTo>
                      <a:pt x="926" y="5536"/>
                    </a:lnTo>
                    <a:lnTo>
                      <a:pt x="1200" y="5821"/>
                    </a:lnTo>
                    <a:lnTo>
                      <a:pt x="1463" y="6094"/>
                    </a:lnTo>
                    <a:lnTo>
                      <a:pt x="1705" y="6378"/>
                    </a:lnTo>
                    <a:lnTo>
                      <a:pt x="1937" y="6652"/>
                    </a:lnTo>
                    <a:lnTo>
                      <a:pt x="2158" y="6936"/>
                    </a:lnTo>
                    <a:lnTo>
                      <a:pt x="2347" y="7210"/>
                    </a:lnTo>
                    <a:lnTo>
                      <a:pt x="2537" y="7483"/>
                    </a:lnTo>
                    <a:lnTo>
                      <a:pt x="2705" y="7757"/>
                    </a:lnTo>
                    <a:lnTo>
                      <a:pt x="2863" y="8031"/>
                    </a:lnTo>
                    <a:lnTo>
                      <a:pt x="3000" y="8294"/>
                    </a:lnTo>
                    <a:lnTo>
                      <a:pt x="3126" y="8567"/>
                    </a:lnTo>
                    <a:lnTo>
                      <a:pt x="3242" y="8841"/>
                    </a:lnTo>
                    <a:lnTo>
                      <a:pt x="3336" y="9115"/>
                    </a:lnTo>
                    <a:lnTo>
                      <a:pt x="3421" y="9378"/>
                    </a:lnTo>
                    <a:lnTo>
                      <a:pt x="3494" y="9651"/>
                    </a:lnTo>
                    <a:lnTo>
                      <a:pt x="3547" y="9925"/>
                    </a:lnTo>
                    <a:lnTo>
                      <a:pt x="3600" y="10199"/>
                    </a:lnTo>
                    <a:lnTo>
                      <a:pt x="3631" y="10462"/>
                    </a:lnTo>
                    <a:lnTo>
                      <a:pt x="3652" y="10735"/>
                    </a:lnTo>
                    <a:lnTo>
                      <a:pt x="3652" y="11009"/>
                    </a:lnTo>
                    <a:lnTo>
                      <a:pt x="3652" y="11283"/>
                    </a:lnTo>
                    <a:lnTo>
                      <a:pt x="3631" y="11556"/>
                    </a:lnTo>
                    <a:lnTo>
                      <a:pt x="3600" y="11830"/>
                    </a:lnTo>
                    <a:lnTo>
                      <a:pt x="3557" y="12104"/>
                    </a:lnTo>
                    <a:lnTo>
                      <a:pt x="3505" y="12388"/>
                    </a:lnTo>
                    <a:lnTo>
                      <a:pt x="3442" y="12661"/>
                    </a:lnTo>
                    <a:lnTo>
                      <a:pt x="3368" y="12946"/>
                    </a:lnTo>
                    <a:lnTo>
                      <a:pt x="3273" y="13219"/>
                    </a:lnTo>
                    <a:lnTo>
                      <a:pt x="3179" y="13503"/>
                    </a:lnTo>
                    <a:lnTo>
                      <a:pt x="2852" y="14387"/>
                    </a:lnTo>
                    <a:lnTo>
                      <a:pt x="2831" y="14482"/>
                    </a:lnTo>
                    <a:lnTo>
                      <a:pt x="2810" y="14577"/>
                    </a:lnTo>
                    <a:lnTo>
                      <a:pt x="2789" y="14672"/>
                    </a:lnTo>
                    <a:lnTo>
                      <a:pt x="2789" y="14756"/>
                    </a:lnTo>
                    <a:lnTo>
                      <a:pt x="2789" y="14850"/>
                    </a:lnTo>
                    <a:lnTo>
                      <a:pt x="2789" y="14945"/>
                    </a:lnTo>
                    <a:lnTo>
                      <a:pt x="2810" y="15040"/>
                    </a:lnTo>
                    <a:lnTo>
                      <a:pt x="2831" y="15135"/>
                    </a:lnTo>
                    <a:lnTo>
                      <a:pt x="2852" y="15219"/>
                    </a:lnTo>
                    <a:lnTo>
                      <a:pt x="2884" y="15303"/>
                    </a:lnTo>
                    <a:lnTo>
                      <a:pt x="2926" y="15398"/>
                    </a:lnTo>
                    <a:lnTo>
                      <a:pt x="2968" y="15471"/>
                    </a:lnTo>
                    <a:lnTo>
                      <a:pt x="3021" y="15556"/>
                    </a:lnTo>
                    <a:lnTo>
                      <a:pt x="3084" y="15629"/>
                    </a:lnTo>
                    <a:lnTo>
                      <a:pt x="3147" y="15703"/>
                    </a:lnTo>
                    <a:lnTo>
                      <a:pt x="3221" y="15766"/>
                    </a:lnTo>
                    <a:lnTo>
                      <a:pt x="3347" y="15871"/>
                    </a:lnTo>
                    <a:lnTo>
                      <a:pt x="3484" y="15955"/>
                    </a:lnTo>
                    <a:lnTo>
                      <a:pt x="3631" y="16019"/>
                    </a:lnTo>
                    <a:lnTo>
                      <a:pt x="3778" y="16061"/>
                    </a:lnTo>
                    <a:lnTo>
                      <a:pt x="3926" y="16092"/>
                    </a:lnTo>
                    <a:lnTo>
                      <a:pt x="4231" y="16092"/>
                    </a:lnTo>
                    <a:lnTo>
                      <a:pt x="4378" y="16061"/>
                    </a:lnTo>
                    <a:lnTo>
                      <a:pt x="4526" y="16019"/>
                    </a:lnTo>
                    <a:lnTo>
                      <a:pt x="4663" y="15955"/>
                    </a:lnTo>
                    <a:lnTo>
                      <a:pt x="4789" y="15882"/>
                    </a:lnTo>
                    <a:lnTo>
                      <a:pt x="4915" y="15787"/>
                    </a:lnTo>
                    <a:lnTo>
                      <a:pt x="5020" y="15682"/>
                    </a:lnTo>
                    <a:lnTo>
                      <a:pt x="5126" y="15556"/>
                    </a:lnTo>
                    <a:lnTo>
                      <a:pt x="5210" y="15419"/>
                    </a:lnTo>
                    <a:lnTo>
                      <a:pt x="5283" y="15271"/>
                    </a:lnTo>
                    <a:lnTo>
                      <a:pt x="9009" y="5673"/>
                    </a:lnTo>
                    <a:lnTo>
                      <a:pt x="9072" y="5515"/>
                    </a:lnTo>
                    <a:lnTo>
                      <a:pt x="9114" y="5368"/>
                    </a:lnTo>
                    <a:lnTo>
                      <a:pt x="9156" y="5210"/>
                    </a:lnTo>
                    <a:lnTo>
                      <a:pt x="9177" y="5063"/>
                    </a:lnTo>
                    <a:lnTo>
                      <a:pt x="9209" y="4905"/>
                    </a:lnTo>
                    <a:lnTo>
                      <a:pt x="9220" y="4758"/>
                    </a:lnTo>
                    <a:lnTo>
                      <a:pt x="9230" y="4600"/>
                    </a:lnTo>
                    <a:lnTo>
                      <a:pt x="9220" y="4452"/>
                    </a:lnTo>
                    <a:lnTo>
                      <a:pt x="9220" y="4305"/>
                    </a:lnTo>
                    <a:lnTo>
                      <a:pt x="9198" y="4147"/>
                    </a:lnTo>
                    <a:lnTo>
                      <a:pt x="9177" y="4000"/>
                    </a:lnTo>
                    <a:lnTo>
                      <a:pt x="9146" y="3853"/>
                    </a:lnTo>
                    <a:lnTo>
                      <a:pt x="9114" y="3705"/>
                    </a:lnTo>
                    <a:lnTo>
                      <a:pt x="9072" y="3568"/>
                    </a:lnTo>
                    <a:lnTo>
                      <a:pt x="9020" y="3432"/>
                    </a:lnTo>
                    <a:lnTo>
                      <a:pt x="8956" y="3284"/>
                    </a:lnTo>
                    <a:lnTo>
                      <a:pt x="8893" y="3158"/>
                    </a:lnTo>
                    <a:lnTo>
                      <a:pt x="8830" y="3021"/>
                    </a:lnTo>
                    <a:lnTo>
                      <a:pt x="8756" y="2895"/>
                    </a:lnTo>
                    <a:lnTo>
                      <a:pt x="8672" y="2769"/>
                    </a:lnTo>
                    <a:lnTo>
                      <a:pt x="8578" y="2642"/>
                    </a:lnTo>
                    <a:lnTo>
                      <a:pt x="8483" y="2526"/>
                    </a:lnTo>
                    <a:lnTo>
                      <a:pt x="8388" y="2421"/>
                    </a:lnTo>
                    <a:lnTo>
                      <a:pt x="8283" y="2305"/>
                    </a:lnTo>
                    <a:lnTo>
                      <a:pt x="8167" y="2211"/>
                    </a:lnTo>
                    <a:lnTo>
                      <a:pt x="8051" y="2105"/>
                    </a:lnTo>
                    <a:lnTo>
                      <a:pt x="7936" y="2011"/>
                    </a:lnTo>
                    <a:lnTo>
                      <a:pt x="7799" y="1927"/>
                    </a:lnTo>
                    <a:lnTo>
                      <a:pt x="7672" y="1853"/>
                    </a:lnTo>
                    <a:lnTo>
                      <a:pt x="7536" y="1769"/>
                    </a:lnTo>
                    <a:lnTo>
                      <a:pt x="7388" y="1706"/>
                    </a:lnTo>
                    <a:lnTo>
                      <a:pt x="7241" y="1642"/>
                    </a:lnTo>
                    <a:lnTo>
                      <a:pt x="3021" y="1"/>
                    </a:lnTo>
                    <a:close/>
                  </a:path>
                </a:pathLst>
              </a:custGeom>
              <a:solidFill>
                <a:srgbClr val="E89A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" name="Google Shape;4465;p88">
                <a:extLst>
                  <a:ext uri="{FF2B5EF4-FFF2-40B4-BE49-F238E27FC236}">
                    <a16:creationId xmlns:a16="http://schemas.microsoft.com/office/drawing/2014/main" id="{9AED4C5E-E424-40D4-B3CA-355DF244AE77}"/>
                  </a:ext>
                </a:extLst>
              </p:cNvPr>
              <p:cNvSpPr/>
              <p:nvPr/>
            </p:nvSpPr>
            <p:spPr>
              <a:xfrm>
                <a:off x="1837975" y="5087431"/>
                <a:ext cx="139692" cy="284338"/>
              </a:xfrm>
              <a:custGeom>
                <a:avLst/>
                <a:gdLst/>
                <a:ahLst/>
                <a:cxnLst/>
                <a:rect l="l" t="t" r="r" b="b"/>
                <a:pathLst>
                  <a:path w="7358" h="14977" extrusionOk="0">
                    <a:moveTo>
                      <a:pt x="4021" y="0"/>
                    </a:moveTo>
                    <a:lnTo>
                      <a:pt x="4073" y="158"/>
                    </a:lnTo>
                    <a:lnTo>
                      <a:pt x="4126" y="316"/>
                    </a:lnTo>
                    <a:lnTo>
                      <a:pt x="4168" y="474"/>
                    </a:lnTo>
                    <a:lnTo>
                      <a:pt x="4200" y="642"/>
                    </a:lnTo>
                    <a:lnTo>
                      <a:pt x="4221" y="811"/>
                    </a:lnTo>
                    <a:lnTo>
                      <a:pt x="4242" y="979"/>
                    </a:lnTo>
                    <a:lnTo>
                      <a:pt x="4242" y="1147"/>
                    </a:lnTo>
                    <a:lnTo>
                      <a:pt x="4242" y="1326"/>
                    </a:lnTo>
                    <a:lnTo>
                      <a:pt x="4231" y="1505"/>
                    </a:lnTo>
                    <a:lnTo>
                      <a:pt x="4210" y="1695"/>
                    </a:lnTo>
                    <a:lnTo>
                      <a:pt x="4189" y="1884"/>
                    </a:lnTo>
                    <a:lnTo>
                      <a:pt x="4147" y="2073"/>
                    </a:lnTo>
                    <a:lnTo>
                      <a:pt x="4095" y="2263"/>
                    </a:lnTo>
                    <a:lnTo>
                      <a:pt x="4042" y="2452"/>
                    </a:lnTo>
                    <a:lnTo>
                      <a:pt x="3968" y="2652"/>
                    </a:lnTo>
                    <a:lnTo>
                      <a:pt x="3884" y="2852"/>
                    </a:lnTo>
                    <a:lnTo>
                      <a:pt x="3810" y="3021"/>
                    </a:lnTo>
                    <a:lnTo>
                      <a:pt x="3737" y="3179"/>
                    </a:lnTo>
                    <a:lnTo>
                      <a:pt x="3653" y="3336"/>
                    </a:lnTo>
                    <a:lnTo>
                      <a:pt x="3558" y="3484"/>
                    </a:lnTo>
                    <a:lnTo>
                      <a:pt x="3474" y="3631"/>
                    </a:lnTo>
                    <a:lnTo>
                      <a:pt x="3379" y="3768"/>
                    </a:lnTo>
                    <a:lnTo>
                      <a:pt x="3274" y="3905"/>
                    </a:lnTo>
                    <a:lnTo>
                      <a:pt x="3168" y="4031"/>
                    </a:lnTo>
                    <a:lnTo>
                      <a:pt x="2958" y="4263"/>
                    </a:lnTo>
                    <a:lnTo>
                      <a:pt x="2726" y="4473"/>
                    </a:lnTo>
                    <a:lnTo>
                      <a:pt x="2484" y="4662"/>
                    </a:lnTo>
                    <a:lnTo>
                      <a:pt x="2242" y="4841"/>
                    </a:lnTo>
                    <a:lnTo>
                      <a:pt x="1979" y="4989"/>
                    </a:lnTo>
                    <a:lnTo>
                      <a:pt x="1706" y="5115"/>
                    </a:lnTo>
                    <a:lnTo>
                      <a:pt x="1432" y="5220"/>
                    </a:lnTo>
                    <a:lnTo>
                      <a:pt x="1158" y="5315"/>
                    </a:lnTo>
                    <a:lnTo>
                      <a:pt x="874" y="5389"/>
                    </a:lnTo>
                    <a:lnTo>
                      <a:pt x="579" y="5431"/>
                    </a:lnTo>
                    <a:lnTo>
                      <a:pt x="295" y="5462"/>
                    </a:lnTo>
                    <a:lnTo>
                      <a:pt x="1" y="5483"/>
                    </a:lnTo>
                    <a:lnTo>
                      <a:pt x="148" y="5652"/>
                    </a:lnTo>
                    <a:lnTo>
                      <a:pt x="295" y="5841"/>
                    </a:lnTo>
                    <a:lnTo>
                      <a:pt x="432" y="6020"/>
                    </a:lnTo>
                    <a:lnTo>
                      <a:pt x="558" y="6210"/>
                    </a:lnTo>
                    <a:lnTo>
                      <a:pt x="685" y="6399"/>
                    </a:lnTo>
                    <a:lnTo>
                      <a:pt x="800" y="6599"/>
                    </a:lnTo>
                    <a:lnTo>
                      <a:pt x="916" y="6799"/>
                    </a:lnTo>
                    <a:lnTo>
                      <a:pt x="1021" y="6999"/>
                    </a:lnTo>
                    <a:lnTo>
                      <a:pt x="1116" y="7209"/>
                    </a:lnTo>
                    <a:lnTo>
                      <a:pt x="1211" y="7420"/>
                    </a:lnTo>
                    <a:lnTo>
                      <a:pt x="1285" y="7630"/>
                    </a:lnTo>
                    <a:lnTo>
                      <a:pt x="1369" y="7841"/>
                    </a:lnTo>
                    <a:lnTo>
                      <a:pt x="1432" y="8062"/>
                    </a:lnTo>
                    <a:lnTo>
                      <a:pt x="1495" y="8283"/>
                    </a:lnTo>
                    <a:lnTo>
                      <a:pt x="1548" y="8504"/>
                    </a:lnTo>
                    <a:lnTo>
                      <a:pt x="1600" y="8725"/>
                    </a:lnTo>
                    <a:lnTo>
                      <a:pt x="1642" y="8946"/>
                    </a:lnTo>
                    <a:lnTo>
                      <a:pt x="1674" y="9177"/>
                    </a:lnTo>
                    <a:lnTo>
                      <a:pt x="1695" y="9398"/>
                    </a:lnTo>
                    <a:lnTo>
                      <a:pt x="1716" y="9630"/>
                    </a:lnTo>
                    <a:lnTo>
                      <a:pt x="1727" y="9861"/>
                    </a:lnTo>
                    <a:lnTo>
                      <a:pt x="1727" y="10093"/>
                    </a:lnTo>
                    <a:lnTo>
                      <a:pt x="1716" y="10325"/>
                    </a:lnTo>
                    <a:lnTo>
                      <a:pt x="1706" y="10556"/>
                    </a:lnTo>
                    <a:lnTo>
                      <a:pt x="1684" y="10788"/>
                    </a:lnTo>
                    <a:lnTo>
                      <a:pt x="1653" y="11019"/>
                    </a:lnTo>
                    <a:lnTo>
                      <a:pt x="1621" y="11240"/>
                    </a:lnTo>
                    <a:lnTo>
                      <a:pt x="1569" y="11472"/>
                    </a:lnTo>
                    <a:lnTo>
                      <a:pt x="1516" y="11703"/>
                    </a:lnTo>
                    <a:lnTo>
                      <a:pt x="1453" y="11935"/>
                    </a:lnTo>
                    <a:lnTo>
                      <a:pt x="1379" y="12166"/>
                    </a:lnTo>
                    <a:lnTo>
                      <a:pt x="1306" y="12387"/>
                    </a:lnTo>
                    <a:lnTo>
                      <a:pt x="979" y="13271"/>
                    </a:lnTo>
                    <a:lnTo>
                      <a:pt x="958" y="13366"/>
                    </a:lnTo>
                    <a:lnTo>
                      <a:pt x="937" y="13461"/>
                    </a:lnTo>
                    <a:lnTo>
                      <a:pt x="916" y="13556"/>
                    </a:lnTo>
                    <a:lnTo>
                      <a:pt x="916" y="13640"/>
                    </a:lnTo>
                    <a:lnTo>
                      <a:pt x="916" y="13734"/>
                    </a:lnTo>
                    <a:lnTo>
                      <a:pt x="916" y="13829"/>
                    </a:lnTo>
                    <a:lnTo>
                      <a:pt x="937" y="13924"/>
                    </a:lnTo>
                    <a:lnTo>
                      <a:pt x="958" y="14019"/>
                    </a:lnTo>
                    <a:lnTo>
                      <a:pt x="979" y="14103"/>
                    </a:lnTo>
                    <a:lnTo>
                      <a:pt x="1011" y="14187"/>
                    </a:lnTo>
                    <a:lnTo>
                      <a:pt x="1053" y="14282"/>
                    </a:lnTo>
                    <a:lnTo>
                      <a:pt x="1095" y="14355"/>
                    </a:lnTo>
                    <a:lnTo>
                      <a:pt x="1148" y="14440"/>
                    </a:lnTo>
                    <a:lnTo>
                      <a:pt x="1211" y="14513"/>
                    </a:lnTo>
                    <a:lnTo>
                      <a:pt x="1274" y="14587"/>
                    </a:lnTo>
                    <a:lnTo>
                      <a:pt x="1348" y="14650"/>
                    </a:lnTo>
                    <a:lnTo>
                      <a:pt x="1474" y="14755"/>
                    </a:lnTo>
                    <a:lnTo>
                      <a:pt x="1611" y="14839"/>
                    </a:lnTo>
                    <a:lnTo>
                      <a:pt x="1758" y="14903"/>
                    </a:lnTo>
                    <a:lnTo>
                      <a:pt x="1905" y="14945"/>
                    </a:lnTo>
                    <a:lnTo>
                      <a:pt x="2053" y="14976"/>
                    </a:lnTo>
                    <a:lnTo>
                      <a:pt x="2358" y="14976"/>
                    </a:lnTo>
                    <a:lnTo>
                      <a:pt x="2505" y="14945"/>
                    </a:lnTo>
                    <a:lnTo>
                      <a:pt x="2653" y="14903"/>
                    </a:lnTo>
                    <a:lnTo>
                      <a:pt x="2790" y="14839"/>
                    </a:lnTo>
                    <a:lnTo>
                      <a:pt x="2916" y="14766"/>
                    </a:lnTo>
                    <a:lnTo>
                      <a:pt x="3042" y="14671"/>
                    </a:lnTo>
                    <a:lnTo>
                      <a:pt x="3147" y="14566"/>
                    </a:lnTo>
                    <a:lnTo>
                      <a:pt x="3253" y="14440"/>
                    </a:lnTo>
                    <a:lnTo>
                      <a:pt x="3337" y="14303"/>
                    </a:lnTo>
                    <a:lnTo>
                      <a:pt x="3410" y="14155"/>
                    </a:lnTo>
                    <a:lnTo>
                      <a:pt x="7136" y="4557"/>
                    </a:lnTo>
                    <a:lnTo>
                      <a:pt x="7199" y="4399"/>
                    </a:lnTo>
                    <a:lnTo>
                      <a:pt x="7241" y="4252"/>
                    </a:lnTo>
                    <a:lnTo>
                      <a:pt x="7283" y="4094"/>
                    </a:lnTo>
                    <a:lnTo>
                      <a:pt x="7304" y="3947"/>
                    </a:lnTo>
                    <a:lnTo>
                      <a:pt x="7336" y="3789"/>
                    </a:lnTo>
                    <a:lnTo>
                      <a:pt x="7347" y="3642"/>
                    </a:lnTo>
                    <a:lnTo>
                      <a:pt x="7357" y="3484"/>
                    </a:lnTo>
                    <a:lnTo>
                      <a:pt x="7347" y="3336"/>
                    </a:lnTo>
                    <a:lnTo>
                      <a:pt x="7347" y="3189"/>
                    </a:lnTo>
                    <a:lnTo>
                      <a:pt x="7325" y="3031"/>
                    </a:lnTo>
                    <a:lnTo>
                      <a:pt x="7304" y="2884"/>
                    </a:lnTo>
                    <a:lnTo>
                      <a:pt x="7273" y="2737"/>
                    </a:lnTo>
                    <a:lnTo>
                      <a:pt x="7241" y="2589"/>
                    </a:lnTo>
                    <a:lnTo>
                      <a:pt x="7199" y="2452"/>
                    </a:lnTo>
                    <a:lnTo>
                      <a:pt x="7147" y="2316"/>
                    </a:lnTo>
                    <a:lnTo>
                      <a:pt x="7083" y="2168"/>
                    </a:lnTo>
                    <a:lnTo>
                      <a:pt x="7020" y="2042"/>
                    </a:lnTo>
                    <a:lnTo>
                      <a:pt x="6957" y="1905"/>
                    </a:lnTo>
                    <a:lnTo>
                      <a:pt x="6883" y="1779"/>
                    </a:lnTo>
                    <a:lnTo>
                      <a:pt x="6799" y="1653"/>
                    </a:lnTo>
                    <a:lnTo>
                      <a:pt x="6705" y="1526"/>
                    </a:lnTo>
                    <a:lnTo>
                      <a:pt x="6610" y="1410"/>
                    </a:lnTo>
                    <a:lnTo>
                      <a:pt x="6515" y="1305"/>
                    </a:lnTo>
                    <a:lnTo>
                      <a:pt x="6410" y="1189"/>
                    </a:lnTo>
                    <a:lnTo>
                      <a:pt x="6294" y="1095"/>
                    </a:lnTo>
                    <a:lnTo>
                      <a:pt x="6178" y="989"/>
                    </a:lnTo>
                    <a:lnTo>
                      <a:pt x="6063" y="895"/>
                    </a:lnTo>
                    <a:lnTo>
                      <a:pt x="5926" y="811"/>
                    </a:lnTo>
                    <a:lnTo>
                      <a:pt x="5799" y="737"/>
                    </a:lnTo>
                    <a:lnTo>
                      <a:pt x="5663" y="653"/>
                    </a:lnTo>
                    <a:lnTo>
                      <a:pt x="5515" y="590"/>
                    </a:lnTo>
                    <a:lnTo>
                      <a:pt x="5368" y="526"/>
                    </a:lnTo>
                    <a:lnTo>
                      <a:pt x="4021" y="0"/>
                    </a:ln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" name="Google Shape;4466;p88">
                <a:extLst>
                  <a:ext uri="{FF2B5EF4-FFF2-40B4-BE49-F238E27FC236}">
                    <a16:creationId xmlns:a16="http://schemas.microsoft.com/office/drawing/2014/main" id="{425D45CD-2A98-448F-8FC8-CF953955B5CD}"/>
                  </a:ext>
                </a:extLst>
              </p:cNvPr>
              <p:cNvSpPr/>
              <p:nvPr/>
            </p:nvSpPr>
            <p:spPr>
              <a:xfrm>
                <a:off x="1184401" y="3454387"/>
                <a:ext cx="704325" cy="1722338"/>
              </a:xfrm>
              <a:custGeom>
                <a:avLst/>
                <a:gdLst/>
                <a:ahLst/>
                <a:cxnLst/>
                <a:rect l="l" t="t" r="r" b="b"/>
                <a:pathLst>
                  <a:path w="37099" h="90721" extrusionOk="0">
                    <a:moveTo>
                      <a:pt x="19776" y="1"/>
                    </a:moveTo>
                    <a:lnTo>
                      <a:pt x="19502" y="11"/>
                    </a:lnTo>
                    <a:lnTo>
                      <a:pt x="19228" y="32"/>
                    </a:lnTo>
                    <a:lnTo>
                      <a:pt x="18955" y="53"/>
                    </a:lnTo>
                    <a:lnTo>
                      <a:pt x="18681" y="85"/>
                    </a:lnTo>
                    <a:lnTo>
                      <a:pt x="18418" y="127"/>
                    </a:lnTo>
                    <a:lnTo>
                      <a:pt x="18144" y="169"/>
                    </a:lnTo>
                    <a:lnTo>
                      <a:pt x="17881" y="222"/>
                    </a:lnTo>
                    <a:lnTo>
                      <a:pt x="17618" y="274"/>
                    </a:lnTo>
                    <a:lnTo>
                      <a:pt x="17355" y="338"/>
                    </a:lnTo>
                    <a:lnTo>
                      <a:pt x="17103" y="411"/>
                    </a:lnTo>
                    <a:lnTo>
                      <a:pt x="16839" y="485"/>
                    </a:lnTo>
                    <a:lnTo>
                      <a:pt x="16587" y="569"/>
                    </a:lnTo>
                    <a:lnTo>
                      <a:pt x="16334" y="653"/>
                    </a:lnTo>
                    <a:lnTo>
                      <a:pt x="16082" y="748"/>
                    </a:lnTo>
                    <a:lnTo>
                      <a:pt x="15840" y="843"/>
                    </a:lnTo>
                    <a:lnTo>
                      <a:pt x="15587" y="948"/>
                    </a:lnTo>
                    <a:lnTo>
                      <a:pt x="15345" y="1064"/>
                    </a:lnTo>
                    <a:lnTo>
                      <a:pt x="15113" y="1180"/>
                    </a:lnTo>
                    <a:lnTo>
                      <a:pt x="14871" y="1306"/>
                    </a:lnTo>
                    <a:lnTo>
                      <a:pt x="14640" y="1432"/>
                    </a:lnTo>
                    <a:lnTo>
                      <a:pt x="14408" y="1558"/>
                    </a:lnTo>
                    <a:lnTo>
                      <a:pt x="14187" y="1706"/>
                    </a:lnTo>
                    <a:lnTo>
                      <a:pt x="13966" y="1843"/>
                    </a:lnTo>
                    <a:lnTo>
                      <a:pt x="13745" y="2000"/>
                    </a:lnTo>
                    <a:lnTo>
                      <a:pt x="13535" y="2148"/>
                    </a:lnTo>
                    <a:lnTo>
                      <a:pt x="13314" y="2306"/>
                    </a:lnTo>
                    <a:lnTo>
                      <a:pt x="13114" y="2474"/>
                    </a:lnTo>
                    <a:lnTo>
                      <a:pt x="12903" y="2642"/>
                    </a:lnTo>
                    <a:lnTo>
                      <a:pt x="12703" y="2821"/>
                    </a:lnTo>
                    <a:lnTo>
                      <a:pt x="12514" y="3000"/>
                    </a:lnTo>
                    <a:lnTo>
                      <a:pt x="12325" y="3179"/>
                    </a:lnTo>
                    <a:lnTo>
                      <a:pt x="12135" y="3369"/>
                    </a:lnTo>
                    <a:lnTo>
                      <a:pt x="11946" y="3558"/>
                    </a:lnTo>
                    <a:lnTo>
                      <a:pt x="11777" y="3758"/>
                    </a:lnTo>
                    <a:lnTo>
                      <a:pt x="11598" y="3958"/>
                    </a:lnTo>
                    <a:lnTo>
                      <a:pt x="11430" y="4168"/>
                    </a:lnTo>
                    <a:lnTo>
                      <a:pt x="11262" y="4379"/>
                    </a:lnTo>
                    <a:lnTo>
                      <a:pt x="11104" y="4589"/>
                    </a:lnTo>
                    <a:lnTo>
                      <a:pt x="10956" y="4810"/>
                    </a:lnTo>
                    <a:lnTo>
                      <a:pt x="10809" y="5031"/>
                    </a:lnTo>
                    <a:lnTo>
                      <a:pt x="10662" y="5263"/>
                    </a:lnTo>
                    <a:lnTo>
                      <a:pt x="10525" y="5495"/>
                    </a:lnTo>
                    <a:lnTo>
                      <a:pt x="10388" y="5726"/>
                    </a:lnTo>
                    <a:lnTo>
                      <a:pt x="10262" y="5968"/>
                    </a:lnTo>
                    <a:lnTo>
                      <a:pt x="10146" y="6210"/>
                    </a:lnTo>
                    <a:lnTo>
                      <a:pt x="10020" y="6452"/>
                    </a:lnTo>
                    <a:lnTo>
                      <a:pt x="9914" y="6705"/>
                    </a:lnTo>
                    <a:lnTo>
                      <a:pt x="9809" y="6957"/>
                    </a:lnTo>
                    <a:lnTo>
                      <a:pt x="9714" y="7210"/>
                    </a:lnTo>
                    <a:lnTo>
                      <a:pt x="9620" y="7473"/>
                    </a:lnTo>
                    <a:lnTo>
                      <a:pt x="9536" y="7736"/>
                    </a:lnTo>
                    <a:lnTo>
                      <a:pt x="9451" y="7999"/>
                    </a:lnTo>
                    <a:lnTo>
                      <a:pt x="9378" y="8273"/>
                    </a:lnTo>
                    <a:lnTo>
                      <a:pt x="9315" y="8547"/>
                    </a:lnTo>
                    <a:lnTo>
                      <a:pt x="9251" y="8820"/>
                    </a:lnTo>
                    <a:lnTo>
                      <a:pt x="9199" y="9104"/>
                    </a:lnTo>
                    <a:lnTo>
                      <a:pt x="9157" y="9378"/>
                    </a:lnTo>
                    <a:lnTo>
                      <a:pt x="8967" y="10557"/>
                    </a:lnTo>
                    <a:lnTo>
                      <a:pt x="8767" y="11735"/>
                    </a:lnTo>
                    <a:lnTo>
                      <a:pt x="8546" y="12904"/>
                    </a:lnTo>
                    <a:lnTo>
                      <a:pt x="8336" y="14072"/>
                    </a:lnTo>
                    <a:lnTo>
                      <a:pt x="8220" y="14651"/>
                    </a:lnTo>
                    <a:lnTo>
                      <a:pt x="8104" y="15240"/>
                    </a:lnTo>
                    <a:lnTo>
                      <a:pt x="7873" y="16398"/>
                    </a:lnTo>
                    <a:lnTo>
                      <a:pt x="7399" y="18713"/>
                    </a:lnTo>
                    <a:lnTo>
                      <a:pt x="6378" y="23333"/>
                    </a:lnTo>
                    <a:lnTo>
                      <a:pt x="5852" y="25628"/>
                    </a:lnTo>
                    <a:lnTo>
                      <a:pt x="5578" y="26764"/>
                    </a:lnTo>
                    <a:lnTo>
                      <a:pt x="5294" y="27911"/>
                    </a:lnTo>
                    <a:lnTo>
                      <a:pt x="4736" y="30195"/>
                    </a:lnTo>
                    <a:lnTo>
                      <a:pt x="4158" y="32468"/>
                    </a:lnTo>
                    <a:lnTo>
                      <a:pt x="3568" y="34742"/>
                    </a:lnTo>
                    <a:lnTo>
                      <a:pt x="2968" y="37015"/>
                    </a:lnTo>
                    <a:lnTo>
                      <a:pt x="2358" y="39278"/>
                    </a:lnTo>
                    <a:lnTo>
                      <a:pt x="2042" y="40404"/>
                    </a:lnTo>
                    <a:lnTo>
                      <a:pt x="1727" y="41530"/>
                    </a:lnTo>
                    <a:lnTo>
                      <a:pt x="1095" y="43782"/>
                    </a:lnTo>
                    <a:lnTo>
                      <a:pt x="758" y="44908"/>
                    </a:lnTo>
                    <a:lnTo>
                      <a:pt x="590" y="45466"/>
                    </a:lnTo>
                    <a:lnTo>
                      <a:pt x="411" y="46013"/>
                    </a:lnTo>
                    <a:lnTo>
                      <a:pt x="222" y="46560"/>
                    </a:lnTo>
                    <a:lnTo>
                      <a:pt x="148" y="46824"/>
                    </a:lnTo>
                    <a:lnTo>
                      <a:pt x="85" y="47087"/>
                    </a:lnTo>
                    <a:lnTo>
                      <a:pt x="43" y="47360"/>
                    </a:lnTo>
                    <a:lnTo>
                      <a:pt x="11" y="47623"/>
                    </a:lnTo>
                    <a:lnTo>
                      <a:pt x="1" y="47897"/>
                    </a:lnTo>
                    <a:lnTo>
                      <a:pt x="1" y="48171"/>
                    </a:lnTo>
                    <a:lnTo>
                      <a:pt x="22" y="48434"/>
                    </a:lnTo>
                    <a:lnTo>
                      <a:pt x="64" y="48707"/>
                    </a:lnTo>
                    <a:lnTo>
                      <a:pt x="116" y="48971"/>
                    </a:lnTo>
                    <a:lnTo>
                      <a:pt x="190" y="49244"/>
                    </a:lnTo>
                    <a:lnTo>
                      <a:pt x="285" y="49497"/>
                    </a:lnTo>
                    <a:lnTo>
                      <a:pt x="390" y="49760"/>
                    </a:lnTo>
                    <a:lnTo>
                      <a:pt x="506" y="50012"/>
                    </a:lnTo>
                    <a:lnTo>
                      <a:pt x="653" y="50255"/>
                    </a:lnTo>
                    <a:lnTo>
                      <a:pt x="811" y="50497"/>
                    </a:lnTo>
                    <a:lnTo>
                      <a:pt x="979" y="50728"/>
                    </a:lnTo>
                    <a:lnTo>
                      <a:pt x="1474" y="51339"/>
                    </a:lnTo>
                    <a:lnTo>
                      <a:pt x="1969" y="51959"/>
                    </a:lnTo>
                    <a:lnTo>
                      <a:pt x="2926" y="53212"/>
                    </a:lnTo>
                    <a:lnTo>
                      <a:pt x="3400" y="53843"/>
                    </a:lnTo>
                    <a:lnTo>
                      <a:pt x="3873" y="54485"/>
                    </a:lnTo>
                    <a:lnTo>
                      <a:pt x="4800" y="55759"/>
                    </a:lnTo>
                    <a:lnTo>
                      <a:pt x="5715" y="57053"/>
                    </a:lnTo>
                    <a:lnTo>
                      <a:pt x="6620" y="58348"/>
                    </a:lnTo>
                    <a:lnTo>
                      <a:pt x="8420" y="60947"/>
                    </a:lnTo>
                    <a:lnTo>
                      <a:pt x="8862" y="61589"/>
                    </a:lnTo>
                    <a:lnTo>
                      <a:pt x="9325" y="62242"/>
                    </a:lnTo>
                    <a:lnTo>
                      <a:pt x="10230" y="63526"/>
                    </a:lnTo>
                    <a:lnTo>
                      <a:pt x="10693" y="64168"/>
                    </a:lnTo>
                    <a:lnTo>
                      <a:pt x="11156" y="64810"/>
                    </a:lnTo>
                    <a:lnTo>
                      <a:pt x="12093" y="66083"/>
                    </a:lnTo>
                    <a:lnTo>
                      <a:pt x="13051" y="67335"/>
                    </a:lnTo>
                    <a:lnTo>
                      <a:pt x="14019" y="68588"/>
                    </a:lnTo>
                    <a:lnTo>
                      <a:pt x="15008" y="69819"/>
                    </a:lnTo>
                    <a:lnTo>
                      <a:pt x="16008" y="71040"/>
                    </a:lnTo>
                    <a:lnTo>
                      <a:pt x="17008" y="72261"/>
                    </a:lnTo>
                    <a:lnTo>
                      <a:pt x="18018" y="73482"/>
                    </a:lnTo>
                    <a:lnTo>
                      <a:pt x="19039" y="74703"/>
                    </a:lnTo>
                    <a:lnTo>
                      <a:pt x="20049" y="75913"/>
                    </a:lnTo>
                    <a:lnTo>
                      <a:pt x="21081" y="77113"/>
                    </a:lnTo>
                    <a:lnTo>
                      <a:pt x="22112" y="78312"/>
                    </a:lnTo>
                    <a:lnTo>
                      <a:pt x="23154" y="79512"/>
                    </a:lnTo>
                    <a:lnTo>
                      <a:pt x="24196" y="80701"/>
                    </a:lnTo>
                    <a:lnTo>
                      <a:pt x="26311" y="83069"/>
                    </a:lnTo>
                    <a:lnTo>
                      <a:pt x="28448" y="85416"/>
                    </a:lnTo>
                    <a:lnTo>
                      <a:pt x="29532" y="86574"/>
                    </a:lnTo>
                    <a:lnTo>
                      <a:pt x="30079" y="87163"/>
                    </a:lnTo>
                    <a:lnTo>
                      <a:pt x="30626" y="87732"/>
                    </a:lnTo>
                    <a:lnTo>
                      <a:pt x="31742" y="88879"/>
                    </a:lnTo>
                    <a:lnTo>
                      <a:pt x="32300" y="89447"/>
                    </a:lnTo>
                    <a:lnTo>
                      <a:pt x="32868" y="90015"/>
                    </a:lnTo>
                    <a:lnTo>
                      <a:pt x="33005" y="90142"/>
                    </a:lnTo>
                    <a:lnTo>
                      <a:pt x="33163" y="90257"/>
                    </a:lnTo>
                    <a:lnTo>
                      <a:pt x="33321" y="90363"/>
                    </a:lnTo>
                    <a:lnTo>
                      <a:pt x="33489" y="90457"/>
                    </a:lnTo>
                    <a:lnTo>
                      <a:pt x="33668" y="90542"/>
                    </a:lnTo>
                    <a:lnTo>
                      <a:pt x="33847" y="90605"/>
                    </a:lnTo>
                    <a:lnTo>
                      <a:pt x="34036" y="90657"/>
                    </a:lnTo>
                    <a:lnTo>
                      <a:pt x="34215" y="90689"/>
                    </a:lnTo>
                    <a:lnTo>
                      <a:pt x="34415" y="90721"/>
                    </a:lnTo>
                    <a:lnTo>
                      <a:pt x="34794" y="90721"/>
                    </a:lnTo>
                    <a:lnTo>
                      <a:pt x="34994" y="90700"/>
                    </a:lnTo>
                    <a:lnTo>
                      <a:pt x="35183" y="90657"/>
                    </a:lnTo>
                    <a:lnTo>
                      <a:pt x="35373" y="90605"/>
                    </a:lnTo>
                    <a:lnTo>
                      <a:pt x="35562" y="90531"/>
                    </a:lnTo>
                    <a:lnTo>
                      <a:pt x="35752" y="90447"/>
                    </a:lnTo>
                    <a:lnTo>
                      <a:pt x="35857" y="90384"/>
                    </a:lnTo>
                    <a:lnTo>
                      <a:pt x="35973" y="90321"/>
                    </a:lnTo>
                    <a:lnTo>
                      <a:pt x="36078" y="90247"/>
                    </a:lnTo>
                    <a:lnTo>
                      <a:pt x="36173" y="90173"/>
                    </a:lnTo>
                    <a:lnTo>
                      <a:pt x="36352" y="90015"/>
                    </a:lnTo>
                    <a:lnTo>
                      <a:pt x="36520" y="89837"/>
                    </a:lnTo>
                    <a:lnTo>
                      <a:pt x="36667" y="89637"/>
                    </a:lnTo>
                    <a:lnTo>
                      <a:pt x="36794" y="89437"/>
                    </a:lnTo>
                    <a:lnTo>
                      <a:pt x="36899" y="89216"/>
                    </a:lnTo>
                    <a:lnTo>
                      <a:pt x="36983" y="88995"/>
                    </a:lnTo>
                    <a:lnTo>
                      <a:pt x="37036" y="88763"/>
                    </a:lnTo>
                    <a:lnTo>
                      <a:pt x="37078" y="88532"/>
                    </a:lnTo>
                    <a:lnTo>
                      <a:pt x="37099" y="88289"/>
                    </a:lnTo>
                    <a:lnTo>
                      <a:pt x="37088" y="88047"/>
                    </a:lnTo>
                    <a:lnTo>
                      <a:pt x="37057" y="87805"/>
                    </a:lnTo>
                    <a:lnTo>
                      <a:pt x="37004" y="87563"/>
                    </a:lnTo>
                    <a:lnTo>
                      <a:pt x="36972" y="87447"/>
                    </a:lnTo>
                    <a:lnTo>
                      <a:pt x="36930" y="87332"/>
                    </a:lnTo>
                    <a:lnTo>
                      <a:pt x="36878" y="87216"/>
                    </a:lnTo>
                    <a:lnTo>
                      <a:pt x="36825" y="87100"/>
                    </a:lnTo>
                    <a:lnTo>
                      <a:pt x="36446" y="86395"/>
                    </a:lnTo>
                    <a:lnTo>
                      <a:pt x="36078" y="85690"/>
                    </a:lnTo>
                    <a:lnTo>
                      <a:pt x="35310" y="84290"/>
                    </a:lnTo>
                    <a:lnTo>
                      <a:pt x="34920" y="83596"/>
                    </a:lnTo>
                    <a:lnTo>
                      <a:pt x="34531" y="82901"/>
                    </a:lnTo>
                    <a:lnTo>
                      <a:pt x="33741" y="81522"/>
                    </a:lnTo>
                    <a:lnTo>
                      <a:pt x="32131" y="78775"/>
                    </a:lnTo>
                    <a:lnTo>
                      <a:pt x="30500" y="76060"/>
                    </a:lnTo>
                    <a:lnTo>
                      <a:pt x="29679" y="74703"/>
                    </a:lnTo>
                    <a:lnTo>
                      <a:pt x="28837" y="73355"/>
                    </a:lnTo>
                    <a:lnTo>
                      <a:pt x="27995" y="72019"/>
                    </a:lnTo>
                    <a:lnTo>
                      <a:pt x="27153" y="70682"/>
                    </a:lnTo>
                    <a:lnTo>
                      <a:pt x="26301" y="69346"/>
                    </a:lnTo>
                    <a:lnTo>
                      <a:pt x="25438" y="68020"/>
                    </a:lnTo>
                    <a:lnTo>
                      <a:pt x="24575" y="66694"/>
                    </a:lnTo>
                    <a:lnTo>
                      <a:pt x="23712" y="65367"/>
                    </a:lnTo>
                    <a:lnTo>
                      <a:pt x="22838" y="64052"/>
                    </a:lnTo>
                    <a:lnTo>
                      <a:pt x="21954" y="62747"/>
                    </a:lnTo>
                    <a:lnTo>
                      <a:pt x="21049" y="61442"/>
                    </a:lnTo>
                    <a:lnTo>
                      <a:pt x="20134" y="60158"/>
                    </a:lnTo>
                    <a:lnTo>
                      <a:pt x="19197" y="58884"/>
                    </a:lnTo>
                    <a:lnTo>
                      <a:pt x="18723" y="58253"/>
                    </a:lnTo>
                    <a:lnTo>
                      <a:pt x="18239" y="57632"/>
                    </a:lnTo>
                    <a:lnTo>
                      <a:pt x="17281" y="56369"/>
                    </a:lnTo>
                    <a:lnTo>
                      <a:pt x="16797" y="55748"/>
                    </a:lnTo>
                    <a:lnTo>
                      <a:pt x="16313" y="55127"/>
                    </a:lnTo>
                    <a:lnTo>
                      <a:pt x="14366" y="52633"/>
                    </a:lnTo>
                    <a:lnTo>
                      <a:pt x="13398" y="51391"/>
                    </a:lnTo>
                    <a:lnTo>
                      <a:pt x="12440" y="50128"/>
                    </a:lnTo>
                    <a:lnTo>
                      <a:pt x="11493" y="48865"/>
                    </a:lnTo>
                    <a:lnTo>
                      <a:pt x="11030" y="48234"/>
                    </a:lnTo>
                    <a:lnTo>
                      <a:pt x="10567" y="47592"/>
                    </a:lnTo>
                    <a:lnTo>
                      <a:pt x="10503" y="47502"/>
                    </a:lnTo>
                    <a:lnTo>
                      <a:pt x="11567" y="45592"/>
                    </a:lnTo>
                    <a:lnTo>
                      <a:pt x="12135" y="44571"/>
                    </a:lnTo>
                    <a:lnTo>
                      <a:pt x="12714" y="43551"/>
                    </a:lnTo>
                    <a:lnTo>
                      <a:pt x="13872" y="41519"/>
                    </a:lnTo>
                    <a:lnTo>
                      <a:pt x="15050" y="39488"/>
                    </a:lnTo>
                    <a:lnTo>
                      <a:pt x="16229" y="37457"/>
                    </a:lnTo>
                    <a:lnTo>
                      <a:pt x="17429" y="35436"/>
                    </a:lnTo>
                    <a:lnTo>
                      <a:pt x="18639" y="33426"/>
                    </a:lnTo>
                    <a:lnTo>
                      <a:pt x="19250" y="32416"/>
                    </a:lnTo>
                    <a:lnTo>
                      <a:pt x="19870" y="31416"/>
                    </a:lnTo>
                    <a:lnTo>
                      <a:pt x="21112" y="29406"/>
                    </a:lnTo>
                    <a:lnTo>
                      <a:pt x="23649" y="25428"/>
                    </a:lnTo>
                    <a:lnTo>
                      <a:pt x="24943" y="23449"/>
                    </a:lnTo>
                    <a:lnTo>
                      <a:pt x="25596" y="22460"/>
                    </a:lnTo>
                    <a:lnTo>
                      <a:pt x="25922" y="21965"/>
                    </a:lnTo>
                    <a:lnTo>
                      <a:pt x="26259" y="21470"/>
                    </a:lnTo>
                    <a:lnTo>
                      <a:pt x="26922" y="20492"/>
                    </a:lnTo>
                    <a:lnTo>
                      <a:pt x="27595" y="19513"/>
                    </a:lnTo>
                    <a:lnTo>
                      <a:pt x="28290" y="18534"/>
                    </a:lnTo>
                    <a:lnTo>
                      <a:pt x="28984" y="17566"/>
                    </a:lnTo>
                    <a:lnTo>
                      <a:pt x="29163" y="17303"/>
                    </a:lnTo>
                    <a:lnTo>
                      <a:pt x="29342" y="17040"/>
                    </a:lnTo>
                    <a:lnTo>
                      <a:pt x="29521" y="16756"/>
                    </a:lnTo>
                    <a:lnTo>
                      <a:pt x="29679" y="16482"/>
                    </a:lnTo>
                    <a:lnTo>
                      <a:pt x="29837" y="16187"/>
                    </a:lnTo>
                    <a:lnTo>
                      <a:pt x="29984" y="15903"/>
                    </a:lnTo>
                    <a:lnTo>
                      <a:pt x="30121" y="15598"/>
                    </a:lnTo>
                    <a:lnTo>
                      <a:pt x="30258" y="15293"/>
                    </a:lnTo>
                    <a:lnTo>
                      <a:pt x="30384" y="14987"/>
                    </a:lnTo>
                    <a:lnTo>
                      <a:pt x="30500" y="14672"/>
                    </a:lnTo>
                    <a:lnTo>
                      <a:pt x="30605" y="14356"/>
                    </a:lnTo>
                    <a:lnTo>
                      <a:pt x="30700" y="14040"/>
                    </a:lnTo>
                    <a:lnTo>
                      <a:pt x="30784" y="13714"/>
                    </a:lnTo>
                    <a:lnTo>
                      <a:pt x="30868" y="13377"/>
                    </a:lnTo>
                    <a:lnTo>
                      <a:pt x="30931" y="13051"/>
                    </a:lnTo>
                    <a:lnTo>
                      <a:pt x="30984" y="12714"/>
                    </a:lnTo>
                    <a:lnTo>
                      <a:pt x="31026" y="12430"/>
                    </a:lnTo>
                    <a:lnTo>
                      <a:pt x="31058" y="12146"/>
                    </a:lnTo>
                    <a:lnTo>
                      <a:pt x="31079" y="11872"/>
                    </a:lnTo>
                    <a:lnTo>
                      <a:pt x="31100" y="11588"/>
                    </a:lnTo>
                    <a:lnTo>
                      <a:pt x="31110" y="11304"/>
                    </a:lnTo>
                    <a:lnTo>
                      <a:pt x="31110" y="11030"/>
                    </a:lnTo>
                    <a:lnTo>
                      <a:pt x="31110" y="10757"/>
                    </a:lnTo>
                    <a:lnTo>
                      <a:pt x="31100" y="10483"/>
                    </a:lnTo>
                    <a:lnTo>
                      <a:pt x="31079" y="10209"/>
                    </a:lnTo>
                    <a:lnTo>
                      <a:pt x="31058" y="9936"/>
                    </a:lnTo>
                    <a:lnTo>
                      <a:pt x="31026" y="9662"/>
                    </a:lnTo>
                    <a:lnTo>
                      <a:pt x="30995" y="9389"/>
                    </a:lnTo>
                    <a:lnTo>
                      <a:pt x="30953" y="9125"/>
                    </a:lnTo>
                    <a:lnTo>
                      <a:pt x="30900" y="8862"/>
                    </a:lnTo>
                    <a:lnTo>
                      <a:pt x="30837" y="8599"/>
                    </a:lnTo>
                    <a:lnTo>
                      <a:pt x="30774" y="8336"/>
                    </a:lnTo>
                    <a:lnTo>
                      <a:pt x="30710" y="8073"/>
                    </a:lnTo>
                    <a:lnTo>
                      <a:pt x="30637" y="7820"/>
                    </a:lnTo>
                    <a:lnTo>
                      <a:pt x="30553" y="7557"/>
                    </a:lnTo>
                    <a:lnTo>
                      <a:pt x="30468" y="7305"/>
                    </a:lnTo>
                    <a:lnTo>
                      <a:pt x="30374" y="7063"/>
                    </a:lnTo>
                    <a:lnTo>
                      <a:pt x="30268" y="6810"/>
                    </a:lnTo>
                    <a:lnTo>
                      <a:pt x="30163" y="6568"/>
                    </a:lnTo>
                    <a:lnTo>
                      <a:pt x="30058" y="6326"/>
                    </a:lnTo>
                    <a:lnTo>
                      <a:pt x="29942" y="6084"/>
                    </a:lnTo>
                    <a:lnTo>
                      <a:pt x="29816" y="5852"/>
                    </a:lnTo>
                    <a:lnTo>
                      <a:pt x="29690" y="5621"/>
                    </a:lnTo>
                    <a:lnTo>
                      <a:pt x="29553" y="5389"/>
                    </a:lnTo>
                    <a:lnTo>
                      <a:pt x="29416" y="5158"/>
                    </a:lnTo>
                    <a:lnTo>
                      <a:pt x="29269" y="4937"/>
                    </a:lnTo>
                    <a:lnTo>
                      <a:pt x="29121" y="4716"/>
                    </a:lnTo>
                    <a:lnTo>
                      <a:pt x="28963" y="4505"/>
                    </a:lnTo>
                    <a:lnTo>
                      <a:pt x="28806" y="4295"/>
                    </a:lnTo>
                    <a:lnTo>
                      <a:pt x="28648" y="4084"/>
                    </a:lnTo>
                    <a:lnTo>
                      <a:pt x="28479" y="3884"/>
                    </a:lnTo>
                    <a:lnTo>
                      <a:pt x="28300" y="3684"/>
                    </a:lnTo>
                    <a:lnTo>
                      <a:pt x="28122" y="3484"/>
                    </a:lnTo>
                    <a:lnTo>
                      <a:pt x="27932" y="3295"/>
                    </a:lnTo>
                    <a:lnTo>
                      <a:pt x="27753" y="3105"/>
                    </a:lnTo>
                    <a:lnTo>
                      <a:pt x="27553" y="2927"/>
                    </a:lnTo>
                    <a:lnTo>
                      <a:pt x="27353" y="2748"/>
                    </a:lnTo>
                    <a:lnTo>
                      <a:pt x="27153" y="2579"/>
                    </a:lnTo>
                    <a:lnTo>
                      <a:pt x="26953" y="2411"/>
                    </a:lnTo>
                    <a:lnTo>
                      <a:pt x="26743" y="2242"/>
                    </a:lnTo>
                    <a:lnTo>
                      <a:pt x="26522" y="2085"/>
                    </a:lnTo>
                    <a:lnTo>
                      <a:pt x="26301" y="1927"/>
                    </a:lnTo>
                    <a:lnTo>
                      <a:pt x="26080" y="1779"/>
                    </a:lnTo>
                    <a:lnTo>
                      <a:pt x="25859" y="1632"/>
                    </a:lnTo>
                    <a:lnTo>
                      <a:pt x="25627" y="1495"/>
                    </a:lnTo>
                    <a:lnTo>
                      <a:pt x="25385" y="1369"/>
                    </a:lnTo>
                    <a:lnTo>
                      <a:pt x="25154" y="1243"/>
                    </a:lnTo>
                    <a:lnTo>
                      <a:pt x="24912" y="1116"/>
                    </a:lnTo>
                    <a:lnTo>
                      <a:pt x="24659" y="1001"/>
                    </a:lnTo>
                    <a:lnTo>
                      <a:pt x="24417" y="895"/>
                    </a:lnTo>
                    <a:lnTo>
                      <a:pt x="24164" y="790"/>
                    </a:lnTo>
                    <a:lnTo>
                      <a:pt x="23901" y="685"/>
                    </a:lnTo>
                    <a:lnTo>
                      <a:pt x="23638" y="601"/>
                    </a:lnTo>
                    <a:lnTo>
                      <a:pt x="23375" y="506"/>
                    </a:lnTo>
                    <a:lnTo>
                      <a:pt x="23112" y="432"/>
                    </a:lnTo>
                    <a:lnTo>
                      <a:pt x="22849" y="359"/>
                    </a:lnTo>
                    <a:lnTo>
                      <a:pt x="22575" y="295"/>
                    </a:lnTo>
                    <a:lnTo>
                      <a:pt x="22302" y="232"/>
                    </a:lnTo>
                    <a:lnTo>
                      <a:pt x="22017" y="180"/>
                    </a:lnTo>
                    <a:lnTo>
                      <a:pt x="21733" y="127"/>
                    </a:lnTo>
                    <a:lnTo>
                      <a:pt x="21460" y="96"/>
                    </a:lnTo>
                    <a:lnTo>
                      <a:pt x="21175" y="64"/>
                    </a:lnTo>
                    <a:lnTo>
                      <a:pt x="20891" y="32"/>
                    </a:lnTo>
                    <a:lnTo>
                      <a:pt x="20607" y="11"/>
                    </a:lnTo>
                    <a:lnTo>
                      <a:pt x="20334" y="1"/>
                    </a:lnTo>
                    <a:close/>
                  </a:path>
                </a:pathLst>
              </a:custGeom>
              <a:solidFill>
                <a:srgbClr val="E89A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" name="Google Shape;4467;p88">
                <a:extLst>
                  <a:ext uri="{FF2B5EF4-FFF2-40B4-BE49-F238E27FC236}">
                    <a16:creationId xmlns:a16="http://schemas.microsoft.com/office/drawing/2014/main" id="{0FCC6C22-AB36-440D-B66C-2ED66FCFE32C}"/>
                  </a:ext>
                </a:extLst>
              </p:cNvPr>
              <p:cNvSpPr/>
              <p:nvPr/>
            </p:nvSpPr>
            <p:spPr>
              <a:xfrm>
                <a:off x="1184401" y="3454387"/>
                <a:ext cx="704325" cy="1722338"/>
              </a:xfrm>
              <a:custGeom>
                <a:avLst/>
                <a:gdLst/>
                <a:ahLst/>
                <a:cxnLst/>
                <a:rect l="l" t="t" r="r" b="b"/>
                <a:pathLst>
                  <a:path w="37099" h="90721" fill="none" extrusionOk="0">
                    <a:moveTo>
                      <a:pt x="32868" y="90015"/>
                    </a:moveTo>
                    <a:lnTo>
                      <a:pt x="32868" y="90015"/>
                    </a:lnTo>
                    <a:lnTo>
                      <a:pt x="32300" y="89447"/>
                    </a:lnTo>
                    <a:lnTo>
                      <a:pt x="31742" y="88879"/>
                    </a:lnTo>
                    <a:lnTo>
                      <a:pt x="30626" y="87732"/>
                    </a:lnTo>
                    <a:lnTo>
                      <a:pt x="30626" y="87732"/>
                    </a:lnTo>
                    <a:lnTo>
                      <a:pt x="30079" y="87163"/>
                    </a:lnTo>
                    <a:lnTo>
                      <a:pt x="29532" y="86574"/>
                    </a:lnTo>
                    <a:lnTo>
                      <a:pt x="28448" y="85416"/>
                    </a:lnTo>
                    <a:lnTo>
                      <a:pt x="26311" y="83069"/>
                    </a:lnTo>
                    <a:lnTo>
                      <a:pt x="24196" y="80701"/>
                    </a:lnTo>
                    <a:lnTo>
                      <a:pt x="24196" y="80701"/>
                    </a:lnTo>
                    <a:lnTo>
                      <a:pt x="23154" y="79512"/>
                    </a:lnTo>
                    <a:lnTo>
                      <a:pt x="22112" y="78312"/>
                    </a:lnTo>
                    <a:lnTo>
                      <a:pt x="21081" y="77113"/>
                    </a:lnTo>
                    <a:lnTo>
                      <a:pt x="20049" y="75913"/>
                    </a:lnTo>
                    <a:lnTo>
                      <a:pt x="19039" y="74703"/>
                    </a:lnTo>
                    <a:lnTo>
                      <a:pt x="18018" y="73482"/>
                    </a:lnTo>
                    <a:lnTo>
                      <a:pt x="17008" y="72261"/>
                    </a:lnTo>
                    <a:lnTo>
                      <a:pt x="16008" y="71040"/>
                    </a:lnTo>
                    <a:lnTo>
                      <a:pt x="16008" y="71040"/>
                    </a:lnTo>
                    <a:lnTo>
                      <a:pt x="15008" y="69819"/>
                    </a:lnTo>
                    <a:lnTo>
                      <a:pt x="14019" y="68588"/>
                    </a:lnTo>
                    <a:lnTo>
                      <a:pt x="13051" y="67335"/>
                    </a:lnTo>
                    <a:lnTo>
                      <a:pt x="12093" y="66083"/>
                    </a:lnTo>
                    <a:lnTo>
                      <a:pt x="12093" y="66083"/>
                    </a:lnTo>
                    <a:lnTo>
                      <a:pt x="11156" y="64810"/>
                    </a:lnTo>
                    <a:lnTo>
                      <a:pt x="10693" y="64168"/>
                    </a:lnTo>
                    <a:lnTo>
                      <a:pt x="10230" y="63526"/>
                    </a:lnTo>
                    <a:lnTo>
                      <a:pt x="10230" y="63526"/>
                    </a:lnTo>
                    <a:lnTo>
                      <a:pt x="9325" y="62242"/>
                    </a:lnTo>
                    <a:lnTo>
                      <a:pt x="8862" y="61589"/>
                    </a:lnTo>
                    <a:lnTo>
                      <a:pt x="8420" y="60947"/>
                    </a:lnTo>
                    <a:lnTo>
                      <a:pt x="8420" y="60947"/>
                    </a:lnTo>
                    <a:lnTo>
                      <a:pt x="6620" y="58348"/>
                    </a:lnTo>
                    <a:lnTo>
                      <a:pt x="5715" y="57053"/>
                    </a:lnTo>
                    <a:lnTo>
                      <a:pt x="4800" y="55759"/>
                    </a:lnTo>
                    <a:lnTo>
                      <a:pt x="4800" y="55759"/>
                    </a:lnTo>
                    <a:lnTo>
                      <a:pt x="3873" y="54485"/>
                    </a:lnTo>
                    <a:lnTo>
                      <a:pt x="3400" y="53843"/>
                    </a:lnTo>
                    <a:lnTo>
                      <a:pt x="2926" y="53212"/>
                    </a:lnTo>
                    <a:lnTo>
                      <a:pt x="2926" y="53212"/>
                    </a:lnTo>
                    <a:lnTo>
                      <a:pt x="1969" y="51959"/>
                    </a:lnTo>
                    <a:lnTo>
                      <a:pt x="1474" y="51339"/>
                    </a:lnTo>
                    <a:lnTo>
                      <a:pt x="979" y="50728"/>
                    </a:lnTo>
                    <a:lnTo>
                      <a:pt x="979" y="50728"/>
                    </a:lnTo>
                    <a:lnTo>
                      <a:pt x="811" y="50497"/>
                    </a:lnTo>
                    <a:lnTo>
                      <a:pt x="653" y="50255"/>
                    </a:lnTo>
                    <a:lnTo>
                      <a:pt x="506" y="50012"/>
                    </a:lnTo>
                    <a:lnTo>
                      <a:pt x="390" y="49760"/>
                    </a:lnTo>
                    <a:lnTo>
                      <a:pt x="285" y="49497"/>
                    </a:lnTo>
                    <a:lnTo>
                      <a:pt x="190" y="49244"/>
                    </a:lnTo>
                    <a:lnTo>
                      <a:pt x="116" y="48971"/>
                    </a:lnTo>
                    <a:lnTo>
                      <a:pt x="64" y="48707"/>
                    </a:lnTo>
                    <a:lnTo>
                      <a:pt x="22" y="48434"/>
                    </a:lnTo>
                    <a:lnTo>
                      <a:pt x="1" y="48171"/>
                    </a:lnTo>
                    <a:lnTo>
                      <a:pt x="1" y="47897"/>
                    </a:lnTo>
                    <a:lnTo>
                      <a:pt x="11" y="47623"/>
                    </a:lnTo>
                    <a:lnTo>
                      <a:pt x="43" y="47360"/>
                    </a:lnTo>
                    <a:lnTo>
                      <a:pt x="85" y="47087"/>
                    </a:lnTo>
                    <a:lnTo>
                      <a:pt x="148" y="46824"/>
                    </a:lnTo>
                    <a:lnTo>
                      <a:pt x="222" y="46560"/>
                    </a:lnTo>
                    <a:lnTo>
                      <a:pt x="411" y="46013"/>
                    </a:lnTo>
                    <a:lnTo>
                      <a:pt x="411" y="46013"/>
                    </a:lnTo>
                    <a:lnTo>
                      <a:pt x="590" y="45466"/>
                    </a:lnTo>
                    <a:lnTo>
                      <a:pt x="758" y="44908"/>
                    </a:lnTo>
                    <a:lnTo>
                      <a:pt x="1095" y="43782"/>
                    </a:lnTo>
                    <a:lnTo>
                      <a:pt x="1727" y="41530"/>
                    </a:lnTo>
                    <a:lnTo>
                      <a:pt x="1727" y="41530"/>
                    </a:lnTo>
                    <a:lnTo>
                      <a:pt x="2042" y="40404"/>
                    </a:lnTo>
                    <a:lnTo>
                      <a:pt x="2358" y="39278"/>
                    </a:lnTo>
                    <a:lnTo>
                      <a:pt x="2968" y="37015"/>
                    </a:lnTo>
                    <a:lnTo>
                      <a:pt x="2968" y="37015"/>
                    </a:lnTo>
                    <a:lnTo>
                      <a:pt x="3568" y="34742"/>
                    </a:lnTo>
                    <a:lnTo>
                      <a:pt x="4158" y="32468"/>
                    </a:lnTo>
                    <a:lnTo>
                      <a:pt x="4736" y="30195"/>
                    </a:lnTo>
                    <a:lnTo>
                      <a:pt x="5294" y="27911"/>
                    </a:lnTo>
                    <a:lnTo>
                      <a:pt x="5294" y="27911"/>
                    </a:lnTo>
                    <a:lnTo>
                      <a:pt x="5578" y="26764"/>
                    </a:lnTo>
                    <a:lnTo>
                      <a:pt x="5852" y="25628"/>
                    </a:lnTo>
                    <a:lnTo>
                      <a:pt x="6378" y="23333"/>
                    </a:lnTo>
                    <a:lnTo>
                      <a:pt x="7399" y="18713"/>
                    </a:lnTo>
                    <a:lnTo>
                      <a:pt x="7873" y="16398"/>
                    </a:lnTo>
                    <a:lnTo>
                      <a:pt x="7873" y="16398"/>
                    </a:lnTo>
                    <a:lnTo>
                      <a:pt x="8104" y="15240"/>
                    </a:lnTo>
                    <a:lnTo>
                      <a:pt x="8220" y="14651"/>
                    </a:lnTo>
                    <a:lnTo>
                      <a:pt x="8336" y="14072"/>
                    </a:lnTo>
                    <a:lnTo>
                      <a:pt x="8336" y="14072"/>
                    </a:lnTo>
                    <a:lnTo>
                      <a:pt x="8546" y="12904"/>
                    </a:lnTo>
                    <a:lnTo>
                      <a:pt x="8767" y="11735"/>
                    </a:lnTo>
                    <a:lnTo>
                      <a:pt x="8967" y="10557"/>
                    </a:lnTo>
                    <a:lnTo>
                      <a:pt x="9157" y="9378"/>
                    </a:lnTo>
                    <a:lnTo>
                      <a:pt x="9157" y="9378"/>
                    </a:lnTo>
                    <a:lnTo>
                      <a:pt x="9199" y="9104"/>
                    </a:lnTo>
                    <a:lnTo>
                      <a:pt x="9251" y="8820"/>
                    </a:lnTo>
                    <a:lnTo>
                      <a:pt x="9315" y="8547"/>
                    </a:lnTo>
                    <a:lnTo>
                      <a:pt x="9378" y="8273"/>
                    </a:lnTo>
                    <a:lnTo>
                      <a:pt x="9451" y="7999"/>
                    </a:lnTo>
                    <a:lnTo>
                      <a:pt x="9536" y="7736"/>
                    </a:lnTo>
                    <a:lnTo>
                      <a:pt x="9620" y="7473"/>
                    </a:lnTo>
                    <a:lnTo>
                      <a:pt x="9714" y="7210"/>
                    </a:lnTo>
                    <a:lnTo>
                      <a:pt x="9809" y="6957"/>
                    </a:lnTo>
                    <a:lnTo>
                      <a:pt x="9914" y="6705"/>
                    </a:lnTo>
                    <a:lnTo>
                      <a:pt x="10020" y="6452"/>
                    </a:lnTo>
                    <a:lnTo>
                      <a:pt x="10146" y="6210"/>
                    </a:lnTo>
                    <a:lnTo>
                      <a:pt x="10262" y="5968"/>
                    </a:lnTo>
                    <a:lnTo>
                      <a:pt x="10388" y="5726"/>
                    </a:lnTo>
                    <a:lnTo>
                      <a:pt x="10525" y="5495"/>
                    </a:lnTo>
                    <a:lnTo>
                      <a:pt x="10662" y="5263"/>
                    </a:lnTo>
                    <a:lnTo>
                      <a:pt x="10809" y="5031"/>
                    </a:lnTo>
                    <a:lnTo>
                      <a:pt x="10956" y="4810"/>
                    </a:lnTo>
                    <a:lnTo>
                      <a:pt x="11104" y="4589"/>
                    </a:lnTo>
                    <a:lnTo>
                      <a:pt x="11262" y="4379"/>
                    </a:lnTo>
                    <a:lnTo>
                      <a:pt x="11430" y="4168"/>
                    </a:lnTo>
                    <a:lnTo>
                      <a:pt x="11598" y="3958"/>
                    </a:lnTo>
                    <a:lnTo>
                      <a:pt x="11777" y="3758"/>
                    </a:lnTo>
                    <a:lnTo>
                      <a:pt x="11946" y="3558"/>
                    </a:lnTo>
                    <a:lnTo>
                      <a:pt x="12135" y="3369"/>
                    </a:lnTo>
                    <a:lnTo>
                      <a:pt x="12325" y="3179"/>
                    </a:lnTo>
                    <a:lnTo>
                      <a:pt x="12514" y="3000"/>
                    </a:lnTo>
                    <a:lnTo>
                      <a:pt x="12703" y="2821"/>
                    </a:lnTo>
                    <a:lnTo>
                      <a:pt x="12903" y="2642"/>
                    </a:lnTo>
                    <a:lnTo>
                      <a:pt x="13114" y="2474"/>
                    </a:lnTo>
                    <a:lnTo>
                      <a:pt x="13314" y="2306"/>
                    </a:lnTo>
                    <a:lnTo>
                      <a:pt x="13535" y="2148"/>
                    </a:lnTo>
                    <a:lnTo>
                      <a:pt x="13745" y="2000"/>
                    </a:lnTo>
                    <a:lnTo>
                      <a:pt x="13966" y="1843"/>
                    </a:lnTo>
                    <a:lnTo>
                      <a:pt x="14187" y="1706"/>
                    </a:lnTo>
                    <a:lnTo>
                      <a:pt x="14408" y="1558"/>
                    </a:lnTo>
                    <a:lnTo>
                      <a:pt x="14640" y="1432"/>
                    </a:lnTo>
                    <a:lnTo>
                      <a:pt x="14871" y="1306"/>
                    </a:lnTo>
                    <a:lnTo>
                      <a:pt x="15113" y="1180"/>
                    </a:lnTo>
                    <a:lnTo>
                      <a:pt x="15345" y="1064"/>
                    </a:lnTo>
                    <a:lnTo>
                      <a:pt x="15587" y="948"/>
                    </a:lnTo>
                    <a:lnTo>
                      <a:pt x="15840" y="843"/>
                    </a:lnTo>
                    <a:lnTo>
                      <a:pt x="16082" y="748"/>
                    </a:lnTo>
                    <a:lnTo>
                      <a:pt x="16334" y="653"/>
                    </a:lnTo>
                    <a:lnTo>
                      <a:pt x="16587" y="569"/>
                    </a:lnTo>
                    <a:lnTo>
                      <a:pt x="16839" y="485"/>
                    </a:lnTo>
                    <a:lnTo>
                      <a:pt x="17103" y="411"/>
                    </a:lnTo>
                    <a:lnTo>
                      <a:pt x="17355" y="338"/>
                    </a:lnTo>
                    <a:lnTo>
                      <a:pt x="17618" y="274"/>
                    </a:lnTo>
                    <a:lnTo>
                      <a:pt x="17881" y="222"/>
                    </a:lnTo>
                    <a:lnTo>
                      <a:pt x="18144" y="169"/>
                    </a:lnTo>
                    <a:lnTo>
                      <a:pt x="18418" y="127"/>
                    </a:lnTo>
                    <a:lnTo>
                      <a:pt x="18681" y="85"/>
                    </a:lnTo>
                    <a:lnTo>
                      <a:pt x="18955" y="53"/>
                    </a:lnTo>
                    <a:lnTo>
                      <a:pt x="19228" y="32"/>
                    </a:lnTo>
                    <a:lnTo>
                      <a:pt x="19502" y="11"/>
                    </a:lnTo>
                    <a:lnTo>
                      <a:pt x="19776" y="1"/>
                    </a:lnTo>
                    <a:lnTo>
                      <a:pt x="20060" y="1"/>
                    </a:lnTo>
                    <a:lnTo>
                      <a:pt x="20334" y="1"/>
                    </a:lnTo>
                    <a:lnTo>
                      <a:pt x="20607" y="11"/>
                    </a:lnTo>
                    <a:lnTo>
                      <a:pt x="20891" y="32"/>
                    </a:lnTo>
                    <a:lnTo>
                      <a:pt x="21175" y="64"/>
                    </a:lnTo>
                    <a:lnTo>
                      <a:pt x="21460" y="96"/>
                    </a:lnTo>
                    <a:lnTo>
                      <a:pt x="21733" y="127"/>
                    </a:lnTo>
                    <a:lnTo>
                      <a:pt x="21733" y="127"/>
                    </a:lnTo>
                    <a:lnTo>
                      <a:pt x="22017" y="180"/>
                    </a:lnTo>
                    <a:lnTo>
                      <a:pt x="22302" y="232"/>
                    </a:lnTo>
                    <a:lnTo>
                      <a:pt x="22575" y="295"/>
                    </a:lnTo>
                    <a:lnTo>
                      <a:pt x="22849" y="359"/>
                    </a:lnTo>
                    <a:lnTo>
                      <a:pt x="23112" y="432"/>
                    </a:lnTo>
                    <a:lnTo>
                      <a:pt x="23375" y="506"/>
                    </a:lnTo>
                    <a:lnTo>
                      <a:pt x="23638" y="601"/>
                    </a:lnTo>
                    <a:lnTo>
                      <a:pt x="23901" y="685"/>
                    </a:lnTo>
                    <a:lnTo>
                      <a:pt x="24164" y="790"/>
                    </a:lnTo>
                    <a:lnTo>
                      <a:pt x="24417" y="895"/>
                    </a:lnTo>
                    <a:lnTo>
                      <a:pt x="24659" y="1001"/>
                    </a:lnTo>
                    <a:lnTo>
                      <a:pt x="24912" y="1116"/>
                    </a:lnTo>
                    <a:lnTo>
                      <a:pt x="25154" y="1243"/>
                    </a:lnTo>
                    <a:lnTo>
                      <a:pt x="25385" y="1369"/>
                    </a:lnTo>
                    <a:lnTo>
                      <a:pt x="25627" y="1495"/>
                    </a:lnTo>
                    <a:lnTo>
                      <a:pt x="25859" y="1632"/>
                    </a:lnTo>
                    <a:lnTo>
                      <a:pt x="26080" y="1779"/>
                    </a:lnTo>
                    <a:lnTo>
                      <a:pt x="26301" y="1927"/>
                    </a:lnTo>
                    <a:lnTo>
                      <a:pt x="26522" y="2085"/>
                    </a:lnTo>
                    <a:lnTo>
                      <a:pt x="26743" y="2242"/>
                    </a:lnTo>
                    <a:lnTo>
                      <a:pt x="26953" y="2411"/>
                    </a:lnTo>
                    <a:lnTo>
                      <a:pt x="27153" y="2579"/>
                    </a:lnTo>
                    <a:lnTo>
                      <a:pt x="27353" y="2748"/>
                    </a:lnTo>
                    <a:lnTo>
                      <a:pt x="27553" y="2927"/>
                    </a:lnTo>
                    <a:lnTo>
                      <a:pt x="27753" y="3105"/>
                    </a:lnTo>
                    <a:lnTo>
                      <a:pt x="27932" y="3295"/>
                    </a:lnTo>
                    <a:lnTo>
                      <a:pt x="28122" y="3484"/>
                    </a:lnTo>
                    <a:lnTo>
                      <a:pt x="28300" y="3684"/>
                    </a:lnTo>
                    <a:lnTo>
                      <a:pt x="28479" y="3884"/>
                    </a:lnTo>
                    <a:lnTo>
                      <a:pt x="28648" y="4084"/>
                    </a:lnTo>
                    <a:lnTo>
                      <a:pt x="28806" y="4295"/>
                    </a:lnTo>
                    <a:lnTo>
                      <a:pt x="28963" y="4505"/>
                    </a:lnTo>
                    <a:lnTo>
                      <a:pt x="29121" y="4716"/>
                    </a:lnTo>
                    <a:lnTo>
                      <a:pt x="29269" y="4937"/>
                    </a:lnTo>
                    <a:lnTo>
                      <a:pt x="29416" y="5158"/>
                    </a:lnTo>
                    <a:lnTo>
                      <a:pt x="29553" y="5389"/>
                    </a:lnTo>
                    <a:lnTo>
                      <a:pt x="29690" y="5621"/>
                    </a:lnTo>
                    <a:lnTo>
                      <a:pt x="29816" y="5852"/>
                    </a:lnTo>
                    <a:lnTo>
                      <a:pt x="29942" y="6084"/>
                    </a:lnTo>
                    <a:lnTo>
                      <a:pt x="30058" y="6326"/>
                    </a:lnTo>
                    <a:lnTo>
                      <a:pt x="30163" y="6568"/>
                    </a:lnTo>
                    <a:lnTo>
                      <a:pt x="30268" y="6810"/>
                    </a:lnTo>
                    <a:lnTo>
                      <a:pt x="30374" y="7063"/>
                    </a:lnTo>
                    <a:lnTo>
                      <a:pt x="30468" y="7305"/>
                    </a:lnTo>
                    <a:lnTo>
                      <a:pt x="30553" y="7557"/>
                    </a:lnTo>
                    <a:lnTo>
                      <a:pt x="30637" y="7820"/>
                    </a:lnTo>
                    <a:lnTo>
                      <a:pt x="30710" y="8073"/>
                    </a:lnTo>
                    <a:lnTo>
                      <a:pt x="30774" y="8336"/>
                    </a:lnTo>
                    <a:lnTo>
                      <a:pt x="30837" y="8599"/>
                    </a:lnTo>
                    <a:lnTo>
                      <a:pt x="30900" y="8862"/>
                    </a:lnTo>
                    <a:lnTo>
                      <a:pt x="30953" y="9125"/>
                    </a:lnTo>
                    <a:lnTo>
                      <a:pt x="30995" y="9389"/>
                    </a:lnTo>
                    <a:lnTo>
                      <a:pt x="31026" y="9662"/>
                    </a:lnTo>
                    <a:lnTo>
                      <a:pt x="31058" y="9936"/>
                    </a:lnTo>
                    <a:lnTo>
                      <a:pt x="31079" y="10209"/>
                    </a:lnTo>
                    <a:lnTo>
                      <a:pt x="31100" y="10483"/>
                    </a:lnTo>
                    <a:lnTo>
                      <a:pt x="31110" y="10757"/>
                    </a:lnTo>
                    <a:lnTo>
                      <a:pt x="31110" y="11030"/>
                    </a:lnTo>
                    <a:lnTo>
                      <a:pt x="31110" y="11304"/>
                    </a:lnTo>
                    <a:lnTo>
                      <a:pt x="31100" y="11588"/>
                    </a:lnTo>
                    <a:lnTo>
                      <a:pt x="31079" y="11872"/>
                    </a:lnTo>
                    <a:lnTo>
                      <a:pt x="31058" y="12146"/>
                    </a:lnTo>
                    <a:lnTo>
                      <a:pt x="31026" y="12430"/>
                    </a:lnTo>
                    <a:lnTo>
                      <a:pt x="30984" y="12714"/>
                    </a:lnTo>
                    <a:lnTo>
                      <a:pt x="30984" y="12714"/>
                    </a:lnTo>
                    <a:lnTo>
                      <a:pt x="30931" y="13051"/>
                    </a:lnTo>
                    <a:lnTo>
                      <a:pt x="30868" y="13377"/>
                    </a:lnTo>
                    <a:lnTo>
                      <a:pt x="30784" y="13714"/>
                    </a:lnTo>
                    <a:lnTo>
                      <a:pt x="30700" y="14040"/>
                    </a:lnTo>
                    <a:lnTo>
                      <a:pt x="30605" y="14356"/>
                    </a:lnTo>
                    <a:lnTo>
                      <a:pt x="30500" y="14672"/>
                    </a:lnTo>
                    <a:lnTo>
                      <a:pt x="30384" y="14987"/>
                    </a:lnTo>
                    <a:lnTo>
                      <a:pt x="30258" y="15293"/>
                    </a:lnTo>
                    <a:lnTo>
                      <a:pt x="30121" y="15598"/>
                    </a:lnTo>
                    <a:lnTo>
                      <a:pt x="29984" y="15903"/>
                    </a:lnTo>
                    <a:lnTo>
                      <a:pt x="29837" y="16187"/>
                    </a:lnTo>
                    <a:lnTo>
                      <a:pt x="29679" y="16482"/>
                    </a:lnTo>
                    <a:lnTo>
                      <a:pt x="29521" y="16756"/>
                    </a:lnTo>
                    <a:lnTo>
                      <a:pt x="29342" y="17040"/>
                    </a:lnTo>
                    <a:lnTo>
                      <a:pt x="29163" y="17303"/>
                    </a:lnTo>
                    <a:lnTo>
                      <a:pt x="28984" y="17566"/>
                    </a:lnTo>
                    <a:lnTo>
                      <a:pt x="28984" y="17566"/>
                    </a:lnTo>
                    <a:lnTo>
                      <a:pt x="28290" y="18534"/>
                    </a:lnTo>
                    <a:lnTo>
                      <a:pt x="27595" y="19513"/>
                    </a:lnTo>
                    <a:lnTo>
                      <a:pt x="26922" y="20492"/>
                    </a:lnTo>
                    <a:lnTo>
                      <a:pt x="26259" y="21470"/>
                    </a:lnTo>
                    <a:lnTo>
                      <a:pt x="26259" y="21470"/>
                    </a:lnTo>
                    <a:lnTo>
                      <a:pt x="25922" y="21965"/>
                    </a:lnTo>
                    <a:lnTo>
                      <a:pt x="25596" y="22460"/>
                    </a:lnTo>
                    <a:lnTo>
                      <a:pt x="24943" y="23449"/>
                    </a:lnTo>
                    <a:lnTo>
                      <a:pt x="23649" y="25428"/>
                    </a:lnTo>
                    <a:lnTo>
                      <a:pt x="21112" y="29406"/>
                    </a:lnTo>
                    <a:lnTo>
                      <a:pt x="21112" y="29406"/>
                    </a:lnTo>
                    <a:lnTo>
                      <a:pt x="19870" y="31416"/>
                    </a:lnTo>
                    <a:lnTo>
                      <a:pt x="19250" y="32416"/>
                    </a:lnTo>
                    <a:lnTo>
                      <a:pt x="18639" y="33426"/>
                    </a:lnTo>
                    <a:lnTo>
                      <a:pt x="18639" y="33426"/>
                    </a:lnTo>
                    <a:lnTo>
                      <a:pt x="17429" y="35436"/>
                    </a:lnTo>
                    <a:lnTo>
                      <a:pt x="16229" y="37457"/>
                    </a:lnTo>
                    <a:lnTo>
                      <a:pt x="15050" y="39488"/>
                    </a:lnTo>
                    <a:lnTo>
                      <a:pt x="13872" y="41519"/>
                    </a:lnTo>
                    <a:lnTo>
                      <a:pt x="13872" y="41519"/>
                    </a:lnTo>
                    <a:lnTo>
                      <a:pt x="12714" y="43551"/>
                    </a:lnTo>
                    <a:lnTo>
                      <a:pt x="12135" y="44571"/>
                    </a:lnTo>
                    <a:lnTo>
                      <a:pt x="11567" y="45592"/>
                    </a:lnTo>
                    <a:lnTo>
                      <a:pt x="11567" y="45592"/>
                    </a:lnTo>
                    <a:lnTo>
                      <a:pt x="10430" y="47634"/>
                    </a:lnTo>
                    <a:lnTo>
                      <a:pt x="9872" y="48665"/>
                    </a:lnTo>
                    <a:lnTo>
                      <a:pt x="9599" y="49181"/>
                    </a:lnTo>
                    <a:lnTo>
                      <a:pt x="9336" y="49707"/>
                    </a:lnTo>
                    <a:lnTo>
                      <a:pt x="8767" y="44992"/>
                    </a:lnTo>
                    <a:lnTo>
                      <a:pt x="8767" y="44992"/>
                    </a:lnTo>
                    <a:lnTo>
                      <a:pt x="9209" y="45645"/>
                    </a:lnTo>
                    <a:lnTo>
                      <a:pt x="9651" y="46297"/>
                    </a:lnTo>
                    <a:lnTo>
                      <a:pt x="10567" y="47592"/>
                    </a:lnTo>
                    <a:lnTo>
                      <a:pt x="10567" y="47592"/>
                    </a:lnTo>
                    <a:lnTo>
                      <a:pt x="11030" y="48234"/>
                    </a:lnTo>
                    <a:lnTo>
                      <a:pt x="11493" y="48865"/>
                    </a:lnTo>
                    <a:lnTo>
                      <a:pt x="12440" y="50128"/>
                    </a:lnTo>
                    <a:lnTo>
                      <a:pt x="12440" y="50128"/>
                    </a:lnTo>
                    <a:lnTo>
                      <a:pt x="13398" y="51391"/>
                    </a:lnTo>
                    <a:lnTo>
                      <a:pt x="14366" y="52633"/>
                    </a:lnTo>
                    <a:lnTo>
                      <a:pt x="16313" y="55127"/>
                    </a:lnTo>
                    <a:lnTo>
                      <a:pt x="16313" y="55127"/>
                    </a:lnTo>
                    <a:lnTo>
                      <a:pt x="16797" y="55748"/>
                    </a:lnTo>
                    <a:lnTo>
                      <a:pt x="17281" y="56369"/>
                    </a:lnTo>
                    <a:lnTo>
                      <a:pt x="18239" y="57632"/>
                    </a:lnTo>
                    <a:lnTo>
                      <a:pt x="18239" y="57632"/>
                    </a:lnTo>
                    <a:lnTo>
                      <a:pt x="18723" y="58253"/>
                    </a:lnTo>
                    <a:lnTo>
                      <a:pt x="19197" y="58884"/>
                    </a:lnTo>
                    <a:lnTo>
                      <a:pt x="20134" y="60158"/>
                    </a:lnTo>
                    <a:lnTo>
                      <a:pt x="20134" y="60158"/>
                    </a:lnTo>
                    <a:lnTo>
                      <a:pt x="21049" y="61442"/>
                    </a:lnTo>
                    <a:lnTo>
                      <a:pt x="21954" y="62747"/>
                    </a:lnTo>
                    <a:lnTo>
                      <a:pt x="22838" y="64052"/>
                    </a:lnTo>
                    <a:lnTo>
                      <a:pt x="23712" y="65367"/>
                    </a:lnTo>
                    <a:lnTo>
                      <a:pt x="23712" y="65367"/>
                    </a:lnTo>
                    <a:lnTo>
                      <a:pt x="24575" y="66694"/>
                    </a:lnTo>
                    <a:lnTo>
                      <a:pt x="25438" y="68020"/>
                    </a:lnTo>
                    <a:lnTo>
                      <a:pt x="26301" y="69346"/>
                    </a:lnTo>
                    <a:lnTo>
                      <a:pt x="27153" y="70682"/>
                    </a:lnTo>
                    <a:lnTo>
                      <a:pt x="27995" y="72019"/>
                    </a:lnTo>
                    <a:lnTo>
                      <a:pt x="28837" y="73355"/>
                    </a:lnTo>
                    <a:lnTo>
                      <a:pt x="29679" y="74703"/>
                    </a:lnTo>
                    <a:lnTo>
                      <a:pt x="30500" y="76060"/>
                    </a:lnTo>
                    <a:lnTo>
                      <a:pt x="32131" y="78775"/>
                    </a:lnTo>
                    <a:lnTo>
                      <a:pt x="33741" y="81522"/>
                    </a:lnTo>
                    <a:lnTo>
                      <a:pt x="33741" y="81522"/>
                    </a:lnTo>
                    <a:lnTo>
                      <a:pt x="34531" y="82901"/>
                    </a:lnTo>
                    <a:lnTo>
                      <a:pt x="34920" y="83596"/>
                    </a:lnTo>
                    <a:lnTo>
                      <a:pt x="35310" y="84290"/>
                    </a:lnTo>
                    <a:lnTo>
                      <a:pt x="35310" y="84290"/>
                    </a:lnTo>
                    <a:lnTo>
                      <a:pt x="36078" y="85690"/>
                    </a:lnTo>
                    <a:lnTo>
                      <a:pt x="36446" y="86395"/>
                    </a:lnTo>
                    <a:lnTo>
                      <a:pt x="36825" y="87100"/>
                    </a:lnTo>
                    <a:lnTo>
                      <a:pt x="36825" y="87100"/>
                    </a:lnTo>
                    <a:lnTo>
                      <a:pt x="36878" y="87216"/>
                    </a:lnTo>
                    <a:lnTo>
                      <a:pt x="36930" y="87332"/>
                    </a:lnTo>
                    <a:lnTo>
                      <a:pt x="36972" y="87447"/>
                    </a:lnTo>
                    <a:lnTo>
                      <a:pt x="37004" y="87563"/>
                    </a:lnTo>
                    <a:lnTo>
                      <a:pt x="37057" y="87805"/>
                    </a:lnTo>
                    <a:lnTo>
                      <a:pt x="37088" y="88047"/>
                    </a:lnTo>
                    <a:lnTo>
                      <a:pt x="37099" y="88289"/>
                    </a:lnTo>
                    <a:lnTo>
                      <a:pt x="37078" y="88532"/>
                    </a:lnTo>
                    <a:lnTo>
                      <a:pt x="37036" y="88763"/>
                    </a:lnTo>
                    <a:lnTo>
                      <a:pt x="36983" y="88995"/>
                    </a:lnTo>
                    <a:lnTo>
                      <a:pt x="36899" y="89216"/>
                    </a:lnTo>
                    <a:lnTo>
                      <a:pt x="36794" y="89437"/>
                    </a:lnTo>
                    <a:lnTo>
                      <a:pt x="36667" y="89637"/>
                    </a:lnTo>
                    <a:lnTo>
                      <a:pt x="36520" y="89837"/>
                    </a:lnTo>
                    <a:lnTo>
                      <a:pt x="36352" y="90015"/>
                    </a:lnTo>
                    <a:lnTo>
                      <a:pt x="36173" y="90173"/>
                    </a:lnTo>
                    <a:lnTo>
                      <a:pt x="36078" y="90247"/>
                    </a:lnTo>
                    <a:lnTo>
                      <a:pt x="35973" y="90321"/>
                    </a:lnTo>
                    <a:lnTo>
                      <a:pt x="35857" y="90384"/>
                    </a:lnTo>
                    <a:lnTo>
                      <a:pt x="35752" y="90447"/>
                    </a:lnTo>
                    <a:lnTo>
                      <a:pt x="35752" y="90447"/>
                    </a:lnTo>
                    <a:lnTo>
                      <a:pt x="35562" y="90531"/>
                    </a:lnTo>
                    <a:lnTo>
                      <a:pt x="35373" y="90605"/>
                    </a:lnTo>
                    <a:lnTo>
                      <a:pt x="35183" y="90657"/>
                    </a:lnTo>
                    <a:lnTo>
                      <a:pt x="34994" y="90700"/>
                    </a:lnTo>
                    <a:lnTo>
                      <a:pt x="34794" y="90721"/>
                    </a:lnTo>
                    <a:lnTo>
                      <a:pt x="34604" y="90721"/>
                    </a:lnTo>
                    <a:lnTo>
                      <a:pt x="34415" y="90721"/>
                    </a:lnTo>
                    <a:lnTo>
                      <a:pt x="34215" y="90689"/>
                    </a:lnTo>
                    <a:lnTo>
                      <a:pt x="34036" y="90657"/>
                    </a:lnTo>
                    <a:lnTo>
                      <a:pt x="33847" y="90605"/>
                    </a:lnTo>
                    <a:lnTo>
                      <a:pt x="33668" y="90542"/>
                    </a:lnTo>
                    <a:lnTo>
                      <a:pt x="33489" y="90457"/>
                    </a:lnTo>
                    <a:lnTo>
                      <a:pt x="33321" y="90363"/>
                    </a:lnTo>
                    <a:lnTo>
                      <a:pt x="33163" y="90257"/>
                    </a:lnTo>
                    <a:lnTo>
                      <a:pt x="33005" y="90142"/>
                    </a:lnTo>
                    <a:lnTo>
                      <a:pt x="32868" y="90015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4468;p88">
                <a:extLst>
                  <a:ext uri="{FF2B5EF4-FFF2-40B4-BE49-F238E27FC236}">
                    <a16:creationId xmlns:a16="http://schemas.microsoft.com/office/drawing/2014/main" id="{3A4F4B2E-84F0-4168-B956-F0DCF3BCE43F}"/>
                  </a:ext>
                </a:extLst>
              </p:cNvPr>
              <p:cNvSpPr/>
              <p:nvPr/>
            </p:nvSpPr>
            <p:spPr>
              <a:xfrm>
                <a:off x="1165814" y="3372275"/>
                <a:ext cx="760482" cy="1833230"/>
              </a:xfrm>
              <a:custGeom>
                <a:avLst/>
                <a:gdLst/>
                <a:ahLst/>
                <a:cxnLst/>
                <a:rect l="l" t="t" r="r" b="b"/>
                <a:pathLst>
                  <a:path w="40057" h="96562" extrusionOk="0">
                    <a:moveTo>
                      <a:pt x="19313" y="39140"/>
                    </a:moveTo>
                    <a:lnTo>
                      <a:pt x="18945" y="41382"/>
                    </a:lnTo>
                    <a:lnTo>
                      <a:pt x="18555" y="43760"/>
                    </a:lnTo>
                    <a:lnTo>
                      <a:pt x="18113" y="46623"/>
                    </a:lnTo>
                    <a:lnTo>
                      <a:pt x="17882" y="48149"/>
                    </a:lnTo>
                    <a:lnTo>
                      <a:pt x="17650" y="49696"/>
                    </a:lnTo>
                    <a:lnTo>
                      <a:pt x="17440" y="51222"/>
                    </a:lnTo>
                    <a:lnTo>
                      <a:pt x="17250" y="52706"/>
                    </a:lnTo>
                    <a:lnTo>
                      <a:pt x="17082" y="54106"/>
                    </a:lnTo>
                    <a:lnTo>
                      <a:pt x="16934" y="55379"/>
                    </a:lnTo>
                    <a:lnTo>
                      <a:pt x="16882" y="55969"/>
                    </a:lnTo>
                    <a:lnTo>
                      <a:pt x="16840" y="56505"/>
                    </a:lnTo>
                    <a:lnTo>
                      <a:pt x="16808" y="57000"/>
                    </a:lnTo>
                    <a:lnTo>
                      <a:pt x="16787" y="57453"/>
                    </a:lnTo>
                    <a:lnTo>
                      <a:pt x="16777" y="57463"/>
                    </a:lnTo>
                    <a:lnTo>
                      <a:pt x="16766" y="57463"/>
                    </a:lnTo>
                    <a:lnTo>
                      <a:pt x="16724" y="57442"/>
                    </a:lnTo>
                    <a:lnTo>
                      <a:pt x="16661" y="57389"/>
                    </a:lnTo>
                    <a:lnTo>
                      <a:pt x="16577" y="57305"/>
                    </a:lnTo>
                    <a:lnTo>
                      <a:pt x="16335" y="57063"/>
                    </a:lnTo>
                    <a:lnTo>
                      <a:pt x="16029" y="56737"/>
                    </a:lnTo>
                    <a:lnTo>
                      <a:pt x="15661" y="56327"/>
                    </a:lnTo>
                    <a:lnTo>
                      <a:pt x="15251" y="55863"/>
                    </a:lnTo>
                    <a:lnTo>
                      <a:pt x="14366" y="54832"/>
                    </a:lnTo>
                    <a:lnTo>
                      <a:pt x="13482" y="53790"/>
                    </a:lnTo>
                    <a:lnTo>
                      <a:pt x="12704" y="52875"/>
                    </a:lnTo>
                    <a:lnTo>
                      <a:pt x="11946" y="51969"/>
                    </a:lnTo>
                    <a:lnTo>
                      <a:pt x="19313" y="39140"/>
                    </a:lnTo>
                    <a:close/>
                    <a:moveTo>
                      <a:pt x="12051" y="0"/>
                    </a:moveTo>
                    <a:lnTo>
                      <a:pt x="11956" y="348"/>
                    </a:lnTo>
                    <a:lnTo>
                      <a:pt x="11693" y="1337"/>
                    </a:lnTo>
                    <a:lnTo>
                      <a:pt x="11314" y="2863"/>
                    </a:lnTo>
                    <a:lnTo>
                      <a:pt x="11083" y="3789"/>
                    </a:lnTo>
                    <a:lnTo>
                      <a:pt x="10841" y="4820"/>
                    </a:lnTo>
                    <a:lnTo>
                      <a:pt x="10599" y="5947"/>
                    </a:lnTo>
                    <a:lnTo>
                      <a:pt x="10336" y="7136"/>
                    </a:lnTo>
                    <a:lnTo>
                      <a:pt x="10083" y="8388"/>
                    </a:lnTo>
                    <a:lnTo>
                      <a:pt x="9841" y="9693"/>
                    </a:lnTo>
                    <a:lnTo>
                      <a:pt x="9599" y="11040"/>
                    </a:lnTo>
                    <a:lnTo>
                      <a:pt x="9378" y="12408"/>
                    </a:lnTo>
                    <a:lnTo>
                      <a:pt x="9273" y="13093"/>
                    </a:lnTo>
                    <a:lnTo>
                      <a:pt x="9178" y="13787"/>
                    </a:lnTo>
                    <a:lnTo>
                      <a:pt x="9094" y="14482"/>
                    </a:lnTo>
                    <a:lnTo>
                      <a:pt x="9010" y="15166"/>
                    </a:lnTo>
                    <a:lnTo>
                      <a:pt x="8936" y="15682"/>
                    </a:lnTo>
                    <a:lnTo>
                      <a:pt x="8852" y="16250"/>
                    </a:lnTo>
                    <a:lnTo>
                      <a:pt x="8736" y="16871"/>
                    </a:lnTo>
                    <a:lnTo>
                      <a:pt x="8599" y="17544"/>
                    </a:lnTo>
                    <a:lnTo>
                      <a:pt x="8441" y="18271"/>
                    </a:lnTo>
                    <a:lnTo>
                      <a:pt x="8262" y="19039"/>
                    </a:lnTo>
                    <a:lnTo>
                      <a:pt x="8073" y="19839"/>
                    </a:lnTo>
                    <a:lnTo>
                      <a:pt x="7862" y="20691"/>
                    </a:lnTo>
                    <a:lnTo>
                      <a:pt x="7389" y="22480"/>
                    </a:lnTo>
                    <a:lnTo>
                      <a:pt x="6863" y="24396"/>
                    </a:lnTo>
                    <a:lnTo>
                      <a:pt x="6294" y="26395"/>
                    </a:lnTo>
                    <a:lnTo>
                      <a:pt x="5694" y="28469"/>
                    </a:lnTo>
                    <a:lnTo>
                      <a:pt x="5063" y="30573"/>
                    </a:lnTo>
                    <a:lnTo>
                      <a:pt x="4410" y="32710"/>
                    </a:lnTo>
                    <a:lnTo>
                      <a:pt x="3747" y="34825"/>
                    </a:lnTo>
                    <a:lnTo>
                      <a:pt x="3095" y="36920"/>
                    </a:lnTo>
                    <a:lnTo>
                      <a:pt x="2442" y="38961"/>
                    </a:lnTo>
                    <a:lnTo>
                      <a:pt x="1821" y="40908"/>
                    </a:lnTo>
                    <a:lnTo>
                      <a:pt x="653" y="44476"/>
                    </a:lnTo>
                    <a:lnTo>
                      <a:pt x="538" y="44855"/>
                    </a:lnTo>
                    <a:lnTo>
                      <a:pt x="432" y="45234"/>
                    </a:lnTo>
                    <a:lnTo>
                      <a:pt x="338" y="45613"/>
                    </a:lnTo>
                    <a:lnTo>
                      <a:pt x="253" y="45992"/>
                    </a:lnTo>
                    <a:lnTo>
                      <a:pt x="190" y="46371"/>
                    </a:lnTo>
                    <a:lnTo>
                      <a:pt x="127" y="46749"/>
                    </a:lnTo>
                    <a:lnTo>
                      <a:pt x="74" y="47139"/>
                    </a:lnTo>
                    <a:lnTo>
                      <a:pt x="43" y="47518"/>
                    </a:lnTo>
                    <a:lnTo>
                      <a:pt x="11" y="47907"/>
                    </a:lnTo>
                    <a:lnTo>
                      <a:pt x="1" y="48286"/>
                    </a:lnTo>
                    <a:lnTo>
                      <a:pt x="1" y="48675"/>
                    </a:lnTo>
                    <a:lnTo>
                      <a:pt x="11" y="49054"/>
                    </a:lnTo>
                    <a:lnTo>
                      <a:pt x="22" y="49444"/>
                    </a:lnTo>
                    <a:lnTo>
                      <a:pt x="53" y="49823"/>
                    </a:lnTo>
                    <a:lnTo>
                      <a:pt x="95" y="50201"/>
                    </a:lnTo>
                    <a:lnTo>
                      <a:pt x="148" y="50580"/>
                    </a:lnTo>
                    <a:lnTo>
                      <a:pt x="211" y="50959"/>
                    </a:lnTo>
                    <a:lnTo>
                      <a:pt x="285" y="51338"/>
                    </a:lnTo>
                    <a:lnTo>
                      <a:pt x="369" y="51717"/>
                    </a:lnTo>
                    <a:lnTo>
                      <a:pt x="464" y="52085"/>
                    </a:lnTo>
                    <a:lnTo>
                      <a:pt x="569" y="52454"/>
                    </a:lnTo>
                    <a:lnTo>
                      <a:pt x="695" y="52822"/>
                    </a:lnTo>
                    <a:lnTo>
                      <a:pt x="822" y="53180"/>
                    </a:lnTo>
                    <a:lnTo>
                      <a:pt x="958" y="53538"/>
                    </a:lnTo>
                    <a:lnTo>
                      <a:pt x="1106" y="53895"/>
                    </a:lnTo>
                    <a:lnTo>
                      <a:pt x="1264" y="54243"/>
                    </a:lnTo>
                    <a:lnTo>
                      <a:pt x="1443" y="54590"/>
                    </a:lnTo>
                    <a:lnTo>
                      <a:pt x="1622" y="54937"/>
                    </a:lnTo>
                    <a:lnTo>
                      <a:pt x="1811" y="55274"/>
                    </a:lnTo>
                    <a:lnTo>
                      <a:pt x="2011" y="55611"/>
                    </a:lnTo>
                    <a:lnTo>
                      <a:pt x="2221" y="55937"/>
                    </a:lnTo>
                    <a:lnTo>
                      <a:pt x="2453" y="56263"/>
                    </a:lnTo>
                    <a:lnTo>
                      <a:pt x="17208" y="76996"/>
                    </a:lnTo>
                    <a:lnTo>
                      <a:pt x="19176" y="96035"/>
                    </a:lnTo>
                    <a:lnTo>
                      <a:pt x="26248" y="96561"/>
                    </a:lnTo>
                    <a:lnTo>
                      <a:pt x="26754" y="87521"/>
                    </a:lnTo>
                    <a:lnTo>
                      <a:pt x="31932" y="92562"/>
                    </a:lnTo>
                    <a:lnTo>
                      <a:pt x="34878" y="84784"/>
                    </a:lnTo>
                    <a:lnTo>
                      <a:pt x="27511" y="73639"/>
                    </a:lnTo>
                    <a:lnTo>
                      <a:pt x="27490" y="73050"/>
                    </a:lnTo>
                    <a:lnTo>
                      <a:pt x="27427" y="71471"/>
                    </a:lnTo>
                    <a:lnTo>
                      <a:pt x="27343" y="69219"/>
                    </a:lnTo>
                    <a:lnTo>
                      <a:pt x="27311" y="67935"/>
                    </a:lnTo>
                    <a:lnTo>
                      <a:pt x="27280" y="66588"/>
                    </a:lnTo>
                    <a:lnTo>
                      <a:pt x="27248" y="65230"/>
                    </a:lnTo>
                    <a:lnTo>
                      <a:pt x="27238" y="63883"/>
                    </a:lnTo>
                    <a:lnTo>
                      <a:pt x="27238" y="62589"/>
                    </a:lnTo>
                    <a:lnTo>
                      <a:pt x="27248" y="61389"/>
                    </a:lnTo>
                    <a:lnTo>
                      <a:pt x="27280" y="60326"/>
                    </a:lnTo>
                    <a:lnTo>
                      <a:pt x="27301" y="59852"/>
                    </a:lnTo>
                    <a:lnTo>
                      <a:pt x="27332" y="59431"/>
                    </a:lnTo>
                    <a:lnTo>
                      <a:pt x="27364" y="59052"/>
                    </a:lnTo>
                    <a:lnTo>
                      <a:pt x="27406" y="58737"/>
                    </a:lnTo>
                    <a:lnTo>
                      <a:pt x="27459" y="58474"/>
                    </a:lnTo>
                    <a:lnTo>
                      <a:pt x="27490" y="58368"/>
                    </a:lnTo>
                    <a:lnTo>
                      <a:pt x="27511" y="58284"/>
                    </a:lnTo>
                    <a:lnTo>
                      <a:pt x="27732" y="57684"/>
                    </a:lnTo>
                    <a:lnTo>
                      <a:pt x="28111" y="56579"/>
                    </a:lnTo>
                    <a:lnTo>
                      <a:pt x="29322" y="53053"/>
                    </a:lnTo>
                    <a:lnTo>
                      <a:pt x="30953" y="48254"/>
                    </a:lnTo>
                    <a:lnTo>
                      <a:pt x="32826" y="42666"/>
                    </a:lnTo>
                    <a:lnTo>
                      <a:pt x="33794" y="39751"/>
                    </a:lnTo>
                    <a:lnTo>
                      <a:pt x="34752" y="36825"/>
                    </a:lnTo>
                    <a:lnTo>
                      <a:pt x="35689" y="33973"/>
                    </a:lnTo>
                    <a:lnTo>
                      <a:pt x="36562" y="31247"/>
                    </a:lnTo>
                    <a:lnTo>
                      <a:pt x="37362" y="28721"/>
                    </a:lnTo>
                    <a:lnTo>
                      <a:pt x="38067" y="26458"/>
                    </a:lnTo>
                    <a:lnTo>
                      <a:pt x="38372" y="25438"/>
                    </a:lnTo>
                    <a:lnTo>
                      <a:pt x="38646" y="24511"/>
                    </a:lnTo>
                    <a:lnTo>
                      <a:pt x="38888" y="23680"/>
                    </a:lnTo>
                    <a:lnTo>
                      <a:pt x="39078" y="22954"/>
                    </a:lnTo>
                    <a:lnTo>
                      <a:pt x="39246" y="22280"/>
                    </a:lnTo>
                    <a:lnTo>
                      <a:pt x="39404" y="21628"/>
                    </a:lnTo>
                    <a:lnTo>
                      <a:pt x="39541" y="20975"/>
                    </a:lnTo>
                    <a:lnTo>
                      <a:pt x="39656" y="20323"/>
                    </a:lnTo>
                    <a:lnTo>
                      <a:pt x="39762" y="19681"/>
                    </a:lnTo>
                    <a:lnTo>
                      <a:pt x="39846" y="19049"/>
                    </a:lnTo>
                    <a:lnTo>
                      <a:pt x="39920" y="18418"/>
                    </a:lnTo>
                    <a:lnTo>
                      <a:pt x="39972" y="17797"/>
                    </a:lnTo>
                    <a:lnTo>
                      <a:pt x="40014" y="17165"/>
                    </a:lnTo>
                    <a:lnTo>
                      <a:pt x="40046" y="16555"/>
                    </a:lnTo>
                    <a:lnTo>
                      <a:pt x="40056" y="15934"/>
                    </a:lnTo>
                    <a:lnTo>
                      <a:pt x="40056" y="15324"/>
                    </a:lnTo>
                    <a:lnTo>
                      <a:pt x="40046" y="14724"/>
                    </a:lnTo>
                    <a:lnTo>
                      <a:pt x="40014" y="14113"/>
                    </a:lnTo>
                    <a:lnTo>
                      <a:pt x="39972" y="13514"/>
                    </a:lnTo>
                    <a:lnTo>
                      <a:pt x="39920" y="12914"/>
                    </a:lnTo>
                    <a:lnTo>
                      <a:pt x="39856" y="12303"/>
                    </a:lnTo>
                    <a:lnTo>
                      <a:pt x="39783" y="11703"/>
                    </a:lnTo>
                    <a:lnTo>
                      <a:pt x="39688" y="11103"/>
                    </a:lnTo>
                    <a:lnTo>
                      <a:pt x="39593" y="10514"/>
                    </a:lnTo>
                    <a:lnTo>
                      <a:pt x="39477" y="9914"/>
                    </a:lnTo>
                    <a:lnTo>
                      <a:pt x="39362" y="9304"/>
                    </a:lnTo>
                    <a:lnTo>
                      <a:pt x="39225" y="8704"/>
                    </a:lnTo>
                    <a:lnTo>
                      <a:pt x="39078" y="8104"/>
                    </a:lnTo>
                    <a:lnTo>
                      <a:pt x="38930" y="7504"/>
                    </a:lnTo>
                    <a:lnTo>
                      <a:pt x="38762" y="6894"/>
                    </a:lnTo>
                    <a:lnTo>
                      <a:pt x="38593" y="6283"/>
                    </a:lnTo>
                    <a:lnTo>
                      <a:pt x="38415" y="5673"/>
                    </a:lnTo>
                    <a:lnTo>
                      <a:pt x="38225" y="5052"/>
                    </a:lnTo>
                    <a:lnTo>
                      <a:pt x="38025" y="4431"/>
                    </a:lnTo>
                    <a:lnTo>
                      <a:pt x="37604" y="3179"/>
                    </a:lnTo>
                    <a:lnTo>
                      <a:pt x="12051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" name="Google Shape;4469;p88">
                <a:extLst>
                  <a:ext uri="{FF2B5EF4-FFF2-40B4-BE49-F238E27FC236}">
                    <a16:creationId xmlns:a16="http://schemas.microsoft.com/office/drawing/2014/main" id="{893F140C-7F5B-4414-BFEC-221592E57B8C}"/>
                  </a:ext>
                </a:extLst>
              </p:cNvPr>
              <p:cNvSpPr/>
              <p:nvPr/>
            </p:nvSpPr>
            <p:spPr>
              <a:xfrm>
                <a:off x="1165814" y="3372275"/>
                <a:ext cx="760482" cy="1833230"/>
              </a:xfrm>
              <a:custGeom>
                <a:avLst/>
                <a:gdLst/>
                <a:ahLst/>
                <a:cxnLst/>
                <a:rect l="l" t="t" r="r" b="b"/>
                <a:pathLst>
                  <a:path w="40057" h="96562" fill="none" extrusionOk="0">
                    <a:moveTo>
                      <a:pt x="2453" y="56263"/>
                    </a:moveTo>
                    <a:lnTo>
                      <a:pt x="17208" y="76996"/>
                    </a:lnTo>
                    <a:lnTo>
                      <a:pt x="19176" y="96035"/>
                    </a:lnTo>
                    <a:lnTo>
                      <a:pt x="26248" y="96561"/>
                    </a:lnTo>
                    <a:lnTo>
                      <a:pt x="26754" y="87521"/>
                    </a:lnTo>
                    <a:lnTo>
                      <a:pt x="31932" y="92562"/>
                    </a:lnTo>
                    <a:lnTo>
                      <a:pt x="34878" y="84784"/>
                    </a:lnTo>
                    <a:lnTo>
                      <a:pt x="27511" y="73639"/>
                    </a:lnTo>
                    <a:lnTo>
                      <a:pt x="27511" y="73639"/>
                    </a:lnTo>
                    <a:lnTo>
                      <a:pt x="27490" y="73050"/>
                    </a:lnTo>
                    <a:lnTo>
                      <a:pt x="27427" y="71471"/>
                    </a:lnTo>
                    <a:lnTo>
                      <a:pt x="27343" y="69219"/>
                    </a:lnTo>
                    <a:lnTo>
                      <a:pt x="27311" y="67935"/>
                    </a:lnTo>
                    <a:lnTo>
                      <a:pt x="27280" y="66588"/>
                    </a:lnTo>
                    <a:lnTo>
                      <a:pt x="27248" y="65230"/>
                    </a:lnTo>
                    <a:lnTo>
                      <a:pt x="27238" y="63883"/>
                    </a:lnTo>
                    <a:lnTo>
                      <a:pt x="27238" y="62589"/>
                    </a:lnTo>
                    <a:lnTo>
                      <a:pt x="27248" y="61389"/>
                    </a:lnTo>
                    <a:lnTo>
                      <a:pt x="27280" y="60326"/>
                    </a:lnTo>
                    <a:lnTo>
                      <a:pt x="27301" y="59852"/>
                    </a:lnTo>
                    <a:lnTo>
                      <a:pt x="27332" y="59431"/>
                    </a:lnTo>
                    <a:lnTo>
                      <a:pt x="27364" y="59052"/>
                    </a:lnTo>
                    <a:lnTo>
                      <a:pt x="27406" y="58737"/>
                    </a:lnTo>
                    <a:lnTo>
                      <a:pt x="27459" y="58474"/>
                    </a:lnTo>
                    <a:lnTo>
                      <a:pt x="27490" y="58368"/>
                    </a:lnTo>
                    <a:lnTo>
                      <a:pt x="27511" y="58284"/>
                    </a:lnTo>
                    <a:lnTo>
                      <a:pt x="27511" y="58284"/>
                    </a:lnTo>
                    <a:lnTo>
                      <a:pt x="27732" y="57684"/>
                    </a:lnTo>
                    <a:lnTo>
                      <a:pt x="28111" y="56579"/>
                    </a:lnTo>
                    <a:lnTo>
                      <a:pt x="29322" y="53053"/>
                    </a:lnTo>
                    <a:lnTo>
                      <a:pt x="30953" y="48254"/>
                    </a:lnTo>
                    <a:lnTo>
                      <a:pt x="32826" y="42666"/>
                    </a:lnTo>
                    <a:lnTo>
                      <a:pt x="33794" y="39751"/>
                    </a:lnTo>
                    <a:lnTo>
                      <a:pt x="34752" y="36825"/>
                    </a:lnTo>
                    <a:lnTo>
                      <a:pt x="35689" y="33973"/>
                    </a:lnTo>
                    <a:lnTo>
                      <a:pt x="36562" y="31247"/>
                    </a:lnTo>
                    <a:lnTo>
                      <a:pt x="37362" y="28721"/>
                    </a:lnTo>
                    <a:lnTo>
                      <a:pt x="38067" y="26458"/>
                    </a:lnTo>
                    <a:lnTo>
                      <a:pt x="38372" y="25438"/>
                    </a:lnTo>
                    <a:lnTo>
                      <a:pt x="38646" y="24511"/>
                    </a:lnTo>
                    <a:lnTo>
                      <a:pt x="38888" y="23680"/>
                    </a:lnTo>
                    <a:lnTo>
                      <a:pt x="39078" y="22954"/>
                    </a:lnTo>
                    <a:lnTo>
                      <a:pt x="39078" y="22954"/>
                    </a:lnTo>
                    <a:lnTo>
                      <a:pt x="39246" y="22280"/>
                    </a:lnTo>
                    <a:lnTo>
                      <a:pt x="39404" y="21628"/>
                    </a:lnTo>
                    <a:lnTo>
                      <a:pt x="39541" y="20975"/>
                    </a:lnTo>
                    <a:lnTo>
                      <a:pt x="39656" y="20323"/>
                    </a:lnTo>
                    <a:lnTo>
                      <a:pt x="39762" y="19681"/>
                    </a:lnTo>
                    <a:lnTo>
                      <a:pt x="39846" y="19049"/>
                    </a:lnTo>
                    <a:lnTo>
                      <a:pt x="39920" y="18418"/>
                    </a:lnTo>
                    <a:lnTo>
                      <a:pt x="39972" y="17797"/>
                    </a:lnTo>
                    <a:lnTo>
                      <a:pt x="40014" y="17165"/>
                    </a:lnTo>
                    <a:lnTo>
                      <a:pt x="40046" y="16555"/>
                    </a:lnTo>
                    <a:lnTo>
                      <a:pt x="40056" y="15934"/>
                    </a:lnTo>
                    <a:lnTo>
                      <a:pt x="40056" y="15324"/>
                    </a:lnTo>
                    <a:lnTo>
                      <a:pt x="40046" y="14724"/>
                    </a:lnTo>
                    <a:lnTo>
                      <a:pt x="40014" y="14113"/>
                    </a:lnTo>
                    <a:lnTo>
                      <a:pt x="39972" y="13514"/>
                    </a:lnTo>
                    <a:lnTo>
                      <a:pt x="39920" y="12914"/>
                    </a:lnTo>
                    <a:lnTo>
                      <a:pt x="39856" y="12303"/>
                    </a:lnTo>
                    <a:lnTo>
                      <a:pt x="39783" y="11703"/>
                    </a:lnTo>
                    <a:lnTo>
                      <a:pt x="39688" y="11103"/>
                    </a:lnTo>
                    <a:lnTo>
                      <a:pt x="39593" y="10514"/>
                    </a:lnTo>
                    <a:lnTo>
                      <a:pt x="39477" y="9914"/>
                    </a:lnTo>
                    <a:lnTo>
                      <a:pt x="39362" y="9304"/>
                    </a:lnTo>
                    <a:lnTo>
                      <a:pt x="39225" y="8704"/>
                    </a:lnTo>
                    <a:lnTo>
                      <a:pt x="39078" y="8104"/>
                    </a:lnTo>
                    <a:lnTo>
                      <a:pt x="38930" y="7504"/>
                    </a:lnTo>
                    <a:lnTo>
                      <a:pt x="38762" y="6894"/>
                    </a:lnTo>
                    <a:lnTo>
                      <a:pt x="38593" y="6283"/>
                    </a:lnTo>
                    <a:lnTo>
                      <a:pt x="38415" y="5673"/>
                    </a:lnTo>
                    <a:lnTo>
                      <a:pt x="38225" y="5052"/>
                    </a:lnTo>
                    <a:lnTo>
                      <a:pt x="38025" y="4431"/>
                    </a:lnTo>
                    <a:lnTo>
                      <a:pt x="37604" y="3179"/>
                    </a:lnTo>
                    <a:lnTo>
                      <a:pt x="12051" y="0"/>
                    </a:lnTo>
                    <a:lnTo>
                      <a:pt x="12051" y="0"/>
                    </a:lnTo>
                    <a:lnTo>
                      <a:pt x="11956" y="348"/>
                    </a:lnTo>
                    <a:lnTo>
                      <a:pt x="11693" y="1337"/>
                    </a:lnTo>
                    <a:lnTo>
                      <a:pt x="11314" y="2863"/>
                    </a:lnTo>
                    <a:lnTo>
                      <a:pt x="11083" y="3789"/>
                    </a:lnTo>
                    <a:lnTo>
                      <a:pt x="10841" y="4820"/>
                    </a:lnTo>
                    <a:lnTo>
                      <a:pt x="10599" y="5947"/>
                    </a:lnTo>
                    <a:lnTo>
                      <a:pt x="10336" y="7136"/>
                    </a:lnTo>
                    <a:lnTo>
                      <a:pt x="10083" y="8388"/>
                    </a:lnTo>
                    <a:lnTo>
                      <a:pt x="9841" y="9693"/>
                    </a:lnTo>
                    <a:lnTo>
                      <a:pt x="9599" y="11040"/>
                    </a:lnTo>
                    <a:lnTo>
                      <a:pt x="9378" y="12408"/>
                    </a:lnTo>
                    <a:lnTo>
                      <a:pt x="9273" y="13093"/>
                    </a:lnTo>
                    <a:lnTo>
                      <a:pt x="9178" y="13787"/>
                    </a:lnTo>
                    <a:lnTo>
                      <a:pt x="9094" y="14482"/>
                    </a:lnTo>
                    <a:lnTo>
                      <a:pt x="9010" y="15166"/>
                    </a:lnTo>
                    <a:lnTo>
                      <a:pt x="9010" y="15166"/>
                    </a:lnTo>
                    <a:lnTo>
                      <a:pt x="8936" y="15682"/>
                    </a:lnTo>
                    <a:lnTo>
                      <a:pt x="8852" y="16250"/>
                    </a:lnTo>
                    <a:lnTo>
                      <a:pt x="8736" y="16871"/>
                    </a:lnTo>
                    <a:lnTo>
                      <a:pt x="8599" y="17544"/>
                    </a:lnTo>
                    <a:lnTo>
                      <a:pt x="8441" y="18271"/>
                    </a:lnTo>
                    <a:lnTo>
                      <a:pt x="8262" y="19039"/>
                    </a:lnTo>
                    <a:lnTo>
                      <a:pt x="8073" y="19839"/>
                    </a:lnTo>
                    <a:lnTo>
                      <a:pt x="7862" y="20691"/>
                    </a:lnTo>
                    <a:lnTo>
                      <a:pt x="7389" y="22480"/>
                    </a:lnTo>
                    <a:lnTo>
                      <a:pt x="6863" y="24396"/>
                    </a:lnTo>
                    <a:lnTo>
                      <a:pt x="6294" y="26395"/>
                    </a:lnTo>
                    <a:lnTo>
                      <a:pt x="5694" y="28469"/>
                    </a:lnTo>
                    <a:lnTo>
                      <a:pt x="5063" y="30573"/>
                    </a:lnTo>
                    <a:lnTo>
                      <a:pt x="4410" y="32710"/>
                    </a:lnTo>
                    <a:lnTo>
                      <a:pt x="3747" y="34825"/>
                    </a:lnTo>
                    <a:lnTo>
                      <a:pt x="3095" y="36920"/>
                    </a:lnTo>
                    <a:lnTo>
                      <a:pt x="2442" y="38961"/>
                    </a:lnTo>
                    <a:lnTo>
                      <a:pt x="1821" y="40908"/>
                    </a:lnTo>
                    <a:lnTo>
                      <a:pt x="653" y="44476"/>
                    </a:lnTo>
                    <a:lnTo>
                      <a:pt x="653" y="44476"/>
                    </a:lnTo>
                    <a:lnTo>
                      <a:pt x="538" y="44855"/>
                    </a:lnTo>
                    <a:lnTo>
                      <a:pt x="432" y="45234"/>
                    </a:lnTo>
                    <a:lnTo>
                      <a:pt x="338" y="45613"/>
                    </a:lnTo>
                    <a:lnTo>
                      <a:pt x="253" y="45992"/>
                    </a:lnTo>
                    <a:lnTo>
                      <a:pt x="190" y="46371"/>
                    </a:lnTo>
                    <a:lnTo>
                      <a:pt x="127" y="46749"/>
                    </a:lnTo>
                    <a:lnTo>
                      <a:pt x="74" y="47139"/>
                    </a:lnTo>
                    <a:lnTo>
                      <a:pt x="43" y="47518"/>
                    </a:lnTo>
                    <a:lnTo>
                      <a:pt x="11" y="47907"/>
                    </a:lnTo>
                    <a:lnTo>
                      <a:pt x="1" y="48286"/>
                    </a:lnTo>
                    <a:lnTo>
                      <a:pt x="1" y="48675"/>
                    </a:lnTo>
                    <a:lnTo>
                      <a:pt x="11" y="49054"/>
                    </a:lnTo>
                    <a:lnTo>
                      <a:pt x="22" y="49444"/>
                    </a:lnTo>
                    <a:lnTo>
                      <a:pt x="53" y="49823"/>
                    </a:lnTo>
                    <a:lnTo>
                      <a:pt x="95" y="50201"/>
                    </a:lnTo>
                    <a:lnTo>
                      <a:pt x="148" y="50580"/>
                    </a:lnTo>
                    <a:lnTo>
                      <a:pt x="211" y="50959"/>
                    </a:lnTo>
                    <a:lnTo>
                      <a:pt x="285" y="51338"/>
                    </a:lnTo>
                    <a:lnTo>
                      <a:pt x="369" y="51717"/>
                    </a:lnTo>
                    <a:lnTo>
                      <a:pt x="464" y="52085"/>
                    </a:lnTo>
                    <a:lnTo>
                      <a:pt x="569" y="52454"/>
                    </a:lnTo>
                    <a:lnTo>
                      <a:pt x="695" y="52822"/>
                    </a:lnTo>
                    <a:lnTo>
                      <a:pt x="822" y="53180"/>
                    </a:lnTo>
                    <a:lnTo>
                      <a:pt x="958" y="53538"/>
                    </a:lnTo>
                    <a:lnTo>
                      <a:pt x="1106" y="53895"/>
                    </a:lnTo>
                    <a:lnTo>
                      <a:pt x="1264" y="54243"/>
                    </a:lnTo>
                    <a:lnTo>
                      <a:pt x="1443" y="54590"/>
                    </a:lnTo>
                    <a:lnTo>
                      <a:pt x="1622" y="54937"/>
                    </a:lnTo>
                    <a:lnTo>
                      <a:pt x="1811" y="55274"/>
                    </a:lnTo>
                    <a:lnTo>
                      <a:pt x="2011" y="55611"/>
                    </a:lnTo>
                    <a:lnTo>
                      <a:pt x="2221" y="55937"/>
                    </a:lnTo>
                    <a:lnTo>
                      <a:pt x="2453" y="56263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4470;p88">
                <a:extLst>
                  <a:ext uri="{FF2B5EF4-FFF2-40B4-BE49-F238E27FC236}">
                    <a16:creationId xmlns:a16="http://schemas.microsoft.com/office/drawing/2014/main" id="{3023C619-57B2-4B79-8E27-783F7AAD714D}"/>
                  </a:ext>
                </a:extLst>
              </p:cNvPr>
              <p:cNvSpPr/>
              <p:nvPr/>
            </p:nvSpPr>
            <p:spPr>
              <a:xfrm>
                <a:off x="1392595" y="4115362"/>
                <a:ext cx="139881" cy="347881"/>
              </a:xfrm>
              <a:custGeom>
                <a:avLst/>
                <a:gdLst/>
                <a:ahLst/>
                <a:cxnLst/>
                <a:rect l="l" t="t" r="r" b="b"/>
                <a:pathLst>
                  <a:path w="7368" h="18324" fill="none" extrusionOk="0">
                    <a:moveTo>
                      <a:pt x="1" y="12829"/>
                    </a:moveTo>
                    <a:lnTo>
                      <a:pt x="7368" y="0"/>
                    </a:lnTo>
                    <a:lnTo>
                      <a:pt x="7368" y="0"/>
                    </a:lnTo>
                    <a:lnTo>
                      <a:pt x="7000" y="2242"/>
                    </a:lnTo>
                    <a:lnTo>
                      <a:pt x="6610" y="4620"/>
                    </a:lnTo>
                    <a:lnTo>
                      <a:pt x="6168" y="7483"/>
                    </a:lnTo>
                    <a:lnTo>
                      <a:pt x="5937" y="9009"/>
                    </a:lnTo>
                    <a:lnTo>
                      <a:pt x="5705" y="10556"/>
                    </a:lnTo>
                    <a:lnTo>
                      <a:pt x="5495" y="12082"/>
                    </a:lnTo>
                    <a:lnTo>
                      <a:pt x="5305" y="13566"/>
                    </a:lnTo>
                    <a:lnTo>
                      <a:pt x="5137" y="14966"/>
                    </a:lnTo>
                    <a:lnTo>
                      <a:pt x="4989" y="16239"/>
                    </a:lnTo>
                    <a:lnTo>
                      <a:pt x="4937" y="16829"/>
                    </a:lnTo>
                    <a:lnTo>
                      <a:pt x="4895" y="17365"/>
                    </a:lnTo>
                    <a:lnTo>
                      <a:pt x="4863" y="17860"/>
                    </a:lnTo>
                    <a:lnTo>
                      <a:pt x="4842" y="18313"/>
                    </a:lnTo>
                    <a:lnTo>
                      <a:pt x="4842" y="18313"/>
                    </a:lnTo>
                    <a:lnTo>
                      <a:pt x="4832" y="18323"/>
                    </a:lnTo>
                    <a:lnTo>
                      <a:pt x="4821" y="18323"/>
                    </a:lnTo>
                    <a:lnTo>
                      <a:pt x="4779" y="18302"/>
                    </a:lnTo>
                    <a:lnTo>
                      <a:pt x="4716" y="18249"/>
                    </a:lnTo>
                    <a:lnTo>
                      <a:pt x="4632" y="18165"/>
                    </a:lnTo>
                    <a:lnTo>
                      <a:pt x="4390" y="17923"/>
                    </a:lnTo>
                    <a:lnTo>
                      <a:pt x="4084" y="17597"/>
                    </a:lnTo>
                    <a:lnTo>
                      <a:pt x="3716" y="17187"/>
                    </a:lnTo>
                    <a:lnTo>
                      <a:pt x="3306" y="16723"/>
                    </a:lnTo>
                    <a:lnTo>
                      <a:pt x="2421" y="15692"/>
                    </a:lnTo>
                    <a:lnTo>
                      <a:pt x="1537" y="14650"/>
                    </a:lnTo>
                    <a:lnTo>
                      <a:pt x="759" y="13735"/>
                    </a:lnTo>
                    <a:lnTo>
                      <a:pt x="1" y="12829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" name="Google Shape;4471;p88">
                <a:extLst>
                  <a:ext uri="{FF2B5EF4-FFF2-40B4-BE49-F238E27FC236}">
                    <a16:creationId xmlns:a16="http://schemas.microsoft.com/office/drawing/2014/main" id="{ED347CAB-35AD-4753-A009-B6448E017265}"/>
                  </a:ext>
                </a:extLst>
              </p:cNvPr>
              <p:cNvSpPr/>
              <p:nvPr/>
            </p:nvSpPr>
            <p:spPr>
              <a:xfrm>
                <a:off x="687475" y="2517099"/>
                <a:ext cx="792852" cy="587035"/>
              </a:xfrm>
              <a:custGeom>
                <a:avLst/>
                <a:gdLst/>
                <a:ahLst/>
                <a:cxnLst/>
                <a:rect l="l" t="t" r="r" b="b"/>
                <a:pathLst>
                  <a:path w="41762" h="30921" extrusionOk="0">
                    <a:moveTo>
                      <a:pt x="19889" y="22898"/>
                    </a:moveTo>
                    <a:lnTo>
                      <a:pt x="19913" y="22912"/>
                    </a:lnTo>
                    <a:lnTo>
                      <a:pt x="20039" y="23006"/>
                    </a:lnTo>
                    <a:lnTo>
                      <a:pt x="20081" y="23038"/>
                    </a:lnTo>
                    <a:lnTo>
                      <a:pt x="20123" y="23091"/>
                    </a:lnTo>
                    <a:lnTo>
                      <a:pt x="20144" y="23112"/>
                    </a:lnTo>
                    <a:lnTo>
                      <a:pt x="20144" y="23122"/>
                    </a:lnTo>
                    <a:lnTo>
                      <a:pt x="20134" y="23122"/>
                    </a:lnTo>
                    <a:lnTo>
                      <a:pt x="20092" y="23091"/>
                    </a:lnTo>
                    <a:lnTo>
                      <a:pt x="19997" y="23017"/>
                    </a:lnTo>
                    <a:lnTo>
                      <a:pt x="19892" y="22901"/>
                    </a:lnTo>
                    <a:lnTo>
                      <a:pt x="19889" y="22898"/>
                    </a:lnTo>
                    <a:close/>
                    <a:moveTo>
                      <a:pt x="2169" y="0"/>
                    </a:moveTo>
                    <a:lnTo>
                      <a:pt x="1916" y="11"/>
                    </a:lnTo>
                    <a:lnTo>
                      <a:pt x="1695" y="32"/>
                    </a:lnTo>
                    <a:lnTo>
                      <a:pt x="1527" y="53"/>
                    </a:lnTo>
                    <a:lnTo>
                      <a:pt x="1348" y="95"/>
                    </a:lnTo>
                    <a:lnTo>
                      <a:pt x="1179" y="158"/>
                    </a:lnTo>
                    <a:lnTo>
                      <a:pt x="1011" y="242"/>
                    </a:lnTo>
                    <a:lnTo>
                      <a:pt x="843" y="337"/>
                    </a:lnTo>
                    <a:lnTo>
                      <a:pt x="695" y="453"/>
                    </a:lnTo>
                    <a:lnTo>
                      <a:pt x="548" y="579"/>
                    </a:lnTo>
                    <a:lnTo>
                      <a:pt x="432" y="716"/>
                    </a:lnTo>
                    <a:lnTo>
                      <a:pt x="316" y="863"/>
                    </a:lnTo>
                    <a:lnTo>
                      <a:pt x="232" y="1021"/>
                    </a:lnTo>
                    <a:lnTo>
                      <a:pt x="148" y="1179"/>
                    </a:lnTo>
                    <a:lnTo>
                      <a:pt x="85" y="1347"/>
                    </a:lnTo>
                    <a:lnTo>
                      <a:pt x="43" y="1526"/>
                    </a:lnTo>
                    <a:lnTo>
                      <a:pt x="11" y="1705"/>
                    </a:lnTo>
                    <a:lnTo>
                      <a:pt x="1" y="1884"/>
                    </a:lnTo>
                    <a:lnTo>
                      <a:pt x="11" y="2073"/>
                    </a:lnTo>
                    <a:lnTo>
                      <a:pt x="32" y="2252"/>
                    </a:lnTo>
                    <a:lnTo>
                      <a:pt x="85" y="2431"/>
                    </a:lnTo>
                    <a:lnTo>
                      <a:pt x="148" y="2610"/>
                    </a:lnTo>
                    <a:lnTo>
                      <a:pt x="222" y="2789"/>
                    </a:lnTo>
                    <a:lnTo>
                      <a:pt x="579" y="3463"/>
                    </a:lnTo>
                    <a:lnTo>
                      <a:pt x="653" y="3589"/>
                    </a:lnTo>
                    <a:lnTo>
                      <a:pt x="748" y="3726"/>
                    </a:lnTo>
                    <a:lnTo>
                      <a:pt x="874" y="3884"/>
                    </a:lnTo>
                    <a:lnTo>
                      <a:pt x="1043" y="4073"/>
                    </a:lnTo>
                    <a:lnTo>
                      <a:pt x="1253" y="4284"/>
                    </a:lnTo>
                    <a:lnTo>
                      <a:pt x="1369" y="4389"/>
                    </a:lnTo>
                    <a:lnTo>
                      <a:pt x="1506" y="4505"/>
                    </a:lnTo>
                    <a:lnTo>
                      <a:pt x="1653" y="4610"/>
                    </a:lnTo>
                    <a:lnTo>
                      <a:pt x="1811" y="4726"/>
                    </a:lnTo>
                    <a:lnTo>
                      <a:pt x="1990" y="4852"/>
                    </a:lnTo>
                    <a:lnTo>
                      <a:pt x="2179" y="4968"/>
                    </a:lnTo>
                    <a:lnTo>
                      <a:pt x="2621" y="5231"/>
                    </a:lnTo>
                    <a:lnTo>
                      <a:pt x="2863" y="5368"/>
                    </a:lnTo>
                    <a:lnTo>
                      <a:pt x="3116" y="5525"/>
                    </a:lnTo>
                    <a:lnTo>
                      <a:pt x="3368" y="5704"/>
                    </a:lnTo>
                    <a:lnTo>
                      <a:pt x="3632" y="5904"/>
                    </a:lnTo>
                    <a:lnTo>
                      <a:pt x="3758" y="6020"/>
                    </a:lnTo>
                    <a:lnTo>
                      <a:pt x="3884" y="6136"/>
                    </a:lnTo>
                    <a:lnTo>
                      <a:pt x="4000" y="6262"/>
                    </a:lnTo>
                    <a:lnTo>
                      <a:pt x="4126" y="6399"/>
                    </a:lnTo>
                    <a:lnTo>
                      <a:pt x="4347" y="6694"/>
                    </a:lnTo>
                    <a:lnTo>
                      <a:pt x="4558" y="7009"/>
                    </a:lnTo>
                    <a:lnTo>
                      <a:pt x="4768" y="7336"/>
                    </a:lnTo>
                    <a:lnTo>
                      <a:pt x="4989" y="7683"/>
                    </a:lnTo>
                    <a:lnTo>
                      <a:pt x="5200" y="8030"/>
                    </a:lnTo>
                    <a:lnTo>
                      <a:pt x="5421" y="8409"/>
                    </a:lnTo>
                    <a:lnTo>
                      <a:pt x="5631" y="8788"/>
                    </a:lnTo>
                    <a:lnTo>
                      <a:pt x="5842" y="9188"/>
                    </a:lnTo>
                    <a:lnTo>
                      <a:pt x="6052" y="9598"/>
                    </a:lnTo>
                    <a:lnTo>
                      <a:pt x="6252" y="10019"/>
                    </a:lnTo>
                    <a:lnTo>
                      <a:pt x="6463" y="10461"/>
                    </a:lnTo>
                    <a:lnTo>
                      <a:pt x="6663" y="10903"/>
                    </a:lnTo>
                    <a:lnTo>
                      <a:pt x="6862" y="11366"/>
                    </a:lnTo>
                    <a:lnTo>
                      <a:pt x="7052" y="11840"/>
                    </a:lnTo>
                    <a:lnTo>
                      <a:pt x="7441" y="12808"/>
                    </a:lnTo>
                    <a:lnTo>
                      <a:pt x="7820" y="13808"/>
                    </a:lnTo>
                    <a:lnTo>
                      <a:pt x="8199" y="14850"/>
                    </a:lnTo>
                    <a:lnTo>
                      <a:pt x="8567" y="15923"/>
                    </a:lnTo>
                    <a:lnTo>
                      <a:pt x="10104" y="20449"/>
                    </a:lnTo>
                    <a:lnTo>
                      <a:pt x="10525" y="21628"/>
                    </a:lnTo>
                    <a:lnTo>
                      <a:pt x="10746" y="22228"/>
                    </a:lnTo>
                    <a:lnTo>
                      <a:pt x="10967" y="22827"/>
                    </a:lnTo>
                    <a:lnTo>
                      <a:pt x="11209" y="23438"/>
                    </a:lnTo>
                    <a:lnTo>
                      <a:pt x="11462" y="24048"/>
                    </a:lnTo>
                    <a:lnTo>
                      <a:pt x="11735" y="24669"/>
                    </a:lnTo>
                    <a:lnTo>
                      <a:pt x="12019" y="25301"/>
                    </a:lnTo>
                    <a:lnTo>
                      <a:pt x="12335" y="25953"/>
                    </a:lnTo>
                    <a:lnTo>
                      <a:pt x="12514" y="26279"/>
                    </a:lnTo>
                    <a:lnTo>
                      <a:pt x="12693" y="26616"/>
                    </a:lnTo>
                    <a:lnTo>
                      <a:pt x="12893" y="26964"/>
                    </a:lnTo>
                    <a:lnTo>
                      <a:pt x="13103" y="27311"/>
                    </a:lnTo>
                    <a:lnTo>
                      <a:pt x="13345" y="27679"/>
                    </a:lnTo>
                    <a:lnTo>
                      <a:pt x="13609" y="28058"/>
                    </a:lnTo>
                    <a:lnTo>
                      <a:pt x="13756" y="28247"/>
                    </a:lnTo>
                    <a:lnTo>
                      <a:pt x="13914" y="28458"/>
                    </a:lnTo>
                    <a:lnTo>
                      <a:pt x="14093" y="28668"/>
                    </a:lnTo>
                    <a:lnTo>
                      <a:pt x="14282" y="28879"/>
                    </a:lnTo>
                    <a:lnTo>
                      <a:pt x="14503" y="29110"/>
                    </a:lnTo>
                    <a:lnTo>
                      <a:pt x="14745" y="29331"/>
                    </a:lnTo>
                    <a:lnTo>
                      <a:pt x="15029" y="29584"/>
                    </a:lnTo>
                    <a:lnTo>
                      <a:pt x="15187" y="29710"/>
                    </a:lnTo>
                    <a:lnTo>
                      <a:pt x="15440" y="29889"/>
                    </a:lnTo>
                    <a:lnTo>
                      <a:pt x="15703" y="30047"/>
                    </a:lnTo>
                    <a:lnTo>
                      <a:pt x="15903" y="30173"/>
                    </a:lnTo>
                    <a:lnTo>
                      <a:pt x="16040" y="30247"/>
                    </a:lnTo>
                    <a:lnTo>
                      <a:pt x="16061" y="30258"/>
                    </a:lnTo>
                    <a:lnTo>
                      <a:pt x="16334" y="30384"/>
                    </a:lnTo>
                    <a:lnTo>
                      <a:pt x="16461" y="30447"/>
                    </a:lnTo>
                    <a:lnTo>
                      <a:pt x="16734" y="30552"/>
                    </a:lnTo>
                    <a:lnTo>
                      <a:pt x="16997" y="30636"/>
                    </a:lnTo>
                    <a:lnTo>
                      <a:pt x="17239" y="30710"/>
                    </a:lnTo>
                    <a:lnTo>
                      <a:pt x="17492" y="30763"/>
                    </a:lnTo>
                    <a:lnTo>
                      <a:pt x="17724" y="30815"/>
                    </a:lnTo>
                    <a:lnTo>
                      <a:pt x="17945" y="30847"/>
                    </a:lnTo>
                    <a:lnTo>
                      <a:pt x="18155" y="30879"/>
                    </a:lnTo>
                    <a:lnTo>
                      <a:pt x="18366" y="30900"/>
                    </a:lnTo>
                    <a:lnTo>
                      <a:pt x="18566" y="30910"/>
                    </a:lnTo>
                    <a:lnTo>
                      <a:pt x="18934" y="30921"/>
                    </a:lnTo>
                    <a:lnTo>
                      <a:pt x="19281" y="30910"/>
                    </a:lnTo>
                    <a:lnTo>
                      <a:pt x="19597" y="30889"/>
                    </a:lnTo>
                    <a:lnTo>
                      <a:pt x="19902" y="30858"/>
                    </a:lnTo>
                    <a:lnTo>
                      <a:pt x="20186" y="30826"/>
                    </a:lnTo>
                    <a:lnTo>
                      <a:pt x="20449" y="30784"/>
                    </a:lnTo>
                    <a:lnTo>
                      <a:pt x="20702" y="30731"/>
                    </a:lnTo>
                    <a:lnTo>
                      <a:pt x="21186" y="30626"/>
                    </a:lnTo>
                    <a:lnTo>
                      <a:pt x="21628" y="30510"/>
                    </a:lnTo>
                    <a:lnTo>
                      <a:pt x="22039" y="30394"/>
                    </a:lnTo>
                    <a:lnTo>
                      <a:pt x="22438" y="30258"/>
                    </a:lnTo>
                    <a:lnTo>
                      <a:pt x="22817" y="30131"/>
                    </a:lnTo>
                    <a:lnTo>
                      <a:pt x="23175" y="29995"/>
                    </a:lnTo>
                    <a:lnTo>
                      <a:pt x="23522" y="29847"/>
                    </a:lnTo>
                    <a:lnTo>
                      <a:pt x="24196" y="29563"/>
                    </a:lnTo>
                    <a:lnTo>
                      <a:pt x="24828" y="29279"/>
                    </a:lnTo>
                    <a:lnTo>
                      <a:pt x="25438" y="28984"/>
                    </a:lnTo>
                    <a:lnTo>
                      <a:pt x="26027" y="28689"/>
                    </a:lnTo>
                    <a:lnTo>
                      <a:pt x="26596" y="28384"/>
                    </a:lnTo>
                    <a:lnTo>
                      <a:pt x="27153" y="28079"/>
                    </a:lnTo>
                    <a:lnTo>
                      <a:pt x="27690" y="27774"/>
                    </a:lnTo>
                    <a:lnTo>
                      <a:pt x="28216" y="27469"/>
                    </a:lnTo>
                    <a:lnTo>
                      <a:pt x="28722" y="27163"/>
                    </a:lnTo>
                    <a:lnTo>
                      <a:pt x="29711" y="26553"/>
                    </a:lnTo>
                    <a:lnTo>
                      <a:pt x="30658" y="25953"/>
                    </a:lnTo>
                    <a:lnTo>
                      <a:pt x="31553" y="25364"/>
                    </a:lnTo>
                    <a:lnTo>
                      <a:pt x="32416" y="24774"/>
                    </a:lnTo>
                    <a:lnTo>
                      <a:pt x="33226" y="24206"/>
                    </a:lnTo>
                    <a:lnTo>
                      <a:pt x="34005" y="23659"/>
                    </a:lnTo>
                    <a:lnTo>
                      <a:pt x="34741" y="23122"/>
                    </a:lnTo>
                    <a:lnTo>
                      <a:pt x="35425" y="22606"/>
                    </a:lnTo>
                    <a:lnTo>
                      <a:pt x="36067" y="22122"/>
                    </a:lnTo>
                    <a:lnTo>
                      <a:pt x="37225" y="21217"/>
                    </a:lnTo>
                    <a:lnTo>
                      <a:pt x="38204" y="20449"/>
                    </a:lnTo>
                    <a:lnTo>
                      <a:pt x="38625" y="20123"/>
                    </a:lnTo>
                    <a:lnTo>
                      <a:pt x="38993" y="19817"/>
                    </a:lnTo>
                    <a:lnTo>
                      <a:pt x="39562" y="19344"/>
                    </a:lnTo>
                    <a:lnTo>
                      <a:pt x="40056" y="18923"/>
                    </a:lnTo>
                    <a:lnTo>
                      <a:pt x="40235" y="18755"/>
                    </a:lnTo>
                    <a:lnTo>
                      <a:pt x="40414" y="18586"/>
                    </a:lnTo>
                    <a:lnTo>
                      <a:pt x="40572" y="18407"/>
                    </a:lnTo>
                    <a:lnTo>
                      <a:pt x="40730" y="18218"/>
                    </a:lnTo>
                    <a:lnTo>
                      <a:pt x="40867" y="18028"/>
                    </a:lnTo>
                    <a:lnTo>
                      <a:pt x="41003" y="17839"/>
                    </a:lnTo>
                    <a:lnTo>
                      <a:pt x="41119" y="17628"/>
                    </a:lnTo>
                    <a:lnTo>
                      <a:pt x="41235" y="17428"/>
                    </a:lnTo>
                    <a:lnTo>
                      <a:pt x="41330" y="17218"/>
                    </a:lnTo>
                    <a:lnTo>
                      <a:pt x="41424" y="16997"/>
                    </a:lnTo>
                    <a:lnTo>
                      <a:pt x="41509" y="16786"/>
                    </a:lnTo>
                    <a:lnTo>
                      <a:pt x="41572" y="16565"/>
                    </a:lnTo>
                    <a:lnTo>
                      <a:pt x="41635" y="16334"/>
                    </a:lnTo>
                    <a:lnTo>
                      <a:pt x="41677" y="16113"/>
                    </a:lnTo>
                    <a:lnTo>
                      <a:pt x="41709" y="15881"/>
                    </a:lnTo>
                    <a:lnTo>
                      <a:pt x="41740" y="15650"/>
                    </a:lnTo>
                    <a:lnTo>
                      <a:pt x="41751" y="15429"/>
                    </a:lnTo>
                    <a:lnTo>
                      <a:pt x="41761" y="15197"/>
                    </a:lnTo>
                    <a:lnTo>
                      <a:pt x="41751" y="14966"/>
                    </a:lnTo>
                    <a:lnTo>
                      <a:pt x="41730" y="14734"/>
                    </a:lnTo>
                    <a:lnTo>
                      <a:pt x="41698" y="14503"/>
                    </a:lnTo>
                    <a:lnTo>
                      <a:pt x="41656" y="14271"/>
                    </a:lnTo>
                    <a:lnTo>
                      <a:pt x="41603" y="14050"/>
                    </a:lnTo>
                    <a:lnTo>
                      <a:pt x="41551" y="13819"/>
                    </a:lnTo>
                    <a:lnTo>
                      <a:pt x="41466" y="13598"/>
                    </a:lnTo>
                    <a:lnTo>
                      <a:pt x="41382" y="13377"/>
                    </a:lnTo>
                    <a:lnTo>
                      <a:pt x="41288" y="13166"/>
                    </a:lnTo>
                    <a:lnTo>
                      <a:pt x="41182" y="12956"/>
                    </a:lnTo>
                    <a:lnTo>
                      <a:pt x="41067" y="12745"/>
                    </a:lnTo>
                    <a:lnTo>
                      <a:pt x="40930" y="12535"/>
                    </a:lnTo>
                    <a:lnTo>
                      <a:pt x="40793" y="12335"/>
                    </a:lnTo>
                    <a:lnTo>
                      <a:pt x="40635" y="12145"/>
                    </a:lnTo>
                    <a:lnTo>
                      <a:pt x="40477" y="11956"/>
                    </a:lnTo>
                    <a:lnTo>
                      <a:pt x="40298" y="11777"/>
                    </a:lnTo>
                    <a:lnTo>
                      <a:pt x="40119" y="11619"/>
                    </a:lnTo>
                    <a:lnTo>
                      <a:pt x="39940" y="11461"/>
                    </a:lnTo>
                    <a:lnTo>
                      <a:pt x="39751" y="11314"/>
                    </a:lnTo>
                    <a:lnTo>
                      <a:pt x="39551" y="11177"/>
                    </a:lnTo>
                    <a:lnTo>
                      <a:pt x="39351" y="11061"/>
                    </a:lnTo>
                    <a:lnTo>
                      <a:pt x="39141" y="10945"/>
                    </a:lnTo>
                    <a:lnTo>
                      <a:pt x="38930" y="10840"/>
                    </a:lnTo>
                    <a:lnTo>
                      <a:pt x="38709" y="10746"/>
                    </a:lnTo>
                    <a:lnTo>
                      <a:pt x="38499" y="10672"/>
                    </a:lnTo>
                    <a:lnTo>
                      <a:pt x="38278" y="10598"/>
                    </a:lnTo>
                    <a:lnTo>
                      <a:pt x="38046" y="10535"/>
                    </a:lnTo>
                    <a:lnTo>
                      <a:pt x="37825" y="10493"/>
                    </a:lnTo>
                    <a:lnTo>
                      <a:pt x="37594" y="10451"/>
                    </a:lnTo>
                    <a:lnTo>
                      <a:pt x="37362" y="10430"/>
                    </a:lnTo>
                    <a:lnTo>
                      <a:pt x="37130" y="10409"/>
                    </a:lnTo>
                    <a:lnTo>
                      <a:pt x="36899" y="10409"/>
                    </a:lnTo>
                    <a:lnTo>
                      <a:pt x="36667" y="10419"/>
                    </a:lnTo>
                    <a:lnTo>
                      <a:pt x="36436" y="10430"/>
                    </a:lnTo>
                    <a:lnTo>
                      <a:pt x="36204" y="10461"/>
                    </a:lnTo>
                    <a:lnTo>
                      <a:pt x="35973" y="10503"/>
                    </a:lnTo>
                    <a:lnTo>
                      <a:pt x="35741" y="10556"/>
                    </a:lnTo>
                    <a:lnTo>
                      <a:pt x="35520" y="10619"/>
                    </a:lnTo>
                    <a:lnTo>
                      <a:pt x="35299" y="10693"/>
                    </a:lnTo>
                    <a:lnTo>
                      <a:pt x="35078" y="10777"/>
                    </a:lnTo>
                    <a:lnTo>
                      <a:pt x="34857" y="10872"/>
                    </a:lnTo>
                    <a:lnTo>
                      <a:pt x="34647" y="10977"/>
                    </a:lnTo>
                    <a:lnTo>
                      <a:pt x="34436" y="11103"/>
                    </a:lnTo>
                    <a:lnTo>
                      <a:pt x="34226" y="11230"/>
                    </a:lnTo>
                    <a:lnTo>
                      <a:pt x="34026" y="11377"/>
                    </a:lnTo>
                    <a:lnTo>
                      <a:pt x="33836" y="11524"/>
                    </a:lnTo>
                    <a:lnTo>
                      <a:pt x="33773" y="11577"/>
                    </a:lnTo>
                    <a:lnTo>
                      <a:pt x="32100" y="12966"/>
                    </a:lnTo>
                    <a:lnTo>
                      <a:pt x="31216" y="13713"/>
                    </a:lnTo>
                    <a:lnTo>
                      <a:pt x="30153" y="14576"/>
                    </a:lnTo>
                    <a:lnTo>
                      <a:pt x="28943" y="15545"/>
                    </a:lnTo>
                    <a:lnTo>
                      <a:pt x="27595" y="16608"/>
                    </a:lnTo>
                    <a:lnTo>
                      <a:pt x="26880" y="17165"/>
                    </a:lnTo>
                    <a:lnTo>
                      <a:pt x="26133" y="17744"/>
                    </a:lnTo>
                    <a:lnTo>
                      <a:pt x="25354" y="18323"/>
                    </a:lnTo>
                    <a:lnTo>
                      <a:pt x="24554" y="18912"/>
                    </a:lnTo>
                    <a:lnTo>
                      <a:pt x="23744" y="19502"/>
                    </a:lnTo>
                    <a:lnTo>
                      <a:pt x="22902" y="20081"/>
                    </a:lnTo>
                    <a:lnTo>
                      <a:pt x="22049" y="20649"/>
                    </a:lnTo>
                    <a:lnTo>
                      <a:pt x="21197" y="21196"/>
                    </a:lnTo>
                    <a:lnTo>
                      <a:pt x="20776" y="21449"/>
                    </a:lnTo>
                    <a:lnTo>
                      <a:pt x="20355" y="21691"/>
                    </a:lnTo>
                    <a:lnTo>
                      <a:pt x="19944" y="21912"/>
                    </a:lnTo>
                    <a:lnTo>
                      <a:pt x="19555" y="22112"/>
                    </a:lnTo>
                    <a:lnTo>
                      <a:pt x="19361" y="22200"/>
                    </a:lnTo>
                    <a:lnTo>
                      <a:pt x="19361" y="22200"/>
                    </a:lnTo>
                    <a:lnTo>
                      <a:pt x="19229" y="22007"/>
                    </a:lnTo>
                    <a:lnTo>
                      <a:pt x="18934" y="21565"/>
                    </a:lnTo>
                    <a:lnTo>
                      <a:pt x="18639" y="21091"/>
                    </a:lnTo>
                    <a:lnTo>
                      <a:pt x="18345" y="20607"/>
                    </a:lnTo>
                    <a:lnTo>
                      <a:pt x="18050" y="20112"/>
                    </a:lnTo>
                    <a:lnTo>
                      <a:pt x="17755" y="19596"/>
                    </a:lnTo>
                    <a:lnTo>
                      <a:pt x="16555" y="17502"/>
                    </a:lnTo>
                    <a:lnTo>
                      <a:pt x="15934" y="16450"/>
                    </a:lnTo>
                    <a:lnTo>
                      <a:pt x="15314" y="15397"/>
                    </a:lnTo>
                    <a:lnTo>
                      <a:pt x="14072" y="13313"/>
                    </a:lnTo>
                    <a:lnTo>
                      <a:pt x="13440" y="12303"/>
                    </a:lnTo>
                    <a:lnTo>
                      <a:pt x="12819" y="11303"/>
                    </a:lnTo>
                    <a:lnTo>
                      <a:pt x="12188" y="10335"/>
                    </a:lnTo>
                    <a:lnTo>
                      <a:pt x="11546" y="9388"/>
                    </a:lnTo>
                    <a:lnTo>
                      <a:pt x="10914" y="8472"/>
                    </a:lnTo>
                    <a:lnTo>
                      <a:pt x="10293" y="7599"/>
                    </a:lnTo>
                    <a:lnTo>
                      <a:pt x="9662" y="6746"/>
                    </a:lnTo>
                    <a:lnTo>
                      <a:pt x="9346" y="6336"/>
                    </a:lnTo>
                    <a:lnTo>
                      <a:pt x="9041" y="5936"/>
                    </a:lnTo>
                    <a:lnTo>
                      <a:pt x="8725" y="5546"/>
                    </a:lnTo>
                    <a:lnTo>
                      <a:pt x="8420" y="5178"/>
                    </a:lnTo>
                    <a:lnTo>
                      <a:pt x="8104" y="4810"/>
                    </a:lnTo>
                    <a:lnTo>
                      <a:pt x="7789" y="4452"/>
                    </a:lnTo>
                    <a:lnTo>
                      <a:pt x="7483" y="4115"/>
                    </a:lnTo>
                    <a:lnTo>
                      <a:pt x="7178" y="3778"/>
                    </a:lnTo>
                    <a:lnTo>
                      <a:pt x="6894" y="3452"/>
                    </a:lnTo>
                    <a:lnTo>
                      <a:pt x="6620" y="3105"/>
                    </a:lnTo>
                    <a:lnTo>
                      <a:pt x="6115" y="2442"/>
                    </a:lnTo>
                    <a:lnTo>
                      <a:pt x="5863" y="2116"/>
                    </a:lnTo>
                    <a:lnTo>
                      <a:pt x="5610" y="1810"/>
                    </a:lnTo>
                    <a:lnTo>
                      <a:pt x="5347" y="1526"/>
                    </a:lnTo>
                    <a:lnTo>
                      <a:pt x="5073" y="1274"/>
                    </a:lnTo>
                    <a:lnTo>
                      <a:pt x="4800" y="1042"/>
                    </a:lnTo>
                    <a:lnTo>
                      <a:pt x="4663" y="926"/>
                    </a:lnTo>
                    <a:lnTo>
                      <a:pt x="4516" y="832"/>
                    </a:lnTo>
                    <a:lnTo>
                      <a:pt x="4242" y="653"/>
                    </a:lnTo>
                    <a:lnTo>
                      <a:pt x="3968" y="495"/>
                    </a:lnTo>
                    <a:lnTo>
                      <a:pt x="3695" y="369"/>
                    </a:lnTo>
                    <a:lnTo>
                      <a:pt x="3432" y="253"/>
                    </a:lnTo>
                    <a:lnTo>
                      <a:pt x="3179" y="169"/>
                    </a:lnTo>
                    <a:lnTo>
                      <a:pt x="2947" y="105"/>
                    </a:lnTo>
                    <a:lnTo>
                      <a:pt x="2726" y="63"/>
                    </a:lnTo>
                    <a:lnTo>
                      <a:pt x="2516" y="32"/>
                    </a:lnTo>
                    <a:lnTo>
                      <a:pt x="2337" y="11"/>
                    </a:lnTo>
                    <a:lnTo>
                      <a:pt x="2169" y="0"/>
                    </a:lnTo>
                    <a:close/>
                  </a:path>
                </a:pathLst>
              </a:custGeom>
              <a:solidFill>
                <a:srgbClr val="FFC0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4472;p88">
                <a:extLst>
                  <a:ext uri="{FF2B5EF4-FFF2-40B4-BE49-F238E27FC236}">
                    <a16:creationId xmlns:a16="http://schemas.microsoft.com/office/drawing/2014/main" id="{8886C8D3-7ACC-4E84-A21F-B311EF38500B}"/>
                  </a:ext>
                </a:extLst>
              </p:cNvPr>
              <p:cNvSpPr/>
              <p:nvPr/>
            </p:nvSpPr>
            <p:spPr>
              <a:xfrm>
                <a:off x="1299699" y="2550266"/>
                <a:ext cx="622006" cy="292730"/>
              </a:xfrm>
              <a:custGeom>
                <a:avLst/>
                <a:gdLst/>
                <a:ahLst/>
                <a:cxnLst/>
                <a:rect l="l" t="t" r="r" b="b"/>
                <a:pathLst>
                  <a:path w="32763" h="15419" extrusionOk="0">
                    <a:moveTo>
                      <a:pt x="14334" y="0"/>
                    </a:moveTo>
                    <a:lnTo>
                      <a:pt x="14324" y="84"/>
                    </a:lnTo>
                    <a:lnTo>
                      <a:pt x="14313" y="326"/>
                    </a:lnTo>
                    <a:lnTo>
                      <a:pt x="14271" y="705"/>
                    </a:lnTo>
                    <a:lnTo>
                      <a:pt x="14187" y="1189"/>
                    </a:lnTo>
                    <a:lnTo>
                      <a:pt x="14134" y="1474"/>
                    </a:lnTo>
                    <a:lnTo>
                      <a:pt x="14071" y="1768"/>
                    </a:lnTo>
                    <a:lnTo>
                      <a:pt x="13987" y="2084"/>
                    </a:lnTo>
                    <a:lnTo>
                      <a:pt x="13892" y="2410"/>
                    </a:lnTo>
                    <a:lnTo>
                      <a:pt x="13776" y="2758"/>
                    </a:lnTo>
                    <a:lnTo>
                      <a:pt x="13650" y="3105"/>
                    </a:lnTo>
                    <a:lnTo>
                      <a:pt x="13503" y="3463"/>
                    </a:lnTo>
                    <a:lnTo>
                      <a:pt x="13334" y="3821"/>
                    </a:lnTo>
                    <a:lnTo>
                      <a:pt x="13145" y="4189"/>
                    </a:lnTo>
                    <a:lnTo>
                      <a:pt x="12934" y="4547"/>
                    </a:lnTo>
                    <a:lnTo>
                      <a:pt x="12703" y="4894"/>
                    </a:lnTo>
                    <a:lnTo>
                      <a:pt x="12577" y="5073"/>
                    </a:lnTo>
                    <a:lnTo>
                      <a:pt x="12450" y="5241"/>
                    </a:lnTo>
                    <a:lnTo>
                      <a:pt x="12314" y="5410"/>
                    </a:lnTo>
                    <a:lnTo>
                      <a:pt x="12166" y="5578"/>
                    </a:lnTo>
                    <a:lnTo>
                      <a:pt x="12008" y="5746"/>
                    </a:lnTo>
                    <a:lnTo>
                      <a:pt x="11850" y="5904"/>
                    </a:lnTo>
                    <a:lnTo>
                      <a:pt x="11682" y="6062"/>
                    </a:lnTo>
                    <a:lnTo>
                      <a:pt x="11514" y="6210"/>
                    </a:lnTo>
                    <a:lnTo>
                      <a:pt x="11335" y="6357"/>
                    </a:lnTo>
                    <a:lnTo>
                      <a:pt x="11145" y="6494"/>
                    </a:lnTo>
                    <a:lnTo>
                      <a:pt x="10945" y="6631"/>
                    </a:lnTo>
                    <a:lnTo>
                      <a:pt x="10745" y="6767"/>
                    </a:lnTo>
                    <a:lnTo>
                      <a:pt x="10535" y="6894"/>
                    </a:lnTo>
                    <a:lnTo>
                      <a:pt x="10314" y="7009"/>
                    </a:lnTo>
                    <a:lnTo>
                      <a:pt x="10082" y="7125"/>
                    </a:lnTo>
                    <a:lnTo>
                      <a:pt x="9851" y="7220"/>
                    </a:lnTo>
                    <a:lnTo>
                      <a:pt x="9598" y="7325"/>
                    </a:lnTo>
                    <a:lnTo>
                      <a:pt x="9346" y="7409"/>
                    </a:lnTo>
                    <a:lnTo>
                      <a:pt x="9083" y="7494"/>
                    </a:lnTo>
                    <a:lnTo>
                      <a:pt x="8809" y="7567"/>
                    </a:lnTo>
                    <a:lnTo>
                      <a:pt x="8535" y="7630"/>
                    </a:lnTo>
                    <a:lnTo>
                      <a:pt x="8241" y="7683"/>
                    </a:lnTo>
                    <a:lnTo>
                      <a:pt x="7946" y="7736"/>
                    </a:lnTo>
                    <a:lnTo>
                      <a:pt x="7630" y="7767"/>
                    </a:lnTo>
                    <a:lnTo>
                      <a:pt x="7314" y="7799"/>
                    </a:lnTo>
                    <a:lnTo>
                      <a:pt x="6978" y="7809"/>
                    </a:lnTo>
                    <a:lnTo>
                      <a:pt x="6872" y="7820"/>
                    </a:lnTo>
                    <a:lnTo>
                      <a:pt x="6757" y="7841"/>
                    </a:lnTo>
                    <a:lnTo>
                      <a:pt x="6641" y="7862"/>
                    </a:lnTo>
                    <a:lnTo>
                      <a:pt x="6525" y="7904"/>
                    </a:lnTo>
                    <a:lnTo>
                      <a:pt x="6399" y="7957"/>
                    </a:lnTo>
                    <a:lnTo>
                      <a:pt x="6273" y="8009"/>
                    </a:lnTo>
                    <a:lnTo>
                      <a:pt x="6146" y="8083"/>
                    </a:lnTo>
                    <a:lnTo>
                      <a:pt x="6020" y="8157"/>
                    </a:lnTo>
                    <a:lnTo>
                      <a:pt x="5746" y="8335"/>
                    </a:lnTo>
                    <a:lnTo>
                      <a:pt x="5473" y="8535"/>
                    </a:lnTo>
                    <a:lnTo>
                      <a:pt x="5199" y="8767"/>
                    </a:lnTo>
                    <a:lnTo>
                      <a:pt x="4915" y="9030"/>
                    </a:lnTo>
                    <a:lnTo>
                      <a:pt x="4620" y="9304"/>
                    </a:lnTo>
                    <a:lnTo>
                      <a:pt x="4336" y="9609"/>
                    </a:lnTo>
                    <a:lnTo>
                      <a:pt x="4041" y="9925"/>
                    </a:lnTo>
                    <a:lnTo>
                      <a:pt x="3747" y="10251"/>
                    </a:lnTo>
                    <a:lnTo>
                      <a:pt x="3463" y="10588"/>
                    </a:lnTo>
                    <a:lnTo>
                      <a:pt x="3178" y="10935"/>
                    </a:lnTo>
                    <a:lnTo>
                      <a:pt x="2621" y="11640"/>
                    </a:lnTo>
                    <a:lnTo>
                      <a:pt x="2094" y="12345"/>
                    </a:lnTo>
                    <a:lnTo>
                      <a:pt x="1600" y="13029"/>
                    </a:lnTo>
                    <a:lnTo>
                      <a:pt x="1147" y="13671"/>
                    </a:lnTo>
                    <a:lnTo>
                      <a:pt x="768" y="14240"/>
                    </a:lnTo>
                    <a:lnTo>
                      <a:pt x="200" y="15103"/>
                    </a:lnTo>
                    <a:lnTo>
                      <a:pt x="0" y="15418"/>
                    </a:lnTo>
                    <a:lnTo>
                      <a:pt x="32762" y="15418"/>
                    </a:lnTo>
                    <a:lnTo>
                      <a:pt x="32668" y="15092"/>
                    </a:lnTo>
                    <a:lnTo>
                      <a:pt x="32415" y="14240"/>
                    </a:lnTo>
                    <a:lnTo>
                      <a:pt x="32026" y="13019"/>
                    </a:lnTo>
                    <a:lnTo>
                      <a:pt x="31805" y="12335"/>
                    </a:lnTo>
                    <a:lnTo>
                      <a:pt x="31552" y="11630"/>
                    </a:lnTo>
                    <a:lnTo>
                      <a:pt x="31299" y="10924"/>
                    </a:lnTo>
                    <a:lnTo>
                      <a:pt x="31036" y="10230"/>
                    </a:lnTo>
                    <a:lnTo>
                      <a:pt x="30763" y="9588"/>
                    </a:lnTo>
                    <a:lnTo>
                      <a:pt x="30636" y="9293"/>
                    </a:lnTo>
                    <a:lnTo>
                      <a:pt x="30500" y="9009"/>
                    </a:lnTo>
                    <a:lnTo>
                      <a:pt x="30363" y="8756"/>
                    </a:lnTo>
                    <a:lnTo>
                      <a:pt x="30236" y="8525"/>
                    </a:lnTo>
                    <a:lnTo>
                      <a:pt x="30110" y="8325"/>
                    </a:lnTo>
                    <a:lnTo>
                      <a:pt x="29994" y="8146"/>
                    </a:lnTo>
                    <a:lnTo>
                      <a:pt x="29868" y="8009"/>
                    </a:lnTo>
                    <a:lnTo>
                      <a:pt x="29752" y="7904"/>
                    </a:lnTo>
                    <a:lnTo>
                      <a:pt x="29700" y="7862"/>
                    </a:lnTo>
                    <a:lnTo>
                      <a:pt x="29647" y="7830"/>
                    </a:lnTo>
                    <a:lnTo>
                      <a:pt x="29594" y="7820"/>
                    </a:lnTo>
                    <a:lnTo>
                      <a:pt x="29542" y="7809"/>
                    </a:lnTo>
                    <a:lnTo>
                      <a:pt x="29216" y="7799"/>
                    </a:lnTo>
                    <a:lnTo>
                      <a:pt x="28900" y="7778"/>
                    </a:lnTo>
                    <a:lnTo>
                      <a:pt x="28595" y="7746"/>
                    </a:lnTo>
                    <a:lnTo>
                      <a:pt x="28289" y="7704"/>
                    </a:lnTo>
                    <a:lnTo>
                      <a:pt x="28005" y="7662"/>
                    </a:lnTo>
                    <a:lnTo>
                      <a:pt x="27732" y="7609"/>
                    </a:lnTo>
                    <a:lnTo>
                      <a:pt x="27469" y="7546"/>
                    </a:lnTo>
                    <a:lnTo>
                      <a:pt x="27216" y="7472"/>
                    </a:lnTo>
                    <a:lnTo>
                      <a:pt x="26963" y="7399"/>
                    </a:lnTo>
                    <a:lnTo>
                      <a:pt x="26732" y="7325"/>
                    </a:lnTo>
                    <a:lnTo>
                      <a:pt x="26511" y="7241"/>
                    </a:lnTo>
                    <a:lnTo>
                      <a:pt x="26290" y="7146"/>
                    </a:lnTo>
                    <a:lnTo>
                      <a:pt x="26079" y="7052"/>
                    </a:lnTo>
                    <a:lnTo>
                      <a:pt x="25879" y="6957"/>
                    </a:lnTo>
                    <a:lnTo>
                      <a:pt x="25690" y="6841"/>
                    </a:lnTo>
                    <a:lnTo>
                      <a:pt x="25511" y="6736"/>
                    </a:lnTo>
                    <a:lnTo>
                      <a:pt x="25343" y="6620"/>
                    </a:lnTo>
                    <a:lnTo>
                      <a:pt x="25174" y="6504"/>
                    </a:lnTo>
                    <a:lnTo>
                      <a:pt x="25016" y="6378"/>
                    </a:lnTo>
                    <a:lnTo>
                      <a:pt x="24869" y="6252"/>
                    </a:lnTo>
                    <a:lnTo>
                      <a:pt x="24732" y="6125"/>
                    </a:lnTo>
                    <a:lnTo>
                      <a:pt x="24595" y="5999"/>
                    </a:lnTo>
                    <a:lnTo>
                      <a:pt x="24469" y="5862"/>
                    </a:lnTo>
                    <a:lnTo>
                      <a:pt x="24343" y="5725"/>
                    </a:lnTo>
                    <a:lnTo>
                      <a:pt x="24238" y="5589"/>
                    </a:lnTo>
                    <a:lnTo>
                      <a:pt x="24122" y="5441"/>
                    </a:lnTo>
                    <a:lnTo>
                      <a:pt x="23932" y="5157"/>
                    </a:lnTo>
                    <a:lnTo>
                      <a:pt x="23764" y="4873"/>
                    </a:lnTo>
                    <a:lnTo>
                      <a:pt x="23617" y="4578"/>
                    </a:lnTo>
                    <a:lnTo>
                      <a:pt x="23490" y="4294"/>
                    </a:lnTo>
                    <a:lnTo>
                      <a:pt x="23375" y="4010"/>
                    </a:lnTo>
                    <a:lnTo>
                      <a:pt x="23290" y="3726"/>
                    </a:lnTo>
                    <a:lnTo>
                      <a:pt x="23217" y="3452"/>
                    </a:lnTo>
                    <a:lnTo>
                      <a:pt x="23154" y="3189"/>
                    </a:lnTo>
                    <a:lnTo>
                      <a:pt x="23111" y="2936"/>
                    </a:lnTo>
                    <a:lnTo>
                      <a:pt x="23080" y="2694"/>
                    </a:lnTo>
                    <a:lnTo>
                      <a:pt x="23048" y="2473"/>
                    </a:lnTo>
                    <a:lnTo>
                      <a:pt x="23038" y="2263"/>
                    </a:lnTo>
                    <a:lnTo>
                      <a:pt x="23027" y="2084"/>
                    </a:lnTo>
                    <a:lnTo>
                      <a:pt x="23027" y="1779"/>
                    </a:lnTo>
                    <a:lnTo>
                      <a:pt x="23038" y="1589"/>
                    </a:lnTo>
                    <a:lnTo>
                      <a:pt x="23038" y="1516"/>
                    </a:lnTo>
                    <a:lnTo>
                      <a:pt x="18260" y="1368"/>
                    </a:lnTo>
                    <a:lnTo>
                      <a:pt x="14334" y="0"/>
                    </a:lnTo>
                    <a:close/>
                  </a:path>
                </a:pathLst>
              </a:custGeom>
              <a:solidFill>
                <a:srgbClr val="FFC0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" name="Google Shape;4473;p88">
                <a:extLst>
                  <a:ext uri="{FF2B5EF4-FFF2-40B4-BE49-F238E27FC236}">
                    <a16:creationId xmlns:a16="http://schemas.microsoft.com/office/drawing/2014/main" id="{9AEE1B07-52CF-4B83-AE2F-68AFFE3C97A8}"/>
                  </a:ext>
                </a:extLst>
              </p:cNvPr>
              <p:cNvSpPr/>
              <p:nvPr/>
            </p:nvSpPr>
            <p:spPr>
              <a:xfrm>
                <a:off x="1365237" y="2691118"/>
                <a:ext cx="597230" cy="730904"/>
              </a:xfrm>
              <a:custGeom>
                <a:avLst/>
                <a:gdLst/>
                <a:ahLst/>
                <a:cxnLst/>
                <a:rect l="l" t="t" r="r" b="b"/>
                <a:pathLst>
                  <a:path w="31458" h="38499" extrusionOk="0">
                    <a:moveTo>
                      <a:pt x="24459" y="1"/>
                    </a:moveTo>
                    <a:lnTo>
                      <a:pt x="24216" y="11"/>
                    </a:lnTo>
                    <a:lnTo>
                      <a:pt x="24048" y="32"/>
                    </a:lnTo>
                    <a:lnTo>
                      <a:pt x="23901" y="43"/>
                    </a:lnTo>
                    <a:lnTo>
                      <a:pt x="23869" y="117"/>
                    </a:lnTo>
                    <a:lnTo>
                      <a:pt x="23796" y="306"/>
                    </a:lnTo>
                    <a:lnTo>
                      <a:pt x="23669" y="590"/>
                    </a:lnTo>
                    <a:lnTo>
                      <a:pt x="23469" y="969"/>
                    </a:lnTo>
                    <a:lnTo>
                      <a:pt x="23353" y="1190"/>
                    </a:lnTo>
                    <a:lnTo>
                      <a:pt x="23217" y="1422"/>
                    </a:lnTo>
                    <a:lnTo>
                      <a:pt x="23059" y="1664"/>
                    </a:lnTo>
                    <a:lnTo>
                      <a:pt x="22890" y="1916"/>
                    </a:lnTo>
                    <a:lnTo>
                      <a:pt x="22690" y="2190"/>
                    </a:lnTo>
                    <a:lnTo>
                      <a:pt x="22480" y="2453"/>
                    </a:lnTo>
                    <a:lnTo>
                      <a:pt x="22248" y="2737"/>
                    </a:lnTo>
                    <a:lnTo>
                      <a:pt x="21996" y="3011"/>
                    </a:lnTo>
                    <a:lnTo>
                      <a:pt x="21722" y="3295"/>
                    </a:lnTo>
                    <a:lnTo>
                      <a:pt x="21417" y="3569"/>
                    </a:lnTo>
                    <a:lnTo>
                      <a:pt x="21101" y="3842"/>
                    </a:lnTo>
                    <a:lnTo>
                      <a:pt x="20754" y="4105"/>
                    </a:lnTo>
                    <a:lnTo>
                      <a:pt x="20386" y="4368"/>
                    </a:lnTo>
                    <a:lnTo>
                      <a:pt x="19996" y="4611"/>
                    </a:lnTo>
                    <a:lnTo>
                      <a:pt x="19575" y="4853"/>
                    </a:lnTo>
                    <a:lnTo>
                      <a:pt x="19365" y="4958"/>
                    </a:lnTo>
                    <a:lnTo>
                      <a:pt x="19133" y="5074"/>
                    </a:lnTo>
                    <a:lnTo>
                      <a:pt x="18902" y="5179"/>
                    </a:lnTo>
                    <a:lnTo>
                      <a:pt x="18670" y="5274"/>
                    </a:lnTo>
                    <a:lnTo>
                      <a:pt x="18418" y="5368"/>
                    </a:lnTo>
                    <a:lnTo>
                      <a:pt x="18165" y="5463"/>
                    </a:lnTo>
                    <a:lnTo>
                      <a:pt x="17912" y="5547"/>
                    </a:lnTo>
                    <a:lnTo>
                      <a:pt x="17649" y="5621"/>
                    </a:lnTo>
                    <a:lnTo>
                      <a:pt x="17376" y="5695"/>
                    </a:lnTo>
                    <a:lnTo>
                      <a:pt x="17092" y="5758"/>
                    </a:lnTo>
                    <a:lnTo>
                      <a:pt x="16807" y="5821"/>
                    </a:lnTo>
                    <a:lnTo>
                      <a:pt x="16513" y="5873"/>
                    </a:lnTo>
                    <a:lnTo>
                      <a:pt x="16207" y="5926"/>
                    </a:lnTo>
                    <a:lnTo>
                      <a:pt x="15902" y="5968"/>
                    </a:lnTo>
                    <a:lnTo>
                      <a:pt x="15587" y="6000"/>
                    </a:lnTo>
                    <a:lnTo>
                      <a:pt x="15260" y="6021"/>
                    </a:lnTo>
                    <a:lnTo>
                      <a:pt x="14924" y="6042"/>
                    </a:lnTo>
                    <a:lnTo>
                      <a:pt x="14587" y="6052"/>
                    </a:lnTo>
                    <a:lnTo>
                      <a:pt x="14250" y="6042"/>
                    </a:lnTo>
                    <a:lnTo>
                      <a:pt x="13913" y="6021"/>
                    </a:lnTo>
                    <a:lnTo>
                      <a:pt x="13587" y="6000"/>
                    </a:lnTo>
                    <a:lnTo>
                      <a:pt x="13271" y="5968"/>
                    </a:lnTo>
                    <a:lnTo>
                      <a:pt x="12966" y="5926"/>
                    </a:lnTo>
                    <a:lnTo>
                      <a:pt x="12661" y="5884"/>
                    </a:lnTo>
                    <a:lnTo>
                      <a:pt x="12366" y="5831"/>
                    </a:lnTo>
                    <a:lnTo>
                      <a:pt x="12082" y="5768"/>
                    </a:lnTo>
                    <a:lnTo>
                      <a:pt x="11798" y="5705"/>
                    </a:lnTo>
                    <a:lnTo>
                      <a:pt x="11524" y="5642"/>
                    </a:lnTo>
                    <a:lnTo>
                      <a:pt x="11261" y="5558"/>
                    </a:lnTo>
                    <a:lnTo>
                      <a:pt x="10998" y="5484"/>
                    </a:lnTo>
                    <a:lnTo>
                      <a:pt x="10745" y="5400"/>
                    </a:lnTo>
                    <a:lnTo>
                      <a:pt x="10503" y="5305"/>
                    </a:lnTo>
                    <a:lnTo>
                      <a:pt x="10261" y="5210"/>
                    </a:lnTo>
                    <a:lnTo>
                      <a:pt x="10030" y="5105"/>
                    </a:lnTo>
                    <a:lnTo>
                      <a:pt x="9588" y="4895"/>
                    </a:lnTo>
                    <a:lnTo>
                      <a:pt x="9167" y="4674"/>
                    </a:lnTo>
                    <a:lnTo>
                      <a:pt x="8777" y="4432"/>
                    </a:lnTo>
                    <a:lnTo>
                      <a:pt x="8409" y="4190"/>
                    </a:lnTo>
                    <a:lnTo>
                      <a:pt x="8062" y="3926"/>
                    </a:lnTo>
                    <a:lnTo>
                      <a:pt x="7735" y="3663"/>
                    </a:lnTo>
                    <a:lnTo>
                      <a:pt x="7441" y="3400"/>
                    </a:lnTo>
                    <a:lnTo>
                      <a:pt x="7167" y="3137"/>
                    </a:lnTo>
                    <a:lnTo>
                      <a:pt x="6904" y="2863"/>
                    </a:lnTo>
                    <a:lnTo>
                      <a:pt x="6672" y="2600"/>
                    </a:lnTo>
                    <a:lnTo>
                      <a:pt x="6462" y="2348"/>
                    </a:lnTo>
                    <a:lnTo>
                      <a:pt x="6262" y="2085"/>
                    </a:lnTo>
                    <a:lnTo>
                      <a:pt x="6083" y="1843"/>
                    </a:lnTo>
                    <a:lnTo>
                      <a:pt x="5925" y="1611"/>
                    </a:lnTo>
                    <a:lnTo>
                      <a:pt x="5788" y="1390"/>
                    </a:lnTo>
                    <a:lnTo>
                      <a:pt x="5673" y="1180"/>
                    </a:lnTo>
                    <a:lnTo>
                      <a:pt x="5473" y="811"/>
                    </a:lnTo>
                    <a:lnTo>
                      <a:pt x="5336" y="538"/>
                    </a:lnTo>
                    <a:lnTo>
                      <a:pt x="5262" y="359"/>
                    </a:lnTo>
                    <a:lnTo>
                      <a:pt x="5241" y="296"/>
                    </a:lnTo>
                    <a:lnTo>
                      <a:pt x="5104" y="296"/>
                    </a:lnTo>
                    <a:lnTo>
                      <a:pt x="4747" y="317"/>
                    </a:lnTo>
                    <a:lnTo>
                      <a:pt x="4210" y="369"/>
                    </a:lnTo>
                    <a:lnTo>
                      <a:pt x="3884" y="401"/>
                    </a:lnTo>
                    <a:lnTo>
                      <a:pt x="3526" y="443"/>
                    </a:lnTo>
                    <a:lnTo>
                      <a:pt x="3147" y="506"/>
                    </a:lnTo>
                    <a:lnTo>
                      <a:pt x="2757" y="569"/>
                    </a:lnTo>
                    <a:lnTo>
                      <a:pt x="2357" y="653"/>
                    </a:lnTo>
                    <a:lnTo>
                      <a:pt x="1947" y="748"/>
                    </a:lnTo>
                    <a:lnTo>
                      <a:pt x="1547" y="864"/>
                    </a:lnTo>
                    <a:lnTo>
                      <a:pt x="1147" y="990"/>
                    </a:lnTo>
                    <a:lnTo>
                      <a:pt x="758" y="1137"/>
                    </a:lnTo>
                    <a:lnTo>
                      <a:pt x="579" y="1222"/>
                    </a:lnTo>
                    <a:lnTo>
                      <a:pt x="400" y="1306"/>
                    </a:lnTo>
                    <a:lnTo>
                      <a:pt x="505" y="1737"/>
                    </a:lnTo>
                    <a:lnTo>
                      <a:pt x="610" y="2148"/>
                    </a:lnTo>
                    <a:lnTo>
                      <a:pt x="716" y="2558"/>
                    </a:lnTo>
                    <a:lnTo>
                      <a:pt x="800" y="2969"/>
                    </a:lnTo>
                    <a:lnTo>
                      <a:pt x="958" y="3758"/>
                    </a:lnTo>
                    <a:lnTo>
                      <a:pt x="1084" y="4516"/>
                    </a:lnTo>
                    <a:lnTo>
                      <a:pt x="1179" y="5242"/>
                    </a:lnTo>
                    <a:lnTo>
                      <a:pt x="1252" y="5958"/>
                    </a:lnTo>
                    <a:lnTo>
                      <a:pt x="1295" y="6642"/>
                    </a:lnTo>
                    <a:lnTo>
                      <a:pt x="1326" y="7305"/>
                    </a:lnTo>
                    <a:lnTo>
                      <a:pt x="1326" y="7936"/>
                    </a:lnTo>
                    <a:lnTo>
                      <a:pt x="1316" y="8557"/>
                    </a:lnTo>
                    <a:lnTo>
                      <a:pt x="1284" y="9157"/>
                    </a:lnTo>
                    <a:lnTo>
                      <a:pt x="1242" y="9725"/>
                    </a:lnTo>
                    <a:lnTo>
                      <a:pt x="1179" y="10283"/>
                    </a:lnTo>
                    <a:lnTo>
                      <a:pt x="1116" y="10830"/>
                    </a:lnTo>
                    <a:lnTo>
                      <a:pt x="1031" y="11346"/>
                    </a:lnTo>
                    <a:lnTo>
                      <a:pt x="947" y="11862"/>
                    </a:lnTo>
                    <a:lnTo>
                      <a:pt x="853" y="12346"/>
                    </a:lnTo>
                    <a:lnTo>
                      <a:pt x="758" y="12830"/>
                    </a:lnTo>
                    <a:lnTo>
                      <a:pt x="568" y="13746"/>
                    </a:lnTo>
                    <a:lnTo>
                      <a:pt x="379" y="14609"/>
                    </a:lnTo>
                    <a:lnTo>
                      <a:pt x="221" y="15440"/>
                    </a:lnTo>
                    <a:lnTo>
                      <a:pt x="147" y="15840"/>
                    </a:lnTo>
                    <a:lnTo>
                      <a:pt x="95" y="16240"/>
                    </a:lnTo>
                    <a:lnTo>
                      <a:pt x="42" y="16619"/>
                    </a:lnTo>
                    <a:lnTo>
                      <a:pt x="21" y="17008"/>
                    </a:lnTo>
                    <a:lnTo>
                      <a:pt x="0" y="17387"/>
                    </a:lnTo>
                    <a:lnTo>
                      <a:pt x="11" y="17755"/>
                    </a:lnTo>
                    <a:lnTo>
                      <a:pt x="32" y="18134"/>
                    </a:lnTo>
                    <a:lnTo>
                      <a:pt x="84" y="18503"/>
                    </a:lnTo>
                    <a:lnTo>
                      <a:pt x="147" y="18871"/>
                    </a:lnTo>
                    <a:lnTo>
                      <a:pt x="221" y="19250"/>
                    </a:lnTo>
                    <a:lnTo>
                      <a:pt x="305" y="19629"/>
                    </a:lnTo>
                    <a:lnTo>
                      <a:pt x="400" y="20018"/>
                    </a:lnTo>
                    <a:lnTo>
                      <a:pt x="600" y="20818"/>
                    </a:lnTo>
                    <a:lnTo>
                      <a:pt x="831" y="21639"/>
                    </a:lnTo>
                    <a:lnTo>
                      <a:pt x="1063" y="22502"/>
                    </a:lnTo>
                    <a:lnTo>
                      <a:pt x="1295" y="23407"/>
                    </a:lnTo>
                    <a:lnTo>
                      <a:pt x="1410" y="23881"/>
                    </a:lnTo>
                    <a:lnTo>
                      <a:pt x="1516" y="24365"/>
                    </a:lnTo>
                    <a:lnTo>
                      <a:pt x="1621" y="24859"/>
                    </a:lnTo>
                    <a:lnTo>
                      <a:pt x="1726" y="25364"/>
                    </a:lnTo>
                    <a:lnTo>
                      <a:pt x="1810" y="25891"/>
                    </a:lnTo>
                    <a:lnTo>
                      <a:pt x="1894" y="26427"/>
                    </a:lnTo>
                    <a:lnTo>
                      <a:pt x="1979" y="26985"/>
                    </a:lnTo>
                    <a:lnTo>
                      <a:pt x="2042" y="27554"/>
                    </a:lnTo>
                    <a:lnTo>
                      <a:pt x="2094" y="28132"/>
                    </a:lnTo>
                    <a:lnTo>
                      <a:pt x="2126" y="28743"/>
                    </a:lnTo>
                    <a:lnTo>
                      <a:pt x="2158" y="29364"/>
                    </a:lnTo>
                    <a:lnTo>
                      <a:pt x="2168" y="30006"/>
                    </a:lnTo>
                    <a:lnTo>
                      <a:pt x="2158" y="30658"/>
                    </a:lnTo>
                    <a:lnTo>
                      <a:pt x="2136" y="31342"/>
                    </a:lnTo>
                    <a:lnTo>
                      <a:pt x="2084" y="32047"/>
                    </a:lnTo>
                    <a:lnTo>
                      <a:pt x="2021" y="32763"/>
                    </a:lnTo>
                    <a:lnTo>
                      <a:pt x="1937" y="33510"/>
                    </a:lnTo>
                    <a:lnTo>
                      <a:pt x="1831" y="34279"/>
                    </a:lnTo>
                    <a:lnTo>
                      <a:pt x="1705" y="35068"/>
                    </a:lnTo>
                    <a:lnTo>
                      <a:pt x="1547" y="35878"/>
                    </a:lnTo>
                    <a:lnTo>
                      <a:pt x="1779" y="35994"/>
                    </a:lnTo>
                    <a:lnTo>
                      <a:pt x="2063" y="36120"/>
                    </a:lnTo>
                    <a:lnTo>
                      <a:pt x="2463" y="36289"/>
                    </a:lnTo>
                    <a:lnTo>
                      <a:pt x="2968" y="36489"/>
                    </a:lnTo>
                    <a:lnTo>
                      <a:pt x="3568" y="36710"/>
                    </a:lnTo>
                    <a:lnTo>
                      <a:pt x="4273" y="36941"/>
                    </a:lnTo>
                    <a:lnTo>
                      <a:pt x="5073" y="37183"/>
                    </a:lnTo>
                    <a:lnTo>
                      <a:pt x="5515" y="37310"/>
                    </a:lnTo>
                    <a:lnTo>
                      <a:pt x="5967" y="37436"/>
                    </a:lnTo>
                    <a:lnTo>
                      <a:pt x="6451" y="37552"/>
                    </a:lnTo>
                    <a:lnTo>
                      <a:pt x="6957" y="37667"/>
                    </a:lnTo>
                    <a:lnTo>
                      <a:pt x="7483" y="37783"/>
                    </a:lnTo>
                    <a:lnTo>
                      <a:pt x="8030" y="37888"/>
                    </a:lnTo>
                    <a:lnTo>
                      <a:pt x="8598" y="37994"/>
                    </a:lnTo>
                    <a:lnTo>
                      <a:pt x="9177" y="38088"/>
                    </a:lnTo>
                    <a:lnTo>
                      <a:pt x="9788" y="38173"/>
                    </a:lnTo>
                    <a:lnTo>
                      <a:pt x="10419" y="38257"/>
                    </a:lnTo>
                    <a:lnTo>
                      <a:pt x="11072" y="38320"/>
                    </a:lnTo>
                    <a:lnTo>
                      <a:pt x="11735" y="38383"/>
                    </a:lnTo>
                    <a:lnTo>
                      <a:pt x="12419" y="38425"/>
                    </a:lnTo>
                    <a:lnTo>
                      <a:pt x="13124" y="38467"/>
                    </a:lnTo>
                    <a:lnTo>
                      <a:pt x="13850" y="38488"/>
                    </a:lnTo>
                    <a:lnTo>
                      <a:pt x="14587" y="38499"/>
                    </a:lnTo>
                    <a:lnTo>
                      <a:pt x="15323" y="38488"/>
                    </a:lnTo>
                    <a:lnTo>
                      <a:pt x="16050" y="38467"/>
                    </a:lnTo>
                    <a:lnTo>
                      <a:pt x="16755" y="38425"/>
                    </a:lnTo>
                    <a:lnTo>
                      <a:pt x="17439" y="38383"/>
                    </a:lnTo>
                    <a:lnTo>
                      <a:pt x="18102" y="38320"/>
                    </a:lnTo>
                    <a:lnTo>
                      <a:pt x="18754" y="38257"/>
                    </a:lnTo>
                    <a:lnTo>
                      <a:pt x="19386" y="38173"/>
                    </a:lnTo>
                    <a:lnTo>
                      <a:pt x="19996" y="38088"/>
                    </a:lnTo>
                    <a:lnTo>
                      <a:pt x="20586" y="37994"/>
                    </a:lnTo>
                    <a:lnTo>
                      <a:pt x="21143" y="37888"/>
                    </a:lnTo>
                    <a:lnTo>
                      <a:pt x="21691" y="37783"/>
                    </a:lnTo>
                    <a:lnTo>
                      <a:pt x="22217" y="37667"/>
                    </a:lnTo>
                    <a:lnTo>
                      <a:pt x="22722" y="37552"/>
                    </a:lnTo>
                    <a:lnTo>
                      <a:pt x="23206" y="37436"/>
                    </a:lnTo>
                    <a:lnTo>
                      <a:pt x="23669" y="37310"/>
                    </a:lnTo>
                    <a:lnTo>
                      <a:pt x="24101" y="37183"/>
                    </a:lnTo>
                    <a:lnTo>
                      <a:pt x="24901" y="36941"/>
                    </a:lnTo>
                    <a:lnTo>
                      <a:pt x="25606" y="36710"/>
                    </a:lnTo>
                    <a:lnTo>
                      <a:pt x="26206" y="36489"/>
                    </a:lnTo>
                    <a:lnTo>
                      <a:pt x="26711" y="36289"/>
                    </a:lnTo>
                    <a:lnTo>
                      <a:pt x="27111" y="36120"/>
                    </a:lnTo>
                    <a:lnTo>
                      <a:pt x="27395" y="35994"/>
                    </a:lnTo>
                    <a:lnTo>
                      <a:pt x="27626" y="35878"/>
                    </a:lnTo>
                    <a:lnTo>
                      <a:pt x="27542" y="35342"/>
                    </a:lnTo>
                    <a:lnTo>
                      <a:pt x="27469" y="34794"/>
                    </a:lnTo>
                    <a:lnTo>
                      <a:pt x="27405" y="34247"/>
                    </a:lnTo>
                    <a:lnTo>
                      <a:pt x="27342" y="33700"/>
                    </a:lnTo>
                    <a:lnTo>
                      <a:pt x="27300" y="33142"/>
                    </a:lnTo>
                    <a:lnTo>
                      <a:pt x="27258" y="32595"/>
                    </a:lnTo>
                    <a:lnTo>
                      <a:pt x="27216" y="32037"/>
                    </a:lnTo>
                    <a:lnTo>
                      <a:pt x="27195" y="31479"/>
                    </a:lnTo>
                    <a:lnTo>
                      <a:pt x="27174" y="30932"/>
                    </a:lnTo>
                    <a:lnTo>
                      <a:pt x="27153" y="30374"/>
                    </a:lnTo>
                    <a:lnTo>
                      <a:pt x="27142" y="29269"/>
                    </a:lnTo>
                    <a:lnTo>
                      <a:pt x="27163" y="28164"/>
                    </a:lnTo>
                    <a:lnTo>
                      <a:pt x="27195" y="27080"/>
                    </a:lnTo>
                    <a:lnTo>
                      <a:pt x="27247" y="25996"/>
                    </a:lnTo>
                    <a:lnTo>
                      <a:pt x="27321" y="24922"/>
                    </a:lnTo>
                    <a:lnTo>
                      <a:pt x="27405" y="23870"/>
                    </a:lnTo>
                    <a:lnTo>
                      <a:pt x="27511" y="22839"/>
                    </a:lnTo>
                    <a:lnTo>
                      <a:pt x="27626" y="21828"/>
                    </a:lnTo>
                    <a:lnTo>
                      <a:pt x="27753" y="20839"/>
                    </a:lnTo>
                    <a:lnTo>
                      <a:pt x="27889" y="19881"/>
                    </a:lnTo>
                    <a:lnTo>
                      <a:pt x="28026" y="18955"/>
                    </a:lnTo>
                    <a:lnTo>
                      <a:pt x="28174" y="18071"/>
                    </a:lnTo>
                    <a:lnTo>
                      <a:pt x="28332" y="17208"/>
                    </a:lnTo>
                    <a:lnTo>
                      <a:pt x="28479" y="16398"/>
                    </a:lnTo>
                    <a:lnTo>
                      <a:pt x="28637" y="15619"/>
                    </a:lnTo>
                    <a:lnTo>
                      <a:pt x="28784" y="14893"/>
                    </a:lnTo>
                    <a:lnTo>
                      <a:pt x="28931" y="14209"/>
                    </a:lnTo>
                    <a:lnTo>
                      <a:pt x="29216" y="13009"/>
                    </a:lnTo>
                    <a:lnTo>
                      <a:pt x="29458" y="12030"/>
                    </a:lnTo>
                    <a:lnTo>
                      <a:pt x="29647" y="11304"/>
                    </a:lnTo>
                    <a:lnTo>
                      <a:pt x="29815" y="10694"/>
                    </a:lnTo>
                    <a:lnTo>
                      <a:pt x="29952" y="10462"/>
                    </a:lnTo>
                    <a:lnTo>
                      <a:pt x="30110" y="10188"/>
                    </a:lnTo>
                    <a:lnTo>
                      <a:pt x="30300" y="9820"/>
                    </a:lnTo>
                    <a:lnTo>
                      <a:pt x="30510" y="9368"/>
                    </a:lnTo>
                    <a:lnTo>
                      <a:pt x="30626" y="9125"/>
                    </a:lnTo>
                    <a:lnTo>
                      <a:pt x="30731" y="8852"/>
                    </a:lnTo>
                    <a:lnTo>
                      <a:pt x="30847" y="8578"/>
                    </a:lnTo>
                    <a:lnTo>
                      <a:pt x="30952" y="8284"/>
                    </a:lnTo>
                    <a:lnTo>
                      <a:pt x="31047" y="7978"/>
                    </a:lnTo>
                    <a:lnTo>
                      <a:pt x="31141" y="7663"/>
                    </a:lnTo>
                    <a:lnTo>
                      <a:pt x="31226" y="7347"/>
                    </a:lnTo>
                    <a:lnTo>
                      <a:pt x="31299" y="7010"/>
                    </a:lnTo>
                    <a:lnTo>
                      <a:pt x="31363" y="6673"/>
                    </a:lnTo>
                    <a:lnTo>
                      <a:pt x="31405" y="6337"/>
                    </a:lnTo>
                    <a:lnTo>
                      <a:pt x="31436" y="5989"/>
                    </a:lnTo>
                    <a:lnTo>
                      <a:pt x="31457" y="5652"/>
                    </a:lnTo>
                    <a:lnTo>
                      <a:pt x="31447" y="5305"/>
                    </a:lnTo>
                    <a:lnTo>
                      <a:pt x="31415" y="4958"/>
                    </a:lnTo>
                    <a:lnTo>
                      <a:pt x="31363" y="4621"/>
                    </a:lnTo>
                    <a:lnTo>
                      <a:pt x="31331" y="4442"/>
                    </a:lnTo>
                    <a:lnTo>
                      <a:pt x="31289" y="4274"/>
                    </a:lnTo>
                    <a:lnTo>
                      <a:pt x="31247" y="4116"/>
                    </a:lnTo>
                    <a:lnTo>
                      <a:pt x="31184" y="3947"/>
                    </a:lnTo>
                    <a:lnTo>
                      <a:pt x="31120" y="3779"/>
                    </a:lnTo>
                    <a:lnTo>
                      <a:pt x="31057" y="3621"/>
                    </a:lnTo>
                    <a:lnTo>
                      <a:pt x="30984" y="3463"/>
                    </a:lnTo>
                    <a:lnTo>
                      <a:pt x="30889" y="3305"/>
                    </a:lnTo>
                    <a:lnTo>
                      <a:pt x="30805" y="3148"/>
                    </a:lnTo>
                    <a:lnTo>
                      <a:pt x="30699" y="2990"/>
                    </a:lnTo>
                    <a:lnTo>
                      <a:pt x="30594" y="2842"/>
                    </a:lnTo>
                    <a:lnTo>
                      <a:pt x="30468" y="2695"/>
                    </a:lnTo>
                    <a:lnTo>
                      <a:pt x="30342" y="2558"/>
                    </a:lnTo>
                    <a:lnTo>
                      <a:pt x="30205" y="2411"/>
                    </a:lnTo>
                    <a:lnTo>
                      <a:pt x="29921" y="2148"/>
                    </a:lnTo>
                    <a:lnTo>
                      <a:pt x="29637" y="1895"/>
                    </a:lnTo>
                    <a:lnTo>
                      <a:pt x="29352" y="1674"/>
                    </a:lnTo>
                    <a:lnTo>
                      <a:pt x="29068" y="1464"/>
                    </a:lnTo>
                    <a:lnTo>
                      <a:pt x="28784" y="1264"/>
                    </a:lnTo>
                    <a:lnTo>
                      <a:pt x="28500" y="1095"/>
                    </a:lnTo>
                    <a:lnTo>
                      <a:pt x="28226" y="938"/>
                    </a:lnTo>
                    <a:lnTo>
                      <a:pt x="27953" y="790"/>
                    </a:lnTo>
                    <a:lnTo>
                      <a:pt x="27679" y="664"/>
                    </a:lnTo>
                    <a:lnTo>
                      <a:pt x="27405" y="548"/>
                    </a:lnTo>
                    <a:lnTo>
                      <a:pt x="27142" y="453"/>
                    </a:lnTo>
                    <a:lnTo>
                      <a:pt x="26890" y="359"/>
                    </a:lnTo>
                    <a:lnTo>
                      <a:pt x="26637" y="285"/>
                    </a:lnTo>
                    <a:lnTo>
                      <a:pt x="26385" y="222"/>
                    </a:lnTo>
                    <a:lnTo>
                      <a:pt x="26153" y="169"/>
                    </a:lnTo>
                    <a:lnTo>
                      <a:pt x="25921" y="117"/>
                    </a:lnTo>
                    <a:lnTo>
                      <a:pt x="25700" y="85"/>
                    </a:lnTo>
                    <a:lnTo>
                      <a:pt x="25490" y="53"/>
                    </a:lnTo>
                    <a:lnTo>
                      <a:pt x="25101" y="11"/>
                    </a:lnTo>
                    <a:lnTo>
                      <a:pt x="24753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4474;p88">
                <a:extLst>
                  <a:ext uri="{FF2B5EF4-FFF2-40B4-BE49-F238E27FC236}">
                    <a16:creationId xmlns:a16="http://schemas.microsoft.com/office/drawing/2014/main" id="{57C1C8C8-E1DE-471E-A8E9-BA75F8C985B2}"/>
                  </a:ext>
                </a:extLst>
              </p:cNvPr>
              <p:cNvSpPr/>
              <p:nvPr/>
            </p:nvSpPr>
            <p:spPr>
              <a:xfrm>
                <a:off x="1392595" y="3732123"/>
                <a:ext cx="179256" cy="626809"/>
              </a:xfrm>
              <a:custGeom>
                <a:avLst/>
                <a:gdLst/>
                <a:ahLst/>
                <a:cxnLst/>
                <a:rect l="l" t="t" r="r" b="b"/>
                <a:pathLst>
                  <a:path w="9442" h="33016" extrusionOk="0">
                    <a:moveTo>
                      <a:pt x="9157" y="1"/>
                    </a:moveTo>
                    <a:lnTo>
                      <a:pt x="9052" y="674"/>
                    </a:lnTo>
                    <a:lnTo>
                      <a:pt x="8915" y="1495"/>
                    </a:lnTo>
                    <a:lnTo>
                      <a:pt x="8715" y="2611"/>
                    </a:lnTo>
                    <a:lnTo>
                      <a:pt x="8452" y="4010"/>
                    </a:lnTo>
                    <a:lnTo>
                      <a:pt x="8115" y="5663"/>
                    </a:lnTo>
                    <a:lnTo>
                      <a:pt x="7926" y="6589"/>
                    </a:lnTo>
                    <a:lnTo>
                      <a:pt x="7705" y="7568"/>
                    </a:lnTo>
                    <a:lnTo>
                      <a:pt x="7473" y="8610"/>
                    </a:lnTo>
                    <a:lnTo>
                      <a:pt x="7221" y="9704"/>
                    </a:lnTo>
                    <a:lnTo>
                      <a:pt x="6947" y="10862"/>
                    </a:lnTo>
                    <a:lnTo>
                      <a:pt x="6652" y="12062"/>
                    </a:lnTo>
                    <a:lnTo>
                      <a:pt x="6337" y="13303"/>
                    </a:lnTo>
                    <a:lnTo>
                      <a:pt x="6000" y="14598"/>
                    </a:lnTo>
                    <a:lnTo>
                      <a:pt x="5631" y="15945"/>
                    </a:lnTo>
                    <a:lnTo>
                      <a:pt x="5253" y="17324"/>
                    </a:lnTo>
                    <a:lnTo>
                      <a:pt x="4842" y="18744"/>
                    </a:lnTo>
                    <a:lnTo>
                      <a:pt x="4411" y="20207"/>
                    </a:lnTo>
                    <a:lnTo>
                      <a:pt x="3947" y="21702"/>
                    </a:lnTo>
                    <a:lnTo>
                      <a:pt x="3463" y="23238"/>
                    </a:lnTo>
                    <a:lnTo>
                      <a:pt x="2958" y="24796"/>
                    </a:lnTo>
                    <a:lnTo>
                      <a:pt x="2421" y="26396"/>
                    </a:lnTo>
                    <a:lnTo>
                      <a:pt x="1864" y="28016"/>
                    </a:lnTo>
                    <a:lnTo>
                      <a:pt x="1274" y="29658"/>
                    </a:lnTo>
                    <a:lnTo>
                      <a:pt x="653" y="31332"/>
                    </a:lnTo>
                    <a:lnTo>
                      <a:pt x="1" y="33015"/>
                    </a:lnTo>
                    <a:lnTo>
                      <a:pt x="7263" y="20239"/>
                    </a:lnTo>
                    <a:lnTo>
                      <a:pt x="7389" y="19586"/>
                    </a:lnTo>
                    <a:lnTo>
                      <a:pt x="7536" y="18818"/>
                    </a:lnTo>
                    <a:lnTo>
                      <a:pt x="7726" y="17797"/>
                    </a:lnTo>
                    <a:lnTo>
                      <a:pt x="7947" y="16576"/>
                    </a:lnTo>
                    <a:lnTo>
                      <a:pt x="8189" y="15187"/>
                    </a:lnTo>
                    <a:lnTo>
                      <a:pt x="8431" y="13661"/>
                    </a:lnTo>
                    <a:lnTo>
                      <a:pt x="8662" y="12040"/>
                    </a:lnTo>
                    <a:lnTo>
                      <a:pt x="8778" y="11199"/>
                    </a:lnTo>
                    <a:lnTo>
                      <a:pt x="8894" y="10357"/>
                    </a:lnTo>
                    <a:lnTo>
                      <a:pt x="8999" y="9504"/>
                    </a:lnTo>
                    <a:lnTo>
                      <a:pt x="9094" y="8652"/>
                    </a:lnTo>
                    <a:lnTo>
                      <a:pt x="9178" y="7799"/>
                    </a:lnTo>
                    <a:lnTo>
                      <a:pt x="9262" y="6957"/>
                    </a:lnTo>
                    <a:lnTo>
                      <a:pt x="9325" y="6126"/>
                    </a:lnTo>
                    <a:lnTo>
                      <a:pt x="9378" y="5315"/>
                    </a:lnTo>
                    <a:lnTo>
                      <a:pt x="9410" y="4526"/>
                    </a:lnTo>
                    <a:lnTo>
                      <a:pt x="9431" y="3768"/>
                    </a:lnTo>
                    <a:lnTo>
                      <a:pt x="9441" y="3032"/>
                    </a:lnTo>
                    <a:lnTo>
                      <a:pt x="9420" y="2337"/>
                    </a:lnTo>
                    <a:lnTo>
                      <a:pt x="9389" y="1685"/>
                    </a:lnTo>
                    <a:lnTo>
                      <a:pt x="9368" y="1369"/>
                    </a:lnTo>
                    <a:lnTo>
                      <a:pt x="9336" y="1074"/>
                    </a:lnTo>
                    <a:lnTo>
                      <a:pt x="9294" y="779"/>
                    </a:lnTo>
                    <a:lnTo>
                      <a:pt x="9252" y="506"/>
                    </a:lnTo>
                    <a:lnTo>
                      <a:pt x="9210" y="243"/>
                    </a:lnTo>
                    <a:lnTo>
                      <a:pt x="9157" y="1"/>
                    </a:lnTo>
                    <a:close/>
                  </a:path>
                </a:pathLst>
              </a:custGeom>
              <a:solidFill>
                <a:srgbClr val="D1980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" name="Google Shape;4475;p88">
                <a:extLst>
                  <a:ext uri="{FF2B5EF4-FFF2-40B4-BE49-F238E27FC236}">
                    <a16:creationId xmlns:a16="http://schemas.microsoft.com/office/drawing/2014/main" id="{3F9D4AFD-1A6D-4FD8-84FB-7741DB4AE106}"/>
                  </a:ext>
                </a:extLst>
              </p:cNvPr>
              <p:cNvSpPr/>
              <p:nvPr/>
            </p:nvSpPr>
            <p:spPr>
              <a:xfrm>
                <a:off x="1396791" y="2109692"/>
                <a:ext cx="414025" cy="578435"/>
              </a:xfrm>
              <a:custGeom>
                <a:avLst/>
                <a:gdLst/>
                <a:ahLst/>
                <a:cxnLst/>
                <a:rect l="l" t="t" r="r" b="b"/>
                <a:pathLst>
                  <a:path w="21808" h="30468" extrusionOk="0">
                    <a:moveTo>
                      <a:pt x="10609" y="0"/>
                    </a:moveTo>
                    <a:lnTo>
                      <a:pt x="10252" y="11"/>
                    </a:lnTo>
                    <a:lnTo>
                      <a:pt x="9673" y="32"/>
                    </a:lnTo>
                    <a:lnTo>
                      <a:pt x="9115" y="84"/>
                    </a:lnTo>
                    <a:lnTo>
                      <a:pt x="8568" y="147"/>
                    </a:lnTo>
                    <a:lnTo>
                      <a:pt x="8041" y="221"/>
                    </a:lnTo>
                    <a:lnTo>
                      <a:pt x="7536" y="316"/>
                    </a:lnTo>
                    <a:lnTo>
                      <a:pt x="7042" y="421"/>
                    </a:lnTo>
                    <a:lnTo>
                      <a:pt x="6568" y="547"/>
                    </a:lnTo>
                    <a:lnTo>
                      <a:pt x="6105" y="695"/>
                    </a:lnTo>
                    <a:lnTo>
                      <a:pt x="5663" y="853"/>
                    </a:lnTo>
                    <a:lnTo>
                      <a:pt x="5231" y="1021"/>
                    </a:lnTo>
                    <a:lnTo>
                      <a:pt x="4832" y="1210"/>
                    </a:lnTo>
                    <a:lnTo>
                      <a:pt x="4432" y="1410"/>
                    </a:lnTo>
                    <a:lnTo>
                      <a:pt x="4063" y="1631"/>
                    </a:lnTo>
                    <a:lnTo>
                      <a:pt x="3705" y="1873"/>
                    </a:lnTo>
                    <a:lnTo>
                      <a:pt x="3358" y="2126"/>
                    </a:lnTo>
                    <a:lnTo>
                      <a:pt x="3032" y="2389"/>
                    </a:lnTo>
                    <a:lnTo>
                      <a:pt x="2727" y="2673"/>
                    </a:lnTo>
                    <a:lnTo>
                      <a:pt x="2443" y="2968"/>
                    </a:lnTo>
                    <a:lnTo>
                      <a:pt x="2169" y="3284"/>
                    </a:lnTo>
                    <a:lnTo>
                      <a:pt x="1906" y="3610"/>
                    </a:lnTo>
                    <a:lnTo>
                      <a:pt x="1674" y="3957"/>
                    </a:lnTo>
                    <a:lnTo>
                      <a:pt x="1453" y="4315"/>
                    </a:lnTo>
                    <a:lnTo>
                      <a:pt x="1243" y="4683"/>
                    </a:lnTo>
                    <a:lnTo>
                      <a:pt x="1053" y="5073"/>
                    </a:lnTo>
                    <a:lnTo>
                      <a:pt x="885" y="5483"/>
                    </a:lnTo>
                    <a:lnTo>
                      <a:pt x="727" y="5904"/>
                    </a:lnTo>
                    <a:lnTo>
                      <a:pt x="590" y="6336"/>
                    </a:lnTo>
                    <a:lnTo>
                      <a:pt x="474" y="6788"/>
                    </a:lnTo>
                    <a:lnTo>
                      <a:pt x="369" y="7251"/>
                    </a:lnTo>
                    <a:lnTo>
                      <a:pt x="285" y="7735"/>
                    </a:lnTo>
                    <a:lnTo>
                      <a:pt x="222" y="8230"/>
                    </a:lnTo>
                    <a:lnTo>
                      <a:pt x="169" y="8746"/>
                    </a:lnTo>
                    <a:lnTo>
                      <a:pt x="96" y="9777"/>
                    </a:lnTo>
                    <a:lnTo>
                      <a:pt x="43" y="10766"/>
                    </a:lnTo>
                    <a:lnTo>
                      <a:pt x="11" y="11714"/>
                    </a:lnTo>
                    <a:lnTo>
                      <a:pt x="1" y="12608"/>
                    </a:lnTo>
                    <a:lnTo>
                      <a:pt x="11" y="13471"/>
                    </a:lnTo>
                    <a:lnTo>
                      <a:pt x="32" y="14282"/>
                    </a:lnTo>
                    <a:lnTo>
                      <a:pt x="85" y="15060"/>
                    </a:lnTo>
                    <a:lnTo>
                      <a:pt x="138" y="15797"/>
                    </a:lnTo>
                    <a:lnTo>
                      <a:pt x="222" y="16492"/>
                    </a:lnTo>
                    <a:lnTo>
                      <a:pt x="306" y="17144"/>
                    </a:lnTo>
                    <a:lnTo>
                      <a:pt x="411" y="17765"/>
                    </a:lnTo>
                    <a:lnTo>
                      <a:pt x="527" y="18354"/>
                    </a:lnTo>
                    <a:lnTo>
                      <a:pt x="643" y="18902"/>
                    </a:lnTo>
                    <a:lnTo>
                      <a:pt x="780" y="19417"/>
                    </a:lnTo>
                    <a:lnTo>
                      <a:pt x="927" y="19902"/>
                    </a:lnTo>
                    <a:lnTo>
                      <a:pt x="1074" y="20354"/>
                    </a:lnTo>
                    <a:lnTo>
                      <a:pt x="1232" y="20775"/>
                    </a:lnTo>
                    <a:lnTo>
                      <a:pt x="1401" y="21164"/>
                    </a:lnTo>
                    <a:lnTo>
                      <a:pt x="1569" y="21522"/>
                    </a:lnTo>
                    <a:lnTo>
                      <a:pt x="1737" y="21859"/>
                    </a:lnTo>
                    <a:lnTo>
                      <a:pt x="1916" y="22164"/>
                    </a:lnTo>
                    <a:lnTo>
                      <a:pt x="2095" y="22438"/>
                    </a:lnTo>
                    <a:lnTo>
                      <a:pt x="2274" y="22691"/>
                    </a:lnTo>
                    <a:lnTo>
                      <a:pt x="2443" y="22922"/>
                    </a:lnTo>
                    <a:lnTo>
                      <a:pt x="2621" y="23133"/>
                    </a:lnTo>
                    <a:lnTo>
                      <a:pt x="2800" y="23311"/>
                    </a:lnTo>
                    <a:lnTo>
                      <a:pt x="2969" y="23480"/>
                    </a:lnTo>
                    <a:lnTo>
                      <a:pt x="3127" y="23617"/>
                    </a:lnTo>
                    <a:lnTo>
                      <a:pt x="3284" y="23743"/>
                    </a:lnTo>
                    <a:lnTo>
                      <a:pt x="3442" y="23848"/>
                    </a:lnTo>
                    <a:lnTo>
                      <a:pt x="3579" y="23932"/>
                    </a:lnTo>
                    <a:lnTo>
                      <a:pt x="3716" y="24006"/>
                    </a:lnTo>
                    <a:lnTo>
                      <a:pt x="3969" y="24122"/>
                    </a:lnTo>
                    <a:lnTo>
                      <a:pt x="4221" y="24217"/>
                    </a:lnTo>
                    <a:lnTo>
                      <a:pt x="4484" y="24301"/>
                    </a:lnTo>
                    <a:lnTo>
                      <a:pt x="4747" y="24364"/>
                    </a:lnTo>
                    <a:lnTo>
                      <a:pt x="5010" y="24416"/>
                    </a:lnTo>
                    <a:lnTo>
                      <a:pt x="5274" y="24459"/>
                    </a:lnTo>
                    <a:lnTo>
                      <a:pt x="5537" y="24480"/>
                    </a:lnTo>
                    <a:lnTo>
                      <a:pt x="5800" y="24501"/>
                    </a:lnTo>
                    <a:lnTo>
                      <a:pt x="6063" y="24511"/>
                    </a:lnTo>
                    <a:lnTo>
                      <a:pt x="6315" y="24511"/>
                    </a:lnTo>
                    <a:lnTo>
                      <a:pt x="6579" y="24501"/>
                    </a:lnTo>
                    <a:lnTo>
                      <a:pt x="6831" y="24480"/>
                    </a:lnTo>
                    <a:lnTo>
                      <a:pt x="7073" y="24448"/>
                    </a:lnTo>
                    <a:lnTo>
                      <a:pt x="7315" y="24416"/>
                    </a:lnTo>
                    <a:lnTo>
                      <a:pt x="7778" y="24343"/>
                    </a:lnTo>
                    <a:lnTo>
                      <a:pt x="8220" y="24248"/>
                    </a:lnTo>
                    <a:lnTo>
                      <a:pt x="8610" y="24143"/>
                    </a:lnTo>
                    <a:lnTo>
                      <a:pt x="8968" y="24038"/>
                    </a:lnTo>
                    <a:lnTo>
                      <a:pt x="9262" y="23943"/>
                    </a:lnTo>
                    <a:lnTo>
                      <a:pt x="9515" y="23848"/>
                    </a:lnTo>
                    <a:lnTo>
                      <a:pt x="9694" y="23775"/>
                    </a:lnTo>
                    <a:lnTo>
                      <a:pt x="9852" y="23711"/>
                    </a:lnTo>
                    <a:lnTo>
                      <a:pt x="9788" y="28637"/>
                    </a:lnTo>
                    <a:lnTo>
                      <a:pt x="9894" y="28826"/>
                    </a:lnTo>
                    <a:lnTo>
                      <a:pt x="9999" y="28995"/>
                    </a:lnTo>
                    <a:lnTo>
                      <a:pt x="10104" y="29163"/>
                    </a:lnTo>
                    <a:lnTo>
                      <a:pt x="10220" y="29310"/>
                    </a:lnTo>
                    <a:lnTo>
                      <a:pt x="10346" y="29458"/>
                    </a:lnTo>
                    <a:lnTo>
                      <a:pt x="10473" y="29584"/>
                    </a:lnTo>
                    <a:lnTo>
                      <a:pt x="10609" y="29710"/>
                    </a:lnTo>
                    <a:lnTo>
                      <a:pt x="10746" y="29815"/>
                    </a:lnTo>
                    <a:lnTo>
                      <a:pt x="10883" y="29921"/>
                    </a:lnTo>
                    <a:lnTo>
                      <a:pt x="11030" y="30015"/>
                    </a:lnTo>
                    <a:lnTo>
                      <a:pt x="11178" y="30089"/>
                    </a:lnTo>
                    <a:lnTo>
                      <a:pt x="11336" y="30163"/>
                    </a:lnTo>
                    <a:lnTo>
                      <a:pt x="11493" y="30236"/>
                    </a:lnTo>
                    <a:lnTo>
                      <a:pt x="11651" y="30289"/>
                    </a:lnTo>
                    <a:lnTo>
                      <a:pt x="11820" y="30342"/>
                    </a:lnTo>
                    <a:lnTo>
                      <a:pt x="11978" y="30373"/>
                    </a:lnTo>
                    <a:lnTo>
                      <a:pt x="12146" y="30405"/>
                    </a:lnTo>
                    <a:lnTo>
                      <a:pt x="12325" y="30436"/>
                    </a:lnTo>
                    <a:lnTo>
                      <a:pt x="12493" y="30457"/>
                    </a:lnTo>
                    <a:lnTo>
                      <a:pt x="12672" y="30468"/>
                    </a:lnTo>
                    <a:lnTo>
                      <a:pt x="13030" y="30468"/>
                    </a:lnTo>
                    <a:lnTo>
                      <a:pt x="13388" y="30457"/>
                    </a:lnTo>
                    <a:lnTo>
                      <a:pt x="13746" y="30415"/>
                    </a:lnTo>
                    <a:lnTo>
                      <a:pt x="14103" y="30352"/>
                    </a:lnTo>
                    <a:lnTo>
                      <a:pt x="14461" y="30279"/>
                    </a:lnTo>
                    <a:lnTo>
                      <a:pt x="14819" y="30194"/>
                    </a:lnTo>
                    <a:lnTo>
                      <a:pt x="15166" y="30089"/>
                    </a:lnTo>
                    <a:lnTo>
                      <a:pt x="15514" y="29984"/>
                    </a:lnTo>
                    <a:lnTo>
                      <a:pt x="15840" y="29858"/>
                    </a:lnTo>
                    <a:lnTo>
                      <a:pt x="16166" y="29742"/>
                    </a:lnTo>
                    <a:lnTo>
                      <a:pt x="16471" y="29616"/>
                    </a:lnTo>
                    <a:lnTo>
                      <a:pt x="16756" y="29489"/>
                    </a:lnTo>
                    <a:lnTo>
                      <a:pt x="17282" y="29237"/>
                    </a:lnTo>
                    <a:lnTo>
                      <a:pt x="17713" y="29016"/>
                    </a:lnTo>
                    <a:lnTo>
                      <a:pt x="18040" y="28826"/>
                    </a:lnTo>
                    <a:lnTo>
                      <a:pt x="18324" y="28658"/>
                    </a:lnTo>
                    <a:lnTo>
                      <a:pt x="18282" y="28384"/>
                    </a:lnTo>
                    <a:lnTo>
                      <a:pt x="18229" y="28047"/>
                    </a:lnTo>
                    <a:lnTo>
                      <a:pt x="18166" y="27605"/>
                    </a:lnTo>
                    <a:lnTo>
                      <a:pt x="18092" y="27069"/>
                    </a:lnTo>
                    <a:lnTo>
                      <a:pt x="18029" y="26458"/>
                    </a:lnTo>
                    <a:lnTo>
                      <a:pt x="17976" y="25774"/>
                    </a:lnTo>
                    <a:lnTo>
                      <a:pt x="17945" y="25027"/>
                    </a:lnTo>
                    <a:lnTo>
                      <a:pt x="17924" y="24638"/>
                    </a:lnTo>
                    <a:lnTo>
                      <a:pt x="17924" y="24238"/>
                    </a:lnTo>
                    <a:lnTo>
                      <a:pt x="17924" y="23838"/>
                    </a:lnTo>
                    <a:lnTo>
                      <a:pt x="17934" y="23427"/>
                    </a:lnTo>
                    <a:lnTo>
                      <a:pt x="17955" y="23017"/>
                    </a:lnTo>
                    <a:lnTo>
                      <a:pt x="17987" y="22606"/>
                    </a:lnTo>
                    <a:lnTo>
                      <a:pt x="18029" y="22185"/>
                    </a:lnTo>
                    <a:lnTo>
                      <a:pt x="18082" y="21775"/>
                    </a:lnTo>
                    <a:lnTo>
                      <a:pt x="18145" y="21354"/>
                    </a:lnTo>
                    <a:lnTo>
                      <a:pt x="18218" y="20954"/>
                    </a:lnTo>
                    <a:lnTo>
                      <a:pt x="18303" y="20554"/>
                    </a:lnTo>
                    <a:lnTo>
                      <a:pt x="18408" y="20154"/>
                    </a:lnTo>
                    <a:lnTo>
                      <a:pt x="18534" y="19775"/>
                    </a:lnTo>
                    <a:lnTo>
                      <a:pt x="18671" y="19396"/>
                    </a:lnTo>
                    <a:lnTo>
                      <a:pt x="18818" y="19039"/>
                    </a:lnTo>
                    <a:lnTo>
                      <a:pt x="18987" y="18702"/>
                    </a:lnTo>
                    <a:lnTo>
                      <a:pt x="19334" y="18060"/>
                    </a:lnTo>
                    <a:lnTo>
                      <a:pt x="19650" y="17502"/>
                    </a:lnTo>
                    <a:lnTo>
                      <a:pt x="19934" y="17018"/>
                    </a:lnTo>
                    <a:lnTo>
                      <a:pt x="20187" y="16597"/>
                    </a:lnTo>
                    <a:lnTo>
                      <a:pt x="20418" y="16239"/>
                    </a:lnTo>
                    <a:lnTo>
                      <a:pt x="20629" y="15944"/>
                    </a:lnTo>
                    <a:lnTo>
                      <a:pt x="20807" y="15692"/>
                    </a:lnTo>
                    <a:lnTo>
                      <a:pt x="20955" y="15492"/>
                    </a:lnTo>
                    <a:lnTo>
                      <a:pt x="21092" y="15334"/>
                    </a:lnTo>
                    <a:lnTo>
                      <a:pt x="21207" y="15218"/>
                    </a:lnTo>
                    <a:lnTo>
                      <a:pt x="21292" y="15124"/>
                    </a:lnTo>
                    <a:lnTo>
                      <a:pt x="21365" y="15060"/>
                    </a:lnTo>
                    <a:lnTo>
                      <a:pt x="21460" y="14997"/>
                    </a:lnTo>
                    <a:lnTo>
                      <a:pt x="21492" y="14987"/>
                    </a:lnTo>
                    <a:lnTo>
                      <a:pt x="21555" y="14703"/>
                    </a:lnTo>
                    <a:lnTo>
                      <a:pt x="21618" y="14418"/>
                    </a:lnTo>
                    <a:lnTo>
                      <a:pt x="21670" y="14124"/>
                    </a:lnTo>
                    <a:lnTo>
                      <a:pt x="21713" y="13818"/>
                    </a:lnTo>
                    <a:lnTo>
                      <a:pt x="21744" y="13513"/>
                    </a:lnTo>
                    <a:lnTo>
                      <a:pt x="21776" y="13198"/>
                    </a:lnTo>
                    <a:lnTo>
                      <a:pt x="21797" y="12892"/>
                    </a:lnTo>
                    <a:lnTo>
                      <a:pt x="21807" y="12566"/>
                    </a:lnTo>
                    <a:lnTo>
                      <a:pt x="21807" y="12250"/>
                    </a:lnTo>
                    <a:lnTo>
                      <a:pt x="21807" y="11924"/>
                    </a:lnTo>
                    <a:lnTo>
                      <a:pt x="21797" y="11608"/>
                    </a:lnTo>
                    <a:lnTo>
                      <a:pt x="21776" y="11282"/>
                    </a:lnTo>
                    <a:lnTo>
                      <a:pt x="21755" y="10956"/>
                    </a:lnTo>
                    <a:lnTo>
                      <a:pt x="21723" y="10630"/>
                    </a:lnTo>
                    <a:lnTo>
                      <a:pt x="21681" y="10303"/>
                    </a:lnTo>
                    <a:lnTo>
                      <a:pt x="21628" y="9977"/>
                    </a:lnTo>
                    <a:lnTo>
                      <a:pt x="21576" y="9651"/>
                    </a:lnTo>
                    <a:lnTo>
                      <a:pt x="21513" y="9335"/>
                    </a:lnTo>
                    <a:lnTo>
                      <a:pt x="21439" y="9009"/>
                    </a:lnTo>
                    <a:lnTo>
                      <a:pt x="21365" y="8693"/>
                    </a:lnTo>
                    <a:lnTo>
                      <a:pt x="21281" y="8377"/>
                    </a:lnTo>
                    <a:lnTo>
                      <a:pt x="21186" y="8072"/>
                    </a:lnTo>
                    <a:lnTo>
                      <a:pt x="21092" y="7767"/>
                    </a:lnTo>
                    <a:lnTo>
                      <a:pt x="20986" y="7462"/>
                    </a:lnTo>
                    <a:lnTo>
                      <a:pt x="20871" y="7167"/>
                    </a:lnTo>
                    <a:lnTo>
                      <a:pt x="20755" y="6883"/>
                    </a:lnTo>
                    <a:lnTo>
                      <a:pt x="20629" y="6599"/>
                    </a:lnTo>
                    <a:lnTo>
                      <a:pt x="20492" y="6325"/>
                    </a:lnTo>
                    <a:lnTo>
                      <a:pt x="20355" y="6052"/>
                    </a:lnTo>
                    <a:lnTo>
                      <a:pt x="20208" y="5799"/>
                    </a:lnTo>
                    <a:lnTo>
                      <a:pt x="20060" y="5546"/>
                    </a:lnTo>
                    <a:lnTo>
                      <a:pt x="19892" y="5304"/>
                    </a:lnTo>
                    <a:lnTo>
                      <a:pt x="19597" y="4852"/>
                    </a:lnTo>
                    <a:lnTo>
                      <a:pt x="19387" y="4568"/>
                    </a:lnTo>
                    <a:lnTo>
                      <a:pt x="19176" y="4294"/>
                    </a:lnTo>
                    <a:lnTo>
                      <a:pt x="18966" y="4020"/>
                    </a:lnTo>
                    <a:lnTo>
                      <a:pt x="18734" y="3757"/>
                    </a:lnTo>
                    <a:lnTo>
                      <a:pt x="18503" y="3505"/>
                    </a:lnTo>
                    <a:lnTo>
                      <a:pt x="18271" y="3252"/>
                    </a:lnTo>
                    <a:lnTo>
                      <a:pt x="18019" y="3010"/>
                    </a:lnTo>
                    <a:lnTo>
                      <a:pt x="17766" y="2778"/>
                    </a:lnTo>
                    <a:lnTo>
                      <a:pt x="17513" y="2557"/>
                    </a:lnTo>
                    <a:lnTo>
                      <a:pt x="17240" y="2336"/>
                    </a:lnTo>
                    <a:lnTo>
                      <a:pt x="16977" y="2136"/>
                    </a:lnTo>
                    <a:lnTo>
                      <a:pt x="16692" y="1937"/>
                    </a:lnTo>
                    <a:lnTo>
                      <a:pt x="16408" y="1747"/>
                    </a:lnTo>
                    <a:lnTo>
                      <a:pt x="16124" y="1558"/>
                    </a:lnTo>
                    <a:lnTo>
                      <a:pt x="15829" y="1389"/>
                    </a:lnTo>
                    <a:lnTo>
                      <a:pt x="15535" y="1231"/>
                    </a:lnTo>
                    <a:lnTo>
                      <a:pt x="15230" y="1074"/>
                    </a:lnTo>
                    <a:lnTo>
                      <a:pt x="14924" y="926"/>
                    </a:lnTo>
                    <a:lnTo>
                      <a:pt x="14609" y="789"/>
                    </a:lnTo>
                    <a:lnTo>
                      <a:pt x="14293" y="674"/>
                    </a:lnTo>
                    <a:lnTo>
                      <a:pt x="13967" y="558"/>
                    </a:lnTo>
                    <a:lnTo>
                      <a:pt x="13651" y="453"/>
                    </a:lnTo>
                    <a:lnTo>
                      <a:pt x="13325" y="358"/>
                    </a:lnTo>
                    <a:lnTo>
                      <a:pt x="12988" y="274"/>
                    </a:lnTo>
                    <a:lnTo>
                      <a:pt x="12662" y="200"/>
                    </a:lnTo>
                    <a:lnTo>
                      <a:pt x="12325" y="137"/>
                    </a:lnTo>
                    <a:lnTo>
                      <a:pt x="11978" y="84"/>
                    </a:lnTo>
                    <a:lnTo>
                      <a:pt x="11641" y="53"/>
                    </a:lnTo>
                    <a:lnTo>
                      <a:pt x="11293" y="21"/>
                    </a:lnTo>
                    <a:lnTo>
                      <a:pt x="10946" y="0"/>
                    </a:lnTo>
                    <a:close/>
                  </a:path>
                </a:pathLst>
              </a:custGeom>
              <a:solidFill>
                <a:srgbClr val="FFC0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4476;p88">
                <a:extLst>
                  <a:ext uri="{FF2B5EF4-FFF2-40B4-BE49-F238E27FC236}">
                    <a16:creationId xmlns:a16="http://schemas.microsoft.com/office/drawing/2014/main" id="{C947E0D5-8784-407E-A0D4-28D48C1F8096}"/>
                  </a:ext>
                </a:extLst>
              </p:cNvPr>
              <p:cNvSpPr/>
              <p:nvPr/>
            </p:nvSpPr>
            <p:spPr>
              <a:xfrm>
                <a:off x="1413973" y="2028568"/>
                <a:ext cx="451786" cy="480548"/>
              </a:xfrm>
              <a:custGeom>
                <a:avLst/>
                <a:gdLst/>
                <a:ahLst/>
                <a:cxnLst/>
                <a:rect l="l" t="t" r="r" b="b"/>
                <a:pathLst>
                  <a:path w="23797" h="25312" extrusionOk="0">
                    <a:moveTo>
                      <a:pt x="11125" y="0"/>
                    </a:moveTo>
                    <a:lnTo>
                      <a:pt x="10746" y="11"/>
                    </a:lnTo>
                    <a:lnTo>
                      <a:pt x="10367" y="32"/>
                    </a:lnTo>
                    <a:lnTo>
                      <a:pt x="9978" y="74"/>
                    </a:lnTo>
                    <a:lnTo>
                      <a:pt x="9599" y="116"/>
                    </a:lnTo>
                    <a:lnTo>
                      <a:pt x="9210" y="169"/>
                    </a:lnTo>
                    <a:lnTo>
                      <a:pt x="8820" y="242"/>
                    </a:lnTo>
                    <a:lnTo>
                      <a:pt x="8420" y="316"/>
                    </a:lnTo>
                    <a:lnTo>
                      <a:pt x="8031" y="411"/>
                    </a:lnTo>
                    <a:lnTo>
                      <a:pt x="7631" y="505"/>
                    </a:lnTo>
                    <a:lnTo>
                      <a:pt x="7231" y="621"/>
                    </a:lnTo>
                    <a:lnTo>
                      <a:pt x="6831" y="737"/>
                    </a:lnTo>
                    <a:lnTo>
                      <a:pt x="6421" y="874"/>
                    </a:lnTo>
                    <a:lnTo>
                      <a:pt x="6021" y="1021"/>
                    </a:lnTo>
                    <a:lnTo>
                      <a:pt x="5610" y="1168"/>
                    </a:lnTo>
                    <a:lnTo>
                      <a:pt x="5221" y="1337"/>
                    </a:lnTo>
                    <a:lnTo>
                      <a:pt x="4779" y="1547"/>
                    </a:lnTo>
                    <a:lnTo>
                      <a:pt x="4316" y="1800"/>
                    </a:lnTo>
                    <a:lnTo>
                      <a:pt x="3832" y="2095"/>
                    </a:lnTo>
                    <a:lnTo>
                      <a:pt x="3579" y="2252"/>
                    </a:lnTo>
                    <a:lnTo>
                      <a:pt x="3337" y="2421"/>
                    </a:lnTo>
                    <a:lnTo>
                      <a:pt x="3085" y="2600"/>
                    </a:lnTo>
                    <a:lnTo>
                      <a:pt x="2832" y="2779"/>
                    </a:lnTo>
                    <a:lnTo>
                      <a:pt x="2590" y="2968"/>
                    </a:lnTo>
                    <a:lnTo>
                      <a:pt x="2348" y="3168"/>
                    </a:lnTo>
                    <a:lnTo>
                      <a:pt x="2106" y="3378"/>
                    </a:lnTo>
                    <a:lnTo>
                      <a:pt x="1874" y="3589"/>
                    </a:lnTo>
                    <a:lnTo>
                      <a:pt x="1653" y="3799"/>
                    </a:lnTo>
                    <a:lnTo>
                      <a:pt x="1432" y="4031"/>
                    </a:lnTo>
                    <a:lnTo>
                      <a:pt x="1232" y="4252"/>
                    </a:lnTo>
                    <a:lnTo>
                      <a:pt x="1043" y="4484"/>
                    </a:lnTo>
                    <a:lnTo>
                      <a:pt x="853" y="4726"/>
                    </a:lnTo>
                    <a:lnTo>
                      <a:pt x="685" y="4968"/>
                    </a:lnTo>
                    <a:lnTo>
                      <a:pt x="538" y="5210"/>
                    </a:lnTo>
                    <a:lnTo>
                      <a:pt x="401" y="5462"/>
                    </a:lnTo>
                    <a:lnTo>
                      <a:pt x="285" y="5715"/>
                    </a:lnTo>
                    <a:lnTo>
                      <a:pt x="180" y="5967"/>
                    </a:lnTo>
                    <a:lnTo>
                      <a:pt x="106" y="6231"/>
                    </a:lnTo>
                    <a:lnTo>
                      <a:pt x="43" y="6483"/>
                    </a:lnTo>
                    <a:lnTo>
                      <a:pt x="11" y="6746"/>
                    </a:lnTo>
                    <a:lnTo>
                      <a:pt x="1" y="7009"/>
                    </a:lnTo>
                    <a:lnTo>
                      <a:pt x="11" y="7146"/>
                    </a:lnTo>
                    <a:lnTo>
                      <a:pt x="22" y="7272"/>
                    </a:lnTo>
                    <a:lnTo>
                      <a:pt x="33" y="7409"/>
                    </a:lnTo>
                    <a:lnTo>
                      <a:pt x="54" y="7536"/>
                    </a:lnTo>
                    <a:lnTo>
                      <a:pt x="106" y="7746"/>
                    </a:lnTo>
                    <a:lnTo>
                      <a:pt x="180" y="7957"/>
                    </a:lnTo>
                    <a:lnTo>
                      <a:pt x="264" y="8157"/>
                    </a:lnTo>
                    <a:lnTo>
                      <a:pt x="359" y="8356"/>
                    </a:lnTo>
                    <a:lnTo>
                      <a:pt x="464" y="8546"/>
                    </a:lnTo>
                    <a:lnTo>
                      <a:pt x="590" y="8725"/>
                    </a:lnTo>
                    <a:lnTo>
                      <a:pt x="717" y="8904"/>
                    </a:lnTo>
                    <a:lnTo>
                      <a:pt x="864" y="9072"/>
                    </a:lnTo>
                    <a:lnTo>
                      <a:pt x="1011" y="9241"/>
                    </a:lnTo>
                    <a:lnTo>
                      <a:pt x="1169" y="9409"/>
                    </a:lnTo>
                    <a:lnTo>
                      <a:pt x="1338" y="9567"/>
                    </a:lnTo>
                    <a:lnTo>
                      <a:pt x="1516" y="9725"/>
                    </a:lnTo>
                    <a:lnTo>
                      <a:pt x="1695" y="9872"/>
                    </a:lnTo>
                    <a:lnTo>
                      <a:pt x="1885" y="10019"/>
                    </a:lnTo>
                    <a:lnTo>
                      <a:pt x="2274" y="10314"/>
                    </a:lnTo>
                    <a:lnTo>
                      <a:pt x="2674" y="10588"/>
                    </a:lnTo>
                    <a:lnTo>
                      <a:pt x="3085" y="10861"/>
                    </a:lnTo>
                    <a:lnTo>
                      <a:pt x="3905" y="11387"/>
                    </a:lnTo>
                    <a:lnTo>
                      <a:pt x="4305" y="11640"/>
                    </a:lnTo>
                    <a:lnTo>
                      <a:pt x="4684" y="11903"/>
                    </a:lnTo>
                    <a:lnTo>
                      <a:pt x="5032" y="12166"/>
                    </a:lnTo>
                    <a:lnTo>
                      <a:pt x="5200" y="12303"/>
                    </a:lnTo>
                    <a:lnTo>
                      <a:pt x="5358" y="12440"/>
                    </a:lnTo>
                    <a:lnTo>
                      <a:pt x="6042" y="13040"/>
                    </a:lnTo>
                    <a:lnTo>
                      <a:pt x="6379" y="13334"/>
                    </a:lnTo>
                    <a:lnTo>
                      <a:pt x="6694" y="13629"/>
                    </a:lnTo>
                    <a:lnTo>
                      <a:pt x="7000" y="13934"/>
                    </a:lnTo>
                    <a:lnTo>
                      <a:pt x="7294" y="14240"/>
                    </a:lnTo>
                    <a:lnTo>
                      <a:pt x="7568" y="14555"/>
                    </a:lnTo>
                    <a:lnTo>
                      <a:pt x="7831" y="14882"/>
                    </a:lnTo>
                    <a:lnTo>
                      <a:pt x="7947" y="15050"/>
                    </a:lnTo>
                    <a:lnTo>
                      <a:pt x="8063" y="15218"/>
                    </a:lnTo>
                    <a:lnTo>
                      <a:pt x="8178" y="15397"/>
                    </a:lnTo>
                    <a:lnTo>
                      <a:pt x="8284" y="15587"/>
                    </a:lnTo>
                    <a:lnTo>
                      <a:pt x="8378" y="15776"/>
                    </a:lnTo>
                    <a:lnTo>
                      <a:pt x="8473" y="15966"/>
                    </a:lnTo>
                    <a:lnTo>
                      <a:pt x="8557" y="16166"/>
                    </a:lnTo>
                    <a:lnTo>
                      <a:pt x="8631" y="16366"/>
                    </a:lnTo>
                    <a:lnTo>
                      <a:pt x="8705" y="16587"/>
                    </a:lnTo>
                    <a:lnTo>
                      <a:pt x="8768" y="16797"/>
                    </a:lnTo>
                    <a:lnTo>
                      <a:pt x="8831" y="17029"/>
                    </a:lnTo>
                    <a:lnTo>
                      <a:pt x="8873" y="17260"/>
                    </a:lnTo>
                    <a:lnTo>
                      <a:pt x="8915" y="17502"/>
                    </a:lnTo>
                    <a:lnTo>
                      <a:pt x="8947" y="17755"/>
                    </a:lnTo>
                    <a:lnTo>
                      <a:pt x="8978" y="18018"/>
                    </a:lnTo>
                    <a:lnTo>
                      <a:pt x="8989" y="18291"/>
                    </a:lnTo>
                    <a:lnTo>
                      <a:pt x="9010" y="18555"/>
                    </a:lnTo>
                    <a:lnTo>
                      <a:pt x="9031" y="18818"/>
                    </a:lnTo>
                    <a:lnTo>
                      <a:pt x="9062" y="19060"/>
                    </a:lnTo>
                    <a:lnTo>
                      <a:pt x="9115" y="19291"/>
                    </a:lnTo>
                    <a:lnTo>
                      <a:pt x="9157" y="19512"/>
                    </a:lnTo>
                    <a:lnTo>
                      <a:pt x="9220" y="19712"/>
                    </a:lnTo>
                    <a:lnTo>
                      <a:pt x="9294" y="19912"/>
                    </a:lnTo>
                    <a:lnTo>
                      <a:pt x="9368" y="20091"/>
                    </a:lnTo>
                    <a:lnTo>
                      <a:pt x="9441" y="20260"/>
                    </a:lnTo>
                    <a:lnTo>
                      <a:pt x="9536" y="20407"/>
                    </a:lnTo>
                    <a:lnTo>
                      <a:pt x="9620" y="20554"/>
                    </a:lnTo>
                    <a:lnTo>
                      <a:pt x="9725" y="20680"/>
                    </a:lnTo>
                    <a:lnTo>
                      <a:pt x="9831" y="20796"/>
                    </a:lnTo>
                    <a:lnTo>
                      <a:pt x="9936" y="20901"/>
                    </a:lnTo>
                    <a:lnTo>
                      <a:pt x="10052" y="20986"/>
                    </a:lnTo>
                    <a:lnTo>
                      <a:pt x="10167" y="21059"/>
                    </a:lnTo>
                    <a:lnTo>
                      <a:pt x="10283" y="21122"/>
                    </a:lnTo>
                    <a:lnTo>
                      <a:pt x="10410" y="21165"/>
                    </a:lnTo>
                    <a:lnTo>
                      <a:pt x="10536" y="21207"/>
                    </a:lnTo>
                    <a:lnTo>
                      <a:pt x="10662" y="21228"/>
                    </a:lnTo>
                    <a:lnTo>
                      <a:pt x="10788" y="21228"/>
                    </a:lnTo>
                    <a:lnTo>
                      <a:pt x="10925" y="21217"/>
                    </a:lnTo>
                    <a:lnTo>
                      <a:pt x="11052" y="21196"/>
                    </a:lnTo>
                    <a:lnTo>
                      <a:pt x="11188" y="21165"/>
                    </a:lnTo>
                    <a:lnTo>
                      <a:pt x="11315" y="21112"/>
                    </a:lnTo>
                    <a:lnTo>
                      <a:pt x="11451" y="21049"/>
                    </a:lnTo>
                    <a:lnTo>
                      <a:pt x="11588" y="20965"/>
                    </a:lnTo>
                    <a:lnTo>
                      <a:pt x="11715" y="20870"/>
                    </a:lnTo>
                    <a:lnTo>
                      <a:pt x="11841" y="20765"/>
                    </a:lnTo>
                    <a:lnTo>
                      <a:pt x="11967" y="20638"/>
                    </a:lnTo>
                    <a:lnTo>
                      <a:pt x="12093" y="20502"/>
                    </a:lnTo>
                    <a:lnTo>
                      <a:pt x="12220" y="20354"/>
                    </a:lnTo>
                    <a:lnTo>
                      <a:pt x="12609" y="19849"/>
                    </a:lnTo>
                    <a:lnTo>
                      <a:pt x="12883" y="19523"/>
                    </a:lnTo>
                    <a:lnTo>
                      <a:pt x="13177" y="19186"/>
                    </a:lnTo>
                    <a:lnTo>
                      <a:pt x="13483" y="18870"/>
                    </a:lnTo>
                    <a:lnTo>
                      <a:pt x="13630" y="18723"/>
                    </a:lnTo>
                    <a:lnTo>
                      <a:pt x="13777" y="18586"/>
                    </a:lnTo>
                    <a:lnTo>
                      <a:pt x="13925" y="18481"/>
                    </a:lnTo>
                    <a:lnTo>
                      <a:pt x="14051" y="18386"/>
                    </a:lnTo>
                    <a:lnTo>
                      <a:pt x="14177" y="18323"/>
                    </a:lnTo>
                    <a:lnTo>
                      <a:pt x="14240" y="18302"/>
                    </a:lnTo>
                    <a:lnTo>
                      <a:pt x="14293" y="18291"/>
                    </a:lnTo>
                    <a:lnTo>
                      <a:pt x="14367" y="18281"/>
                    </a:lnTo>
                    <a:lnTo>
                      <a:pt x="14440" y="18281"/>
                    </a:lnTo>
                    <a:lnTo>
                      <a:pt x="14503" y="18291"/>
                    </a:lnTo>
                    <a:lnTo>
                      <a:pt x="14567" y="18313"/>
                    </a:lnTo>
                    <a:lnTo>
                      <a:pt x="14630" y="18344"/>
                    </a:lnTo>
                    <a:lnTo>
                      <a:pt x="14682" y="18386"/>
                    </a:lnTo>
                    <a:lnTo>
                      <a:pt x="14735" y="18439"/>
                    </a:lnTo>
                    <a:lnTo>
                      <a:pt x="14777" y="18491"/>
                    </a:lnTo>
                    <a:lnTo>
                      <a:pt x="14861" y="18618"/>
                    </a:lnTo>
                    <a:lnTo>
                      <a:pt x="14935" y="18776"/>
                    </a:lnTo>
                    <a:lnTo>
                      <a:pt x="14998" y="18954"/>
                    </a:lnTo>
                    <a:lnTo>
                      <a:pt x="15051" y="19144"/>
                    </a:lnTo>
                    <a:lnTo>
                      <a:pt x="15103" y="19344"/>
                    </a:lnTo>
                    <a:lnTo>
                      <a:pt x="15145" y="19554"/>
                    </a:lnTo>
                    <a:lnTo>
                      <a:pt x="15219" y="19975"/>
                    </a:lnTo>
                    <a:lnTo>
                      <a:pt x="15282" y="20375"/>
                    </a:lnTo>
                    <a:lnTo>
                      <a:pt x="15324" y="20554"/>
                    </a:lnTo>
                    <a:lnTo>
                      <a:pt x="15366" y="20712"/>
                    </a:lnTo>
                    <a:lnTo>
                      <a:pt x="15398" y="20870"/>
                    </a:lnTo>
                    <a:lnTo>
                      <a:pt x="15430" y="21017"/>
                    </a:lnTo>
                    <a:lnTo>
                      <a:pt x="15472" y="21333"/>
                    </a:lnTo>
                    <a:lnTo>
                      <a:pt x="15493" y="21649"/>
                    </a:lnTo>
                    <a:lnTo>
                      <a:pt x="15503" y="21964"/>
                    </a:lnTo>
                    <a:lnTo>
                      <a:pt x="15503" y="22596"/>
                    </a:lnTo>
                    <a:lnTo>
                      <a:pt x="15514" y="22922"/>
                    </a:lnTo>
                    <a:lnTo>
                      <a:pt x="15524" y="23238"/>
                    </a:lnTo>
                    <a:lnTo>
                      <a:pt x="15545" y="23396"/>
                    </a:lnTo>
                    <a:lnTo>
                      <a:pt x="15566" y="23554"/>
                    </a:lnTo>
                    <a:lnTo>
                      <a:pt x="15598" y="23711"/>
                    </a:lnTo>
                    <a:lnTo>
                      <a:pt x="15630" y="23869"/>
                    </a:lnTo>
                    <a:lnTo>
                      <a:pt x="15682" y="24027"/>
                    </a:lnTo>
                    <a:lnTo>
                      <a:pt x="15735" y="24175"/>
                    </a:lnTo>
                    <a:lnTo>
                      <a:pt x="15787" y="24332"/>
                    </a:lnTo>
                    <a:lnTo>
                      <a:pt x="15861" y="24469"/>
                    </a:lnTo>
                    <a:lnTo>
                      <a:pt x="15935" y="24606"/>
                    </a:lnTo>
                    <a:lnTo>
                      <a:pt x="16019" y="24743"/>
                    </a:lnTo>
                    <a:lnTo>
                      <a:pt x="16114" y="24859"/>
                    </a:lnTo>
                    <a:lnTo>
                      <a:pt x="16219" y="24974"/>
                    </a:lnTo>
                    <a:lnTo>
                      <a:pt x="16335" y="25080"/>
                    </a:lnTo>
                    <a:lnTo>
                      <a:pt x="16450" y="25174"/>
                    </a:lnTo>
                    <a:lnTo>
                      <a:pt x="16587" y="25248"/>
                    </a:lnTo>
                    <a:lnTo>
                      <a:pt x="16724" y="25311"/>
                    </a:lnTo>
                    <a:lnTo>
                      <a:pt x="17071" y="25216"/>
                    </a:lnTo>
                    <a:lnTo>
                      <a:pt x="17419" y="25101"/>
                    </a:lnTo>
                    <a:lnTo>
                      <a:pt x="17745" y="24974"/>
                    </a:lnTo>
                    <a:lnTo>
                      <a:pt x="18071" y="24827"/>
                    </a:lnTo>
                    <a:lnTo>
                      <a:pt x="18387" y="24680"/>
                    </a:lnTo>
                    <a:lnTo>
                      <a:pt x="18703" y="24501"/>
                    </a:lnTo>
                    <a:lnTo>
                      <a:pt x="19008" y="24322"/>
                    </a:lnTo>
                    <a:lnTo>
                      <a:pt x="19303" y="24132"/>
                    </a:lnTo>
                    <a:lnTo>
                      <a:pt x="19587" y="23922"/>
                    </a:lnTo>
                    <a:lnTo>
                      <a:pt x="19871" y="23701"/>
                    </a:lnTo>
                    <a:lnTo>
                      <a:pt x="20145" y="23469"/>
                    </a:lnTo>
                    <a:lnTo>
                      <a:pt x="20408" y="23238"/>
                    </a:lnTo>
                    <a:lnTo>
                      <a:pt x="20660" y="22985"/>
                    </a:lnTo>
                    <a:lnTo>
                      <a:pt x="20902" y="22722"/>
                    </a:lnTo>
                    <a:lnTo>
                      <a:pt x="21144" y="22449"/>
                    </a:lnTo>
                    <a:lnTo>
                      <a:pt x="21376" y="22175"/>
                    </a:lnTo>
                    <a:lnTo>
                      <a:pt x="21597" y="21891"/>
                    </a:lnTo>
                    <a:lnTo>
                      <a:pt x="21807" y="21596"/>
                    </a:lnTo>
                    <a:lnTo>
                      <a:pt x="22007" y="21291"/>
                    </a:lnTo>
                    <a:lnTo>
                      <a:pt x="22197" y="20986"/>
                    </a:lnTo>
                    <a:lnTo>
                      <a:pt x="22376" y="20670"/>
                    </a:lnTo>
                    <a:lnTo>
                      <a:pt x="22544" y="20354"/>
                    </a:lnTo>
                    <a:lnTo>
                      <a:pt x="22702" y="20028"/>
                    </a:lnTo>
                    <a:lnTo>
                      <a:pt x="22860" y="19691"/>
                    </a:lnTo>
                    <a:lnTo>
                      <a:pt x="22997" y="19354"/>
                    </a:lnTo>
                    <a:lnTo>
                      <a:pt x="23123" y="19018"/>
                    </a:lnTo>
                    <a:lnTo>
                      <a:pt x="23239" y="18670"/>
                    </a:lnTo>
                    <a:lnTo>
                      <a:pt x="23344" y="18323"/>
                    </a:lnTo>
                    <a:lnTo>
                      <a:pt x="23439" y="17976"/>
                    </a:lnTo>
                    <a:lnTo>
                      <a:pt x="23523" y="17618"/>
                    </a:lnTo>
                    <a:lnTo>
                      <a:pt x="23596" y="17271"/>
                    </a:lnTo>
                    <a:lnTo>
                      <a:pt x="23660" y="16913"/>
                    </a:lnTo>
                    <a:lnTo>
                      <a:pt x="23702" y="16555"/>
                    </a:lnTo>
                    <a:lnTo>
                      <a:pt x="23744" y="16197"/>
                    </a:lnTo>
                    <a:lnTo>
                      <a:pt x="23765" y="15839"/>
                    </a:lnTo>
                    <a:lnTo>
                      <a:pt x="23786" y="15481"/>
                    </a:lnTo>
                    <a:lnTo>
                      <a:pt x="23796" y="15124"/>
                    </a:lnTo>
                    <a:lnTo>
                      <a:pt x="23796" y="14766"/>
                    </a:lnTo>
                    <a:lnTo>
                      <a:pt x="23786" y="14408"/>
                    </a:lnTo>
                    <a:lnTo>
                      <a:pt x="23765" y="14050"/>
                    </a:lnTo>
                    <a:lnTo>
                      <a:pt x="23733" y="13703"/>
                    </a:lnTo>
                    <a:lnTo>
                      <a:pt x="23702" y="13345"/>
                    </a:lnTo>
                    <a:lnTo>
                      <a:pt x="23660" y="12987"/>
                    </a:lnTo>
                    <a:lnTo>
                      <a:pt x="23596" y="12629"/>
                    </a:lnTo>
                    <a:lnTo>
                      <a:pt x="23544" y="12282"/>
                    </a:lnTo>
                    <a:lnTo>
                      <a:pt x="23470" y="11924"/>
                    </a:lnTo>
                    <a:lnTo>
                      <a:pt x="23397" y="11577"/>
                    </a:lnTo>
                    <a:lnTo>
                      <a:pt x="23312" y="11219"/>
                    </a:lnTo>
                    <a:lnTo>
                      <a:pt x="23218" y="10872"/>
                    </a:lnTo>
                    <a:lnTo>
                      <a:pt x="23123" y="10524"/>
                    </a:lnTo>
                    <a:lnTo>
                      <a:pt x="23018" y="10177"/>
                    </a:lnTo>
                    <a:lnTo>
                      <a:pt x="22902" y="9840"/>
                    </a:lnTo>
                    <a:lnTo>
                      <a:pt x="22786" y="9493"/>
                    </a:lnTo>
                    <a:lnTo>
                      <a:pt x="22660" y="9156"/>
                    </a:lnTo>
                    <a:lnTo>
                      <a:pt x="22386" y="8483"/>
                    </a:lnTo>
                    <a:lnTo>
                      <a:pt x="22102" y="7820"/>
                    </a:lnTo>
                    <a:lnTo>
                      <a:pt x="21786" y="7157"/>
                    </a:lnTo>
                    <a:lnTo>
                      <a:pt x="21450" y="6515"/>
                    </a:lnTo>
                    <a:lnTo>
                      <a:pt x="21102" y="5883"/>
                    </a:lnTo>
                    <a:lnTo>
                      <a:pt x="20744" y="5273"/>
                    </a:lnTo>
                    <a:lnTo>
                      <a:pt x="20555" y="4968"/>
                    </a:lnTo>
                    <a:lnTo>
                      <a:pt x="20355" y="4662"/>
                    </a:lnTo>
                    <a:lnTo>
                      <a:pt x="20155" y="4368"/>
                    </a:lnTo>
                    <a:lnTo>
                      <a:pt x="19945" y="4084"/>
                    </a:lnTo>
                    <a:lnTo>
                      <a:pt x="19724" y="3799"/>
                    </a:lnTo>
                    <a:lnTo>
                      <a:pt x="19503" y="3526"/>
                    </a:lnTo>
                    <a:lnTo>
                      <a:pt x="19271" y="3252"/>
                    </a:lnTo>
                    <a:lnTo>
                      <a:pt x="19029" y="2989"/>
                    </a:lnTo>
                    <a:lnTo>
                      <a:pt x="18776" y="2747"/>
                    </a:lnTo>
                    <a:lnTo>
                      <a:pt x="18524" y="2505"/>
                    </a:lnTo>
                    <a:lnTo>
                      <a:pt x="18250" y="2273"/>
                    </a:lnTo>
                    <a:lnTo>
                      <a:pt x="17977" y="2052"/>
                    </a:lnTo>
                    <a:lnTo>
                      <a:pt x="17682" y="1852"/>
                    </a:lnTo>
                    <a:lnTo>
                      <a:pt x="17387" y="1652"/>
                    </a:lnTo>
                    <a:lnTo>
                      <a:pt x="17071" y="1474"/>
                    </a:lnTo>
                    <a:lnTo>
                      <a:pt x="16745" y="1295"/>
                    </a:lnTo>
                    <a:lnTo>
                      <a:pt x="16419" y="1126"/>
                    </a:lnTo>
                    <a:lnTo>
                      <a:pt x="16093" y="979"/>
                    </a:lnTo>
                    <a:lnTo>
                      <a:pt x="15756" y="832"/>
                    </a:lnTo>
                    <a:lnTo>
                      <a:pt x="15419" y="705"/>
                    </a:lnTo>
                    <a:lnTo>
                      <a:pt x="15082" y="590"/>
                    </a:lnTo>
                    <a:lnTo>
                      <a:pt x="14735" y="474"/>
                    </a:lnTo>
                    <a:lnTo>
                      <a:pt x="14388" y="379"/>
                    </a:lnTo>
                    <a:lnTo>
                      <a:pt x="14040" y="295"/>
                    </a:lnTo>
                    <a:lnTo>
                      <a:pt x="13693" y="221"/>
                    </a:lnTo>
                    <a:lnTo>
                      <a:pt x="13335" y="158"/>
                    </a:lnTo>
                    <a:lnTo>
                      <a:pt x="12967" y="105"/>
                    </a:lnTo>
                    <a:lnTo>
                      <a:pt x="12609" y="63"/>
                    </a:lnTo>
                    <a:lnTo>
                      <a:pt x="12241" y="32"/>
                    </a:lnTo>
                    <a:lnTo>
                      <a:pt x="11872" y="11"/>
                    </a:lnTo>
                    <a:lnTo>
                      <a:pt x="11504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" name="Google Shape;4477;p88">
                <a:extLst>
                  <a:ext uri="{FF2B5EF4-FFF2-40B4-BE49-F238E27FC236}">
                    <a16:creationId xmlns:a16="http://schemas.microsoft.com/office/drawing/2014/main" id="{8E2AF2CF-B1F3-4039-8425-06188AEF3173}"/>
                  </a:ext>
                </a:extLst>
              </p:cNvPr>
              <p:cNvSpPr/>
              <p:nvPr/>
            </p:nvSpPr>
            <p:spPr>
              <a:xfrm>
                <a:off x="1562439" y="3250180"/>
                <a:ext cx="270346" cy="375865"/>
              </a:xfrm>
              <a:custGeom>
                <a:avLst/>
                <a:gdLst/>
                <a:ahLst/>
                <a:cxnLst/>
                <a:rect l="l" t="t" r="r" b="b"/>
                <a:pathLst>
                  <a:path w="14240" h="19798" extrusionOk="0">
                    <a:moveTo>
                      <a:pt x="13072" y="1"/>
                    </a:moveTo>
                    <a:lnTo>
                      <a:pt x="1" y="2348"/>
                    </a:lnTo>
                    <a:lnTo>
                      <a:pt x="5221" y="19797"/>
                    </a:lnTo>
                    <a:lnTo>
                      <a:pt x="14240" y="18176"/>
                    </a:lnTo>
                    <a:lnTo>
                      <a:pt x="13072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4478;p88">
                <a:extLst>
                  <a:ext uri="{FF2B5EF4-FFF2-40B4-BE49-F238E27FC236}">
                    <a16:creationId xmlns:a16="http://schemas.microsoft.com/office/drawing/2014/main" id="{65A87993-3AC6-40C3-81C3-80E366236619}"/>
                  </a:ext>
                </a:extLst>
              </p:cNvPr>
              <p:cNvSpPr/>
              <p:nvPr/>
            </p:nvSpPr>
            <p:spPr>
              <a:xfrm>
                <a:off x="1584614" y="3333716"/>
                <a:ext cx="245590" cy="212195"/>
              </a:xfrm>
              <a:custGeom>
                <a:avLst/>
                <a:gdLst/>
                <a:ahLst/>
                <a:cxnLst/>
                <a:rect l="l" t="t" r="r" b="b"/>
                <a:pathLst>
                  <a:path w="12936" h="11177" extrusionOk="0">
                    <a:moveTo>
                      <a:pt x="12283" y="0"/>
                    </a:moveTo>
                    <a:lnTo>
                      <a:pt x="1" y="2200"/>
                    </a:lnTo>
                    <a:lnTo>
                      <a:pt x="2642" y="11177"/>
                    </a:lnTo>
                    <a:lnTo>
                      <a:pt x="12935" y="9335"/>
                    </a:lnTo>
                    <a:lnTo>
                      <a:pt x="12283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" name="Google Shape;4479;p88">
                <a:extLst>
                  <a:ext uri="{FF2B5EF4-FFF2-40B4-BE49-F238E27FC236}">
                    <a16:creationId xmlns:a16="http://schemas.microsoft.com/office/drawing/2014/main" id="{24AB3691-A2E2-492D-B91A-E8D312364AF6}"/>
                  </a:ext>
                </a:extLst>
              </p:cNvPr>
              <p:cNvSpPr/>
              <p:nvPr/>
            </p:nvSpPr>
            <p:spPr>
              <a:xfrm>
                <a:off x="1550251" y="3211621"/>
                <a:ext cx="270346" cy="108917"/>
              </a:xfrm>
              <a:custGeom>
                <a:avLst/>
                <a:gdLst/>
                <a:ahLst/>
                <a:cxnLst/>
                <a:rect l="l" t="t" r="r" b="b"/>
                <a:pathLst>
                  <a:path w="14240" h="5737" extrusionOk="0">
                    <a:moveTo>
                      <a:pt x="13251" y="1"/>
                    </a:moveTo>
                    <a:lnTo>
                      <a:pt x="13135" y="11"/>
                    </a:lnTo>
                    <a:lnTo>
                      <a:pt x="485" y="2285"/>
                    </a:lnTo>
                    <a:lnTo>
                      <a:pt x="369" y="2316"/>
                    </a:lnTo>
                    <a:lnTo>
                      <a:pt x="264" y="2369"/>
                    </a:lnTo>
                    <a:lnTo>
                      <a:pt x="179" y="2442"/>
                    </a:lnTo>
                    <a:lnTo>
                      <a:pt x="106" y="2527"/>
                    </a:lnTo>
                    <a:lnTo>
                      <a:pt x="43" y="2632"/>
                    </a:lnTo>
                    <a:lnTo>
                      <a:pt x="11" y="2737"/>
                    </a:lnTo>
                    <a:lnTo>
                      <a:pt x="1" y="2853"/>
                    </a:lnTo>
                    <a:lnTo>
                      <a:pt x="11" y="2969"/>
                    </a:lnTo>
                    <a:lnTo>
                      <a:pt x="411" y="5252"/>
                    </a:lnTo>
                    <a:lnTo>
                      <a:pt x="453" y="5368"/>
                    </a:lnTo>
                    <a:lnTo>
                      <a:pt x="506" y="5473"/>
                    </a:lnTo>
                    <a:lnTo>
                      <a:pt x="569" y="5558"/>
                    </a:lnTo>
                    <a:lnTo>
                      <a:pt x="664" y="5631"/>
                    </a:lnTo>
                    <a:lnTo>
                      <a:pt x="758" y="5694"/>
                    </a:lnTo>
                    <a:lnTo>
                      <a:pt x="864" y="5726"/>
                    </a:lnTo>
                    <a:lnTo>
                      <a:pt x="979" y="5737"/>
                    </a:lnTo>
                    <a:lnTo>
                      <a:pt x="1106" y="5737"/>
                    </a:lnTo>
                    <a:lnTo>
                      <a:pt x="13745" y="3463"/>
                    </a:lnTo>
                    <a:lnTo>
                      <a:pt x="13861" y="3432"/>
                    </a:lnTo>
                    <a:lnTo>
                      <a:pt x="13966" y="3379"/>
                    </a:lnTo>
                    <a:lnTo>
                      <a:pt x="14061" y="3305"/>
                    </a:lnTo>
                    <a:lnTo>
                      <a:pt x="14135" y="3221"/>
                    </a:lnTo>
                    <a:lnTo>
                      <a:pt x="14187" y="3116"/>
                    </a:lnTo>
                    <a:lnTo>
                      <a:pt x="14219" y="3011"/>
                    </a:lnTo>
                    <a:lnTo>
                      <a:pt x="14240" y="2895"/>
                    </a:lnTo>
                    <a:lnTo>
                      <a:pt x="14229" y="2779"/>
                    </a:lnTo>
                    <a:lnTo>
                      <a:pt x="13819" y="495"/>
                    </a:lnTo>
                    <a:lnTo>
                      <a:pt x="13787" y="380"/>
                    </a:lnTo>
                    <a:lnTo>
                      <a:pt x="13735" y="274"/>
                    </a:lnTo>
                    <a:lnTo>
                      <a:pt x="13661" y="180"/>
                    </a:lnTo>
                    <a:lnTo>
                      <a:pt x="13577" y="106"/>
                    </a:lnTo>
                    <a:lnTo>
                      <a:pt x="13472" y="53"/>
                    </a:lnTo>
                    <a:lnTo>
                      <a:pt x="13366" y="22"/>
                    </a:lnTo>
                    <a:lnTo>
                      <a:pt x="13251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" name="Google Shape;4480;p88">
                <a:extLst>
                  <a:ext uri="{FF2B5EF4-FFF2-40B4-BE49-F238E27FC236}">
                    <a16:creationId xmlns:a16="http://schemas.microsoft.com/office/drawing/2014/main" id="{ABF0CA02-765B-4E6C-945E-F76D760F5F98}"/>
                  </a:ext>
                </a:extLst>
              </p:cNvPr>
              <p:cNvSpPr/>
              <p:nvPr/>
            </p:nvSpPr>
            <p:spPr>
              <a:xfrm>
                <a:off x="1670941" y="2727893"/>
                <a:ext cx="650768" cy="770468"/>
              </a:xfrm>
              <a:custGeom>
                <a:avLst/>
                <a:gdLst/>
                <a:ahLst/>
                <a:cxnLst/>
                <a:rect l="l" t="t" r="r" b="b"/>
                <a:pathLst>
                  <a:path w="34278" h="40583" extrusionOk="0">
                    <a:moveTo>
                      <a:pt x="26911" y="30184"/>
                    </a:moveTo>
                    <a:lnTo>
                      <a:pt x="26774" y="30300"/>
                    </a:lnTo>
                    <a:lnTo>
                      <a:pt x="26721" y="30353"/>
                    </a:lnTo>
                    <a:lnTo>
                      <a:pt x="26711" y="30363"/>
                    </a:lnTo>
                    <a:lnTo>
                      <a:pt x="26700" y="30384"/>
                    </a:lnTo>
                    <a:lnTo>
                      <a:pt x="26585" y="30479"/>
                    </a:lnTo>
                    <a:lnTo>
                      <a:pt x="26574" y="30479"/>
                    </a:lnTo>
                    <a:lnTo>
                      <a:pt x="26679" y="30374"/>
                    </a:lnTo>
                    <a:lnTo>
                      <a:pt x="26806" y="30268"/>
                    </a:lnTo>
                    <a:lnTo>
                      <a:pt x="26911" y="30184"/>
                    </a:lnTo>
                    <a:close/>
                    <a:moveTo>
                      <a:pt x="13629" y="0"/>
                    </a:moveTo>
                    <a:lnTo>
                      <a:pt x="13545" y="32"/>
                    </a:lnTo>
                    <a:lnTo>
                      <a:pt x="13461" y="63"/>
                    </a:lnTo>
                    <a:lnTo>
                      <a:pt x="13377" y="116"/>
                    </a:lnTo>
                    <a:lnTo>
                      <a:pt x="13292" y="169"/>
                    </a:lnTo>
                    <a:lnTo>
                      <a:pt x="13219" y="242"/>
                    </a:lnTo>
                    <a:lnTo>
                      <a:pt x="13135" y="327"/>
                    </a:lnTo>
                    <a:lnTo>
                      <a:pt x="13050" y="421"/>
                    </a:lnTo>
                    <a:lnTo>
                      <a:pt x="12977" y="516"/>
                    </a:lnTo>
                    <a:lnTo>
                      <a:pt x="12819" y="758"/>
                    </a:lnTo>
                    <a:lnTo>
                      <a:pt x="12672" y="1021"/>
                    </a:lnTo>
                    <a:lnTo>
                      <a:pt x="12524" y="1326"/>
                    </a:lnTo>
                    <a:lnTo>
                      <a:pt x="12387" y="1674"/>
                    </a:lnTo>
                    <a:lnTo>
                      <a:pt x="12261" y="2032"/>
                    </a:lnTo>
                    <a:lnTo>
                      <a:pt x="12135" y="2431"/>
                    </a:lnTo>
                    <a:lnTo>
                      <a:pt x="12019" y="2842"/>
                    </a:lnTo>
                    <a:lnTo>
                      <a:pt x="11903" y="3284"/>
                    </a:lnTo>
                    <a:lnTo>
                      <a:pt x="11809" y="3736"/>
                    </a:lnTo>
                    <a:lnTo>
                      <a:pt x="11714" y="4210"/>
                    </a:lnTo>
                    <a:lnTo>
                      <a:pt x="11640" y="4694"/>
                    </a:lnTo>
                    <a:lnTo>
                      <a:pt x="11566" y="5199"/>
                    </a:lnTo>
                    <a:lnTo>
                      <a:pt x="11503" y="5694"/>
                    </a:lnTo>
                    <a:lnTo>
                      <a:pt x="11451" y="6210"/>
                    </a:lnTo>
                    <a:lnTo>
                      <a:pt x="11419" y="6715"/>
                    </a:lnTo>
                    <a:lnTo>
                      <a:pt x="11388" y="7231"/>
                    </a:lnTo>
                    <a:lnTo>
                      <a:pt x="11377" y="7746"/>
                    </a:lnTo>
                    <a:lnTo>
                      <a:pt x="11377" y="8241"/>
                    </a:lnTo>
                    <a:lnTo>
                      <a:pt x="11398" y="8746"/>
                    </a:lnTo>
                    <a:lnTo>
                      <a:pt x="11430" y="9230"/>
                    </a:lnTo>
                    <a:lnTo>
                      <a:pt x="11472" y="9704"/>
                    </a:lnTo>
                    <a:lnTo>
                      <a:pt x="11535" y="10156"/>
                    </a:lnTo>
                    <a:lnTo>
                      <a:pt x="11609" y="10588"/>
                    </a:lnTo>
                    <a:lnTo>
                      <a:pt x="11703" y="11009"/>
                    </a:lnTo>
                    <a:lnTo>
                      <a:pt x="11809" y="11398"/>
                    </a:lnTo>
                    <a:lnTo>
                      <a:pt x="11872" y="11588"/>
                    </a:lnTo>
                    <a:lnTo>
                      <a:pt x="11935" y="11767"/>
                    </a:lnTo>
                    <a:lnTo>
                      <a:pt x="12008" y="11945"/>
                    </a:lnTo>
                    <a:lnTo>
                      <a:pt x="12082" y="12103"/>
                    </a:lnTo>
                    <a:lnTo>
                      <a:pt x="12166" y="12261"/>
                    </a:lnTo>
                    <a:lnTo>
                      <a:pt x="12251" y="12409"/>
                    </a:lnTo>
                    <a:lnTo>
                      <a:pt x="12966" y="13261"/>
                    </a:lnTo>
                    <a:lnTo>
                      <a:pt x="13629" y="14071"/>
                    </a:lnTo>
                    <a:lnTo>
                      <a:pt x="14419" y="15061"/>
                    </a:lnTo>
                    <a:lnTo>
                      <a:pt x="15524" y="16450"/>
                    </a:lnTo>
                    <a:lnTo>
                      <a:pt x="16892" y="18176"/>
                    </a:lnTo>
                    <a:lnTo>
                      <a:pt x="17607" y="19091"/>
                    </a:lnTo>
                    <a:lnTo>
                      <a:pt x="18344" y="20049"/>
                    </a:lnTo>
                    <a:lnTo>
                      <a:pt x="19081" y="21017"/>
                    </a:lnTo>
                    <a:lnTo>
                      <a:pt x="19828" y="22028"/>
                    </a:lnTo>
                    <a:lnTo>
                      <a:pt x="20586" y="23049"/>
                    </a:lnTo>
                    <a:lnTo>
                      <a:pt x="21333" y="24101"/>
                    </a:lnTo>
                    <a:lnTo>
                      <a:pt x="22080" y="25164"/>
                    </a:lnTo>
                    <a:lnTo>
                      <a:pt x="22806" y="26259"/>
                    </a:lnTo>
                    <a:lnTo>
                      <a:pt x="23164" y="26795"/>
                    </a:lnTo>
                    <a:lnTo>
                      <a:pt x="23512" y="27343"/>
                    </a:lnTo>
                    <a:lnTo>
                      <a:pt x="23848" y="27900"/>
                    </a:lnTo>
                    <a:lnTo>
                      <a:pt x="24175" y="28448"/>
                    </a:lnTo>
                    <a:lnTo>
                      <a:pt x="24490" y="28995"/>
                    </a:lnTo>
                    <a:lnTo>
                      <a:pt x="24785" y="29532"/>
                    </a:lnTo>
                    <a:lnTo>
                      <a:pt x="25059" y="30058"/>
                    </a:lnTo>
                    <a:lnTo>
                      <a:pt x="25301" y="30574"/>
                    </a:lnTo>
                    <a:lnTo>
                      <a:pt x="25490" y="31016"/>
                    </a:lnTo>
                    <a:lnTo>
                      <a:pt x="25459" y="31026"/>
                    </a:lnTo>
                    <a:lnTo>
                      <a:pt x="25301" y="31068"/>
                    </a:lnTo>
                    <a:lnTo>
                      <a:pt x="25217" y="31079"/>
                    </a:lnTo>
                    <a:lnTo>
                      <a:pt x="25195" y="31089"/>
                    </a:lnTo>
                    <a:lnTo>
                      <a:pt x="25143" y="31089"/>
                    </a:lnTo>
                    <a:lnTo>
                      <a:pt x="25048" y="31100"/>
                    </a:lnTo>
                    <a:lnTo>
                      <a:pt x="24343" y="31173"/>
                    </a:lnTo>
                    <a:lnTo>
                      <a:pt x="23617" y="31258"/>
                    </a:lnTo>
                    <a:lnTo>
                      <a:pt x="22880" y="31342"/>
                    </a:lnTo>
                    <a:lnTo>
                      <a:pt x="21449" y="31552"/>
                    </a:lnTo>
                    <a:lnTo>
                      <a:pt x="20744" y="31668"/>
                    </a:lnTo>
                    <a:lnTo>
                      <a:pt x="20049" y="31784"/>
                    </a:lnTo>
                    <a:lnTo>
                      <a:pt x="18681" y="32047"/>
                    </a:lnTo>
                    <a:lnTo>
                      <a:pt x="17334" y="32310"/>
                    </a:lnTo>
                    <a:lnTo>
                      <a:pt x="16018" y="32584"/>
                    </a:lnTo>
                    <a:lnTo>
                      <a:pt x="14745" y="32868"/>
                    </a:lnTo>
                    <a:lnTo>
                      <a:pt x="13503" y="33163"/>
                    </a:lnTo>
                    <a:lnTo>
                      <a:pt x="12303" y="33457"/>
                    </a:lnTo>
                    <a:lnTo>
                      <a:pt x="10030" y="34047"/>
                    </a:lnTo>
                    <a:lnTo>
                      <a:pt x="7946" y="34604"/>
                    </a:lnTo>
                    <a:lnTo>
                      <a:pt x="6978" y="34888"/>
                    </a:lnTo>
                    <a:lnTo>
                      <a:pt x="6515" y="35025"/>
                    </a:lnTo>
                    <a:lnTo>
                      <a:pt x="6062" y="35162"/>
                    </a:lnTo>
                    <a:lnTo>
                      <a:pt x="5841" y="35225"/>
                    </a:lnTo>
                    <a:lnTo>
                      <a:pt x="5620" y="35288"/>
                    </a:lnTo>
                    <a:lnTo>
                      <a:pt x="5410" y="35331"/>
                    </a:lnTo>
                    <a:lnTo>
                      <a:pt x="5189" y="35373"/>
                    </a:lnTo>
                    <a:lnTo>
                      <a:pt x="4768" y="35436"/>
                    </a:lnTo>
                    <a:lnTo>
                      <a:pt x="4357" y="35478"/>
                    </a:lnTo>
                    <a:lnTo>
                      <a:pt x="3568" y="35562"/>
                    </a:lnTo>
                    <a:lnTo>
                      <a:pt x="3210" y="35615"/>
                    </a:lnTo>
                    <a:lnTo>
                      <a:pt x="3031" y="35646"/>
                    </a:lnTo>
                    <a:lnTo>
                      <a:pt x="2863" y="35688"/>
                    </a:lnTo>
                    <a:lnTo>
                      <a:pt x="2537" y="35773"/>
                    </a:lnTo>
                    <a:lnTo>
                      <a:pt x="2242" y="35878"/>
                    </a:lnTo>
                    <a:lnTo>
                      <a:pt x="1958" y="35983"/>
                    </a:lnTo>
                    <a:lnTo>
                      <a:pt x="1705" y="36088"/>
                    </a:lnTo>
                    <a:lnTo>
                      <a:pt x="1589" y="36151"/>
                    </a:lnTo>
                    <a:lnTo>
                      <a:pt x="1474" y="36215"/>
                    </a:lnTo>
                    <a:lnTo>
                      <a:pt x="1263" y="36341"/>
                    </a:lnTo>
                    <a:lnTo>
                      <a:pt x="1084" y="36478"/>
                    </a:lnTo>
                    <a:lnTo>
                      <a:pt x="916" y="36593"/>
                    </a:lnTo>
                    <a:lnTo>
                      <a:pt x="779" y="36720"/>
                    </a:lnTo>
                    <a:lnTo>
                      <a:pt x="653" y="36825"/>
                    </a:lnTo>
                    <a:lnTo>
                      <a:pt x="474" y="37014"/>
                    </a:lnTo>
                    <a:lnTo>
                      <a:pt x="379" y="37141"/>
                    </a:lnTo>
                    <a:lnTo>
                      <a:pt x="337" y="37193"/>
                    </a:lnTo>
                    <a:lnTo>
                      <a:pt x="232" y="37383"/>
                    </a:lnTo>
                    <a:lnTo>
                      <a:pt x="137" y="37583"/>
                    </a:lnTo>
                    <a:lnTo>
                      <a:pt x="74" y="37783"/>
                    </a:lnTo>
                    <a:lnTo>
                      <a:pt x="32" y="37983"/>
                    </a:lnTo>
                    <a:lnTo>
                      <a:pt x="0" y="38193"/>
                    </a:lnTo>
                    <a:lnTo>
                      <a:pt x="0" y="38404"/>
                    </a:lnTo>
                    <a:lnTo>
                      <a:pt x="11" y="38614"/>
                    </a:lnTo>
                    <a:lnTo>
                      <a:pt x="42" y="38814"/>
                    </a:lnTo>
                    <a:lnTo>
                      <a:pt x="95" y="39014"/>
                    </a:lnTo>
                    <a:lnTo>
                      <a:pt x="169" y="39214"/>
                    </a:lnTo>
                    <a:lnTo>
                      <a:pt x="263" y="39403"/>
                    </a:lnTo>
                    <a:lnTo>
                      <a:pt x="369" y="39582"/>
                    </a:lnTo>
                    <a:lnTo>
                      <a:pt x="495" y="39751"/>
                    </a:lnTo>
                    <a:lnTo>
                      <a:pt x="642" y="39898"/>
                    </a:lnTo>
                    <a:lnTo>
                      <a:pt x="811" y="40045"/>
                    </a:lnTo>
                    <a:lnTo>
                      <a:pt x="990" y="40172"/>
                    </a:lnTo>
                    <a:lnTo>
                      <a:pt x="1116" y="40256"/>
                    </a:lnTo>
                    <a:lnTo>
                      <a:pt x="1253" y="40319"/>
                    </a:lnTo>
                    <a:lnTo>
                      <a:pt x="1389" y="40382"/>
                    </a:lnTo>
                    <a:lnTo>
                      <a:pt x="1526" y="40424"/>
                    </a:lnTo>
                    <a:lnTo>
                      <a:pt x="1779" y="40498"/>
                    </a:lnTo>
                    <a:lnTo>
                      <a:pt x="1831" y="40519"/>
                    </a:lnTo>
                    <a:lnTo>
                      <a:pt x="1968" y="40540"/>
                    </a:lnTo>
                    <a:lnTo>
                      <a:pt x="2200" y="40572"/>
                    </a:lnTo>
                    <a:lnTo>
                      <a:pt x="2337" y="40582"/>
                    </a:lnTo>
                    <a:lnTo>
                      <a:pt x="2495" y="40582"/>
                    </a:lnTo>
                    <a:lnTo>
                      <a:pt x="2673" y="40572"/>
                    </a:lnTo>
                    <a:lnTo>
                      <a:pt x="2852" y="40561"/>
                    </a:lnTo>
                    <a:lnTo>
                      <a:pt x="3063" y="40530"/>
                    </a:lnTo>
                    <a:lnTo>
                      <a:pt x="3273" y="40487"/>
                    </a:lnTo>
                    <a:lnTo>
                      <a:pt x="3505" y="40435"/>
                    </a:lnTo>
                    <a:lnTo>
                      <a:pt x="3747" y="40372"/>
                    </a:lnTo>
                    <a:lnTo>
                      <a:pt x="3999" y="40277"/>
                    </a:lnTo>
                    <a:lnTo>
                      <a:pt x="4273" y="40172"/>
                    </a:lnTo>
                    <a:lnTo>
                      <a:pt x="4547" y="40056"/>
                    </a:lnTo>
                    <a:lnTo>
                      <a:pt x="4841" y="39919"/>
                    </a:lnTo>
                    <a:lnTo>
                      <a:pt x="5157" y="39761"/>
                    </a:lnTo>
                    <a:lnTo>
                      <a:pt x="5473" y="39593"/>
                    </a:lnTo>
                    <a:lnTo>
                      <a:pt x="5820" y="39446"/>
                    </a:lnTo>
                    <a:lnTo>
                      <a:pt x="5999" y="39372"/>
                    </a:lnTo>
                    <a:lnTo>
                      <a:pt x="6189" y="39298"/>
                    </a:lnTo>
                    <a:lnTo>
                      <a:pt x="6378" y="39235"/>
                    </a:lnTo>
                    <a:lnTo>
                      <a:pt x="6567" y="39182"/>
                    </a:lnTo>
                    <a:lnTo>
                      <a:pt x="6778" y="39140"/>
                    </a:lnTo>
                    <a:lnTo>
                      <a:pt x="6978" y="39109"/>
                    </a:lnTo>
                    <a:lnTo>
                      <a:pt x="7851" y="38982"/>
                    </a:lnTo>
                    <a:lnTo>
                      <a:pt x="8788" y="38867"/>
                    </a:lnTo>
                    <a:lnTo>
                      <a:pt x="9272" y="38804"/>
                    </a:lnTo>
                    <a:lnTo>
                      <a:pt x="9767" y="38761"/>
                    </a:lnTo>
                    <a:lnTo>
                      <a:pt x="10283" y="38719"/>
                    </a:lnTo>
                    <a:lnTo>
                      <a:pt x="10809" y="38677"/>
                    </a:lnTo>
                    <a:lnTo>
                      <a:pt x="11345" y="38646"/>
                    </a:lnTo>
                    <a:lnTo>
                      <a:pt x="11893" y="38614"/>
                    </a:lnTo>
                    <a:lnTo>
                      <a:pt x="12451" y="38593"/>
                    </a:lnTo>
                    <a:lnTo>
                      <a:pt x="13019" y="38572"/>
                    </a:lnTo>
                    <a:lnTo>
                      <a:pt x="14187" y="38561"/>
                    </a:lnTo>
                    <a:lnTo>
                      <a:pt x="15397" y="38551"/>
                    </a:lnTo>
                    <a:lnTo>
                      <a:pt x="16639" y="38561"/>
                    </a:lnTo>
                    <a:lnTo>
                      <a:pt x="17913" y="38583"/>
                    </a:lnTo>
                    <a:lnTo>
                      <a:pt x="19218" y="38614"/>
                    </a:lnTo>
                    <a:lnTo>
                      <a:pt x="20544" y="38667"/>
                    </a:lnTo>
                    <a:lnTo>
                      <a:pt x="23238" y="38772"/>
                    </a:lnTo>
                    <a:lnTo>
                      <a:pt x="24606" y="38825"/>
                    </a:lnTo>
                    <a:lnTo>
                      <a:pt x="25311" y="38846"/>
                    </a:lnTo>
                    <a:lnTo>
                      <a:pt x="25406" y="38846"/>
                    </a:lnTo>
                    <a:lnTo>
                      <a:pt x="25427" y="38856"/>
                    </a:lnTo>
                    <a:lnTo>
                      <a:pt x="25785" y="38856"/>
                    </a:lnTo>
                    <a:lnTo>
                      <a:pt x="26332" y="38835"/>
                    </a:lnTo>
                    <a:lnTo>
                      <a:pt x="26616" y="38804"/>
                    </a:lnTo>
                    <a:lnTo>
                      <a:pt x="26890" y="38782"/>
                    </a:lnTo>
                    <a:lnTo>
                      <a:pt x="27164" y="38740"/>
                    </a:lnTo>
                    <a:lnTo>
                      <a:pt x="27448" y="38698"/>
                    </a:lnTo>
                    <a:lnTo>
                      <a:pt x="27721" y="38646"/>
                    </a:lnTo>
                    <a:lnTo>
                      <a:pt x="27995" y="38583"/>
                    </a:lnTo>
                    <a:lnTo>
                      <a:pt x="28269" y="38519"/>
                    </a:lnTo>
                    <a:lnTo>
                      <a:pt x="28542" y="38446"/>
                    </a:lnTo>
                    <a:lnTo>
                      <a:pt x="28816" y="38362"/>
                    </a:lnTo>
                    <a:lnTo>
                      <a:pt x="29089" y="38277"/>
                    </a:lnTo>
                    <a:lnTo>
                      <a:pt x="29353" y="38183"/>
                    </a:lnTo>
                    <a:lnTo>
                      <a:pt x="29616" y="38077"/>
                    </a:lnTo>
                    <a:lnTo>
                      <a:pt x="29879" y="37962"/>
                    </a:lnTo>
                    <a:lnTo>
                      <a:pt x="30142" y="37846"/>
                    </a:lnTo>
                    <a:lnTo>
                      <a:pt x="30405" y="37730"/>
                    </a:lnTo>
                    <a:lnTo>
                      <a:pt x="30658" y="37593"/>
                    </a:lnTo>
                    <a:lnTo>
                      <a:pt x="30910" y="37456"/>
                    </a:lnTo>
                    <a:lnTo>
                      <a:pt x="31163" y="37320"/>
                    </a:lnTo>
                    <a:lnTo>
                      <a:pt x="31689" y="36983"/>
                    </a:lnTo>
                    <a:lnTo>
                      <a:pt x="31836" y="36888"/>
                    </a:lnTo>
                    <a:lnTo>
                      <a:pt x="32089" y="36699"/>
                    </a:lnTo>
                    <a:lnTo>
                      <a:pt x="32352" y="36478"/>
                    </a:lnTo>
                    <a:lnTo>
                      <a:pt x="32594" y="36236"/>
                    </a:lnTo>
                    <a:lnTo>
                      <a:pt x="32836" y="35973"/>
                    </a:lnTo>
                    <a:lnTo>
                      <a:pt x="33047" y="35699"/>
                    </a:lnTo>
                    <a:lnTo>
                      <a:pt x="33247" y="35425"/>
                    </a:lnTo>
                    <a:lnTo>
                      <a:pt x="33425" y="35141"/>
                    </a:lnTo>
                    <a:lnTo>
                      <a:pt x="33583" y="34857"/>
                    </a:lnTo>
                    <a:lnTo>
                      <a:pt x="33720" y="34573"/>
                    </a:lnTo>
                    <a:lnTo>
                      <a:pt x="33836" y="34289"/>
                    </a:lnTo>
                    <a:lnTo>
                      <a:pt x="33931" y="34015"/>
                    </a:lnTo>
                    <a:lnTo>
                      <a:pt x="34015" y="33741"/>
                    </a:lnTo>
                    <a:lnTo>
                      <a:pt x="34089" y="33489"/>
                    </a:lnTo>
                    <a:lnTo>
                      <a:pt x="34141" y="33236"/>
                    </a:lnTo>
                    <a:lnTo>
                      <a:pt x="34183" y="32994"/>
                    </a:lnTo>
                    <a:lnTo>
                      <a:pt x="34215" y="32763"/>
                    </a:lnTo>
                    <a:lnTo>
                      <a:pt x="34246" y="32542"/>
                    </a:lnTo>
                    <a:lnTo>
                      <a:pt x="34257" y="32321"/>
                    </a:lnTo>
                    <a:lnTo>
                      <a:pt x="34278" y="31921"/>
                    </a:lnTo>
                    <a:lnTo>
                      <a:pt x="34278" y="31542"/>
                    </a:lnTo>
                    <a:lnTo>
                      <a:pt x="34257" y="31184"/>
                    </a:lnTo>
                    <a:lnTo>
                      <a:pt x="34225" y="30847"/>
                    </a:lnTo>
                    <a:lnTo>
                      <a:pt x="34183" y="30531"/>
                    </a:lnTo>
                    <a:lnTo>
                      <a:pt x="34141" y="30226"/>
                    </a:lnTo>
                    <a:lnTo>
                      <a:pt x="34089" y="29942"/>
                    </a:lnTo>
                    <a:lnTo>
                      <a:pt x="34036" y="29668"/>
                    </a:lnTo>
                    <a:lnTo>
                      <a:pt x="33910" y="29142"/>
                    </a:lnTo>
                    <a:lnTo>
                      <a:pt x="33773" y="28658"/>
                    </a:lnTo>
                    <a:lnTo>
                      <a:pt x="33625" y="28195"/>
                    </a:lnTo>
                    <a:lnTo>
                      <a:pt x="33478" y="27742"/>
                    </a:lnTo>
                    <a:lnTo>
                      <a:pt x="33320" y="27321"/>
                    </a:lnTo>
                    <a:lnTo>
                      <a:pt x="33152" y="26901"/>
                    </a:lnTo>
                    <a:lnTo>
                      <a:pt x="32994" y="26501"/>
                    </a:lnTo>
                    <a:lnTo>
                      <a:pt x="32826" y="26101"/>
                    </a:lnTo>
                    <a:lnTo>
                      <a:pt x="32657" y="25722"/>
                    </a:lnTo>
                    <a:lnTo>
                      <a:pt x="32299" y="24975"/>
                    </a:lnTo>
                    <a:lnTo>
                      <a:pt x="31942" y="24248"/>
                    </a:lnTo>
                    <a:lnTo>
                      <a:pt x="31584" y="23543"/>
                    </a:lnTo>
                    <a:lnTo>
                      <a:pt x="31215" y="22859"/>
                    </a:lnTo>
                    <a:lnTo>
                      <a:pt x="30847" y="22186"/>
                    </a:lnTo>
                    <a:lnTo>
                      <a:pt x="30468" y="21533"/>
                    </a:lnTo>
                    <a:lnTo>
                      <a:pt x="30089" y="20891"/>
                    </a:lnTo>
                    <a:lnTo>
                      <a:pt x="29710" y="20260"/>
                    </a:lnTo>
                    <a:lnTo>
                      <a:pt x="29321" y="19639"/>
                    </a:lnTo>
                    <a:lnTo>
                      <a:pt x="28942" y="19028"/>
                    </a:lnTo>
                    <a:lnTo>
                      <a:pt x="28174" y="17839"/>
                    </a:lnTo>
                    <a:lnTo>
                      <a:pt x="27406" y="16681"/>
                    </a:lnTo>
                    <a:lnTo>
                      <a:pt x="26648" y="15566"/>
                    </a:lnTo>
                    <a:lnTo>
                      <a:pt x="25901" y="14492"/>
                    </a:lnTo>
                    <a:lnTo>
                      <a:pt x="25164" y="13461"/>
                    </a:lnTo>
                    <a:lnTo>
                      <a:pt x="24438" y="12461"/>
                    </a:lnTo>
                    <a:lnTo>
                      <a:pt x="23733" y="11514"/>
                    </a:lnTo>
                    <a:lnTo>
                      <a:pt x="23048" y="10598"/>
                    </a:lnTo>
                    <a:lnTo>
                      <a:pt x="21754" y="8904"/>
                    </a:lnTo>
                    <a:lnTo>
                      <a:pt x="20554" y="7388"/>
                    </a:lnTo>
                    <a:lnTo>
                      <a:pt x="19502" y="6062"/>
                    </a:lnTo>
                    <a:lnTo>
                      <a:pt x="18597" y="4947"/>
                    </a:lnTo>
                    <a:lnTo>
                      <a:pt x="16818" y="2842"/>
                    </a:lnTo>
                    <a:lnTo>
                      <a:pt x="16566" y="2558"/>
                    </a:lnTo>
                    <a:lnTo>
                      <a:pt x="16197" y="2179"/>
                    </a:lnTo>
                    <a:lnTo>
                      <a:pt x="15766" y="1758"/>
                    </a:lnTo>
                    <a:lnTo>
                      <a:pt x="15292" y="1305"/>
                    </a:lnTo>
                    <a:lnTo>
                      <a:pt x="14808" y="863"/>
                    </a:lnTo>
                    <a:lnTo>
                      <a:pt x="14566" y="663"/>
                    </a:lnTo>
                    <a:lnTo>
                      <a:pt x="14345" y="484"/>
                    </a:lnTo>
                    <a:lnTo>
                      <a:pt x="14134" y="316"/>
                    </a:lnTo>
                    <a:lnTo>
                      <a:pt x="13945" y="179"/>
                    </a:lnTo>
                    <a:lnTo>
                      <a:pt x="13777" y="74"/>
                    </a:lnTo>
                    <a:lnTo>
                      <a:pt x="13629" y="0"/>
                    </a:lnTo>
                    <a:close/>
                  </a:path>
                </a:pathLst>
              </a:custGeom>
              <a:solidFill>
                <a:srgbClr val="FFC0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" name="Google Shape;4481;p88">
                <a:extLst>
                  <a:ext uri="{FF2B5EF4-FFF2-40B4-BE49-F238E27FC236}">
                    <a16:creationId xmlns:a16="http://schemas.microsoft.com/office/drawing/2014/main" id="{4BD7C7FA-66CF-49DE-8341-1013213B3D8E}"/>
                  </a:ext>
                </a:extLst>
              </p:cNvPr>
              <p:cNvSpPr/>
              <p:nvPr/>
            </p:nvSpPr>
            <p:spPr>
              <a:xfrm>
                <a:off x="1654557" y="2375829"/>
                <a:ext cx="86135" cy="86135"/>
              </a:xfrm>
              <a:custGeom>
                <a:avLst/>
                <a:gdLst/>
                <a:ahLst/>
                <a:cxnLst/>
                <a:rect l="l" t="t" r="r" b="b"/>
                <a:pathLst>
                  <a:path w="4537" h="4537" extrusionOk="0">
                    <a:moveTo>
                      <a:pt x="2274" y="0"/>
                    </a:moveTo>
                    <a:lnTo>
                      <a:pt x="2042" y="11"/>
                    </a:lnTo>
                    <a:lnTo>
                      <a:pt x="1810" y="43"/>
                    </a:lnTo>
                    <a:lnTo>
                      <a:pt x="1600" y="95"/>
                    </a:lnTo>
                    <a:lnTo>
                      <a:pt x="1389" y="179"/>
                    </a:lnTo>
                    <a:lnTo>
                      <a:pt x="1189" y="274"/>
                    </a:lnTo>
                    <a:lnTo>
                      <a:pt x="1000" y="390"/>
                    </a:lnTo>
                    <a:lnTo>
                      <a:pt x="821" y="516"/>
                    </a:lnTo>
                    <a:lnTo>
                      <a:pt x="663" y="663"/>
                    </a:lnTo>
                    <a:lnTo>
                      <a:pt x="516" y="821"/>
                    </a:lnTo>
                    <a:lnTo>
                      <a:pt x="390" y="1000"/>
                    </a:lnTo>
                    <a:lnTo>
                      <a:pt x="274" y="1190"/>
                    </a:lnTo>
                    <a:lnTo>
                      <a:pt x="179" y="1379"/>
                    </a:lnTo>
                    <a:lnTo>
                      <a:pt x="105" y="1590"/>
                    </a:lnTo>
                    <a:lnTo>
                      <a:pt x="42" y="1811"/>
                    </a:lnTo>
                    <a:lnTo>
                      <a:pt x="11" y="2032"/>
                    </a:lnTo>
                    <a:lnTo>
                      <a:pt x="0" y="2263"/>
                    </a:lnTo>
                    <a:lnTo>
                      <a:pt x="11" y="2495"/>
                    </a:lnTo>
                    <a:lnTo>
                      <a:pt x="42" y="2726"/>
                    </a:lnTo>
                    <a:lnTo>
                      <a:pt x="105" y="2937"/>
                    </a:lnTo>
                    <a:lnTo>
                      <a:pt x="179" y="3147"/>
                    </a:lnTo>
                    <a:lnTo>
                      <a:pt x="274" y="3347"/>
                    </a:lnTo>
                    <a:lnTo>
                      <a:pt x="390" y="3537"/>
                    </a:lnTo>
                    <a:lnTo>
                      <a:pt x="516" y="3716"/>
                    </a:lnTo>
                    <a:lnTo>
                      <a:pt x="663" y="3873"/>
                    </a:lnTo>
                    <a:lnTo>
                      <a:pt x="821" y="4021"/>
                    </a:lnTo>
                    <a:lnTo>
                      <a:pt x="1000" y="4147"/>
                    </a:lnTo>
                    <a:lnTo>
                      <a:pt x="1189" y="4263"/>
                    </a:lnTo>
                    <a:lnTo>
                      <a:pt x="1389" y="4358"/>
                    </a:lnTo>
                    <a:lnTo>
                      <a:pt x="1600" y="4431"/>
                    </a:lnTo>
                    <a:lnTo>
                      <a:pt x="1810" y="4494"/>
                    </a:lnTo>
                    <a:lnTo>
                      <a:pt x="2042" y="4526"/>
                    </a:lnTo>
                    <a:lnTo>
                      <a:pt x="2274" y="4536"/>
                    </a:lnTo>
                    <a:lnTo>
                      <a:pt x="2505" y="4526"/>
                    </a:lnTo>
                    <a:lnTo>
                      <a:pt x="2726" y="4494"/>
                    </a:lnTo>
                    <a:lnTo>
                      <a:pt x="2947" y="4431"/>
                    </a:lnTo>
                    <a:lnTo>
                      <a:pt x="3158" y="4358"/>
                    </a:lnTo>
                    <a:lnTo>
                      <a:pt x="3347" y="4263"/>
                    </a:lnTo>
                    <a:lnTo>
                      <a:pt x="3536" y="4147"/>
                    </a:lnTo>
                    <a:lnTo>
                      <a:pt x="3715" y="4021"/>
                    </a:lnTo>
                    <a:lnTo>
                      <a:pt x="3873" y="3873"/>
                    </a:lnTo>
                    <a:lnTo>
                      <a:pt x="4021" y="3716"/>
                    </a:lnTo>
                    <a:lnTo>
                      <a:pt x="4147" y="3537"/>
                    </a:lnTo>
                    <a:lnTo>
                      <a:pt x="4263" y="3347"/>
                    </a:lnTo>
                    <a:lnTo>
                      <a:pt x="4357" y="3147"/>
                    </a:lnTo>
                    <a:lnTo>
                      <a:pt x="4442" y="2937"/>
                    </a:lnTo>
                    <a:lnTo>
                      <a:pt x="4494" y="2726"/>
                    </a:lnTo>
                    <a:lnTo>
                      <a:pt x="4526" y="2495"/>
                    </a:lnTo>
                    <a:lnTo>
                      <a:pt x="4536" y="2263"/>
                    </a:lnTo>
                    <a:lnTo>
                      <a:pt x="4526" y="2032"/>
                    </a:lnTo>
                    <a:lnTo>
                      <a:pt x="4494" y="1811"/>
                    </a:lnTo>
                    <a:lnTo>
                      <a:pt x="4442" y="1590"/>
                    </a:lnTo>
                    <a:lnTo>
                      <a:pt x="4357" y="1379"/>
                    </a:lnTo>
                    <a:lnTo>
                      <a:pt x="4263" y="1190"/>
                    </a:lnTo>
                    <a:lnTo>
                      <a:pt x="4147" y="1000"/>
                    </a:lnTo>
                    <a:lnTo>
                      <a:pt x="4021" y="821"/>
                    </a:lnTo>
                    <a:lnTo>
                      <a:pt x="3873" y="663"/>
                    </a:lnTo>
                    <a:lnTo>
                      <a:pt x="3715" y="516"/>
                    </a:lnTo>
                    <a:lnTo>
                      <a:pt x="3536" y="390"/>
                    </a:lnTo>
                    <a:lnTo>
                      <a:pt x="3347" y="274"/>
                    </a:lnTo>
                    <a:lnTo>
                      <a:pt x="3158" y="179"/>
                    </a:lnTo>
                    <a:lnTo>
                      <a:pt x="2947" y="95"/>
                    </a:lnTo>
                    <a:lnTo>
                      <a:pt x="2726" y="43"/>
                    </a:lnTo>
                    <a:lnTo>
                      <a:pt x="2505" y="11"/>
                    </a:lnTo>
                    <a:lnTo>
                      <a:pt x="2274" y="0"/>
                    </a:lnTo>
                    <a:close/>
                  </a:path>
                </a:pathLst>
              </a:custGeom>
              <a:solidFill>
                <a:srgbClr val="FFC0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" name="Google Shape;4482;p88">
                <a:extLst>
                  <a:ext uri="{FF2B5EF4-FFF2-40B4-BE49-F238E27FC236}">
                    <a16:creationId xmlns:a16="http://schemas.microsoft.com/office/drawing/2014/main" id="{7C403231-8321-41DE-A1E1-7E07316F39BC}"/>
                  </a:ext>
                </a:extLst>
              </p:cNvPr>
              <p:cNvSpPr/>
              <p:nvPr/>
            </p:nvSpPr>
            <p:spPr>
              <a:xfrm>
                <a:off x="1685313" y="1974820"/>
                <a:ext cx="222219" cy="222200"/>
              </a:xfrm>
              <a:custGeom>
                <a:avLst/>
                <a:gdLst/>
                <a:ahLst/>
                <a:cxnLst/>
                <a:rect l="l" t="t" r="r" b="b"/>
                <a:pathLst>
                  <a:path w="11705" h="11704" extrusionOk="0">
                    <a:moveTo>
                      <a:pt x="5853" y="0"/>
                    </a:moveTo>
                    <a:lnTo>
                      <a:pt x="5547" y="11"/>
                    </a:lnTo>
                    <a:lnTo>
                      <a:pt x="5253" y="32"/>
                    </a:lnTo>
                    <a:lnTo>
                      <a:pt x="4958" y="74"/>
                    </a:lnTo>
                    <a:lnTo>
                      <a:pt x="4674" y="126"/>
                    </a:lnTo>
                    <a:lnTo>
                      <a:pt x="4390" y="190"/>
                    </a:lnTo>
                    <a:lnTo>
                      <a:pt x="4116" y="263"/>
                    </a:lnTo>
                    <a:lnTo>
                      <a:pt x="3842" y="358"/>
                    </a:lnTo>
                    <a:lnTo>
                      <a:pt x="3579" y="463"/>
                    </a:lnTo>
                    <a:lnTo>
                      <a:pt x="3316" y="579"/>
                    </a:lnTo>
                    <a:lnTo>
                      <a:pt x="3064" y="705"/>
                    </a:lnTo>
                    <a:lnTo>
                      <a:pt x="2822" y="853"/>
                    </a:lnTo>
                    <a:lnTo>
                      <a:pt x="2579" y="1000"/>
                    </a:lnTo>
                    <a:lnTo>
                      <a:pt x="2348" y="1168"/>
                    </a:lnTo>
                    <a:lnTo>
                      <a:pt x="2127" y="1337"/>
                    </a:lnTo>
                    <a:lnTo>
                      <a:pt x="1916" y="1526"/>
                    </a:lnTo>
                    <a:lnTo>
                      <a:pt x="1716" y="1716"/>
                    </a:lnTo>
                    <a:lnTo>
                      <a:pt x="1527" y="1916"/>
                    </a:lnTo>
                    <a:lnTo>
                      <a:pt x="1338" y="2137"/>
                    </a:lnTo>
                    <a:lnTo>
                      <a:pt x="1169" y="2358"/>
                    </a:lnTo>
                    <a:lnTo>
                      <a:pt x="1001" y="2579"/>
                    </a:lnTo>
                    <a:lnTo>
                      <a:pt x="853" y="2821"/>
                    </a:lnTo>
                    <a:lnTo>
                      <a:pt x="706" y="3063"/>
                    </a:lnTo>
                    <a:lnTo>
                      <a:pt x="580" y="3315"/>
                    </a:lnTo>
                    <a:lnTo>
                      <a:pt x="464" y="3578"/>
                    </a:lnTo>
                    <a:lnTo>
                      <a:pt x="359" y="3841"/>
                    </a:lnTo>
                    <a:lnTo>
                      <a:pt x="264" y="4115"/>
                    </a:lnTo>
                    <a:lnTo>
                      <a:pt x="190" y="4389"/>
                    </a:lnTo>
                    <a:lnTo>
                      <a:pt x="127" y="4673"/>
                    </a:lnTo>
                    <a:lnTo>
                      <a:pt x="75" y="4957"/>
                    </a:lnTo>
                    <a:lnTo>
                      <a:pt x="33" y="5252"/>
                    </a:lnTo>
                    <a:lnTo>
                      <a:pt x="12" y="5546"/>
                    </a:lnTo>
                    <a:lnTo>
                      <a:pt x="1" y="5852"/>
                    </a:lnTo>
                    <a:lnTo>
                      <a:pt x="12" y="6157"/>
                    </a:lnTo>
                    <a:lnTo>
                      <a:pt x="33" y="6452"/>
                    </a:lnTo>
                    <a:lnTo>
                      <a:pt x="75" y="6746"/>
                    </a:lnTo>
                    <a:lnTo>
                      <a:pt x="127" y="7030"/>
                    </a:lnTo>
                    <a:lnTo>
                      <a:pt x="190" y="7315"/>
                    </a:lnTo>
                    <a:lnTo>
                      <a:pt x="264" y="7588"/>
                    </a:lnTo>
                    <a:lnTo>
                      <a:pt x="359" y="7862"/>
                    </a:lnTo>
                    <a:lnTo>
                      <a:pt x="464" y="8125"/>
                    </a:lnTo>
                    <a:lnTo>
                      <a:pt x="580" y="8388"/>
                    </a:lnTo>
                    <a:lnTo>
                      <a:pt x="706" y="8641"/>
                    </a:lnTo>
                    <a:lnTo>
                      <a:pt x="853" y="8883"/>
                    </a:lnTo>
                    <a:lnTo>
                      <a:pt x="1001" y="9125"/>
                    </a:lnTo>
                    <a:lnTo>
                      <a:pt x="1169" y="9356"/>
                    </a:lnTo>
                    <a:lnTo>
                      <a:pt x="1338" y="9577"/>
                    </a:lnTo>
                    <a:lnTo>
                      <a:pt x="1527" y="9788"/>
                    </a:lnTo>
                    <a:lnTo>
                      <a:pt x="1716" y="9988"/>
                    </a:lnTo>
                    <a:lnTo>
                      <a:pt x="1916" y="10177"/>
                    </a:lnTo>
                    <a:lnTo>
                      <a:pt x="2127" y="10367"/>
                    </a:lnTo>
                    <a:lnTo>
                      <a:pt x="2348" y="10535"/>
                    </a:lnTo>
                    <a:lnTo>
                      <a:pt x="2579" y="10703"/>
                    </a:lnTo>
                    <a:lnTo>
                      <a:pt x="2822" y="10851"/>
                    </a:lnTo>
                    <a:lnTo>
                      <a:pt x="3064" y="10998"/>
                    </a:lnTo>
                    <a:lnTo>
                      <a:pt x="3316" y="11124"/>
                    </a:lnTo>
                    <a:lnTo>
                      <a:pt x="3579" y="11240"/>
                    </a:lnTo>
                    <a:lnTo>
                      <a:pt x="3842" y="11345"/>
                    </a:lnTo>
                    <a:lnTo>
                      <a:pt x="4116" y="11440"/>
                    </a:lnTo>
                    <a:lnTo>
                      <a:pt x="4390" y="11514"/>
                    </a:lnTo>
                    <a:lnTo>
                      <a:pt x="4674" y="11587"/>
                    </a:lnTo>
                    <a:lnTo>
                      <a:pt x="4958" y="11630"/>
                    </a:lnTo>
                    <a:lnTo>
                      <a:pt x="5253" y="11672"/>
                    </a:lnTo>
                    <a:lnTo>
                      <a:pt x="5547" y="11693"/>
                    </a:lnTo>
                    <a:lnTo>
                      <a:pt x="5853" y="11703"/>
                    </a:lnTo>
                    <a:lnTo>
                      <a:pt x="6158" y="11693"/>
                    </a:lnTo>
                    <a:lnTo>
                      <a:pt x="6452" y="11672"/>
                    </a:lnTo>
                    <a:lnTo>
                      <a:pt x="6747" y="11630"/>
                    </a:lnTo>
                    <a:lnTo>
                      <a:pt x="7031" y="11587"/>
                    </a:lnTo>
                    <a:lnTo>
                      <a:pt x="7315" y="11514"/>
                    </a:lnTo>
                    <a:lnTo>
                      <a:pt x="7589" y="11440"/>
                    </a:lnTo>
                    <a:lnTo>
                      <a:pt x="7863" y="11345"/>
                    </a:lnTo>
                    <a:lnTo>
                      <a:pt x="8126" y="11240"/>
                    </a:lnTo>
                    <a:lnTo>
                      <a:pt x="8389" y="11124"/>
                    </a:lnTo>
                    <a:lnTo>
                      <a:pt x="8641" y="10998"/>
                    </a:lnTo>
                    <a:lnTo>
                      <a:pt x="8884" y="10851"/>
                    </a:lnTo>
                    <a:lnTo>
                      <a:pt x="9126" y="10703"/>
                    </a:lnTo>
                    <a:lnTo>
                      <a:pt x="9357" y="10535"/>
                    </a:lnTo>
                    <a:lnTo>
                      <a:pt x="9578" y="10367"/>
                    </a:lnTo>
                    <a:lnTo>
                      <a:pt x="9789" y="10177"/>
                    </a:lnTo>
                    <a:lnTo>
                      <a:pt x="9989" y="9988"/>
                    </a:lnTo>
                    <a:lnTo>
                      <a:pt x="10178" y="9788"/>
                    </a:lnTo>
                    <a:lnTo>
                      <a:pt x="10367" y="9577"/>
                    </a:lnTo>
                    <a:lnTo>
                      <a:pt x="10536" y="9356"/>
                    </a:lnTo>
                    <a:lnTo>
                      <a:pt x="10704" y="9125"/>
                    </a:lnTo>
                    <a:lnTo>
                      <a:pt x="10852" y="8883"/>
                    </a:lnTo>
                    <a:lnTo>
                      <a:pt x="10999" y="8641"/>
                    </a:lnTo>
                    <a:lnTo>
                      <a:pt x="11125" y="8388"/>
                    </a:lnTo>
                    <a:lnTo>
                      <a:pt x="11241" y="8125"/>
                    </a:lnTo>
                    <a:lnTo>
                      <a:pt x="11346" y="7862"/>
                    </a:lnTo>
                    <a:lnTo>
                      <a:pt x="11441" y="7588"/>
                    </a:lnTo>
                    <a:lnTo>
                      <a:pt x="11515" y="7315"/>
                    </a:lnTo>
                    <a:lnTo>
                      <a:pt x="11578" y="7030"/>
                    </a:lnTo>
                    <a:lnTo>
                      <a:pt x="11630" y="6746"/>
                    </a:lnTo>
                    <a:lnTo>
                      <a:pt x="11672" y="6452"/>
                    </a:lnTo>
                    <a:lnTo>
                      <a:pt x="11694" y="6157"/>
                    </a:lnTo>
                    <a:lnTo>
                      <a:pt x="11704" y="5852"/>
                    </a:lnTo>
                    <a:lnTo>
                      <a:pt x="11694" y="5546"/>
                    </a:lnTo>
                    <a:lnTo>
                      <a:pt x="11672" y="5252"/>
                    </a:lnTo>
                    <a:lnTo>
                      <a:pt x="11630" y="4957"/>
                    </a:lnTo>
                    <a:lnTo>
                      <a:pt x="11578" y="4673"/>
                    </a:lnTo>
                    <a:lnTo>
                      <a:pt x="11515" y="4389"/>
                    </a:lnTo>
                    <a:lnTo>
                      <a:pt x="11441" y="4115"/>
                    </a:lnTo>
                    <a:lnTo>
                      <a:pt x="11346" y="3841"/>
                    </a:lnTo>
                    <a:lnTo>
                      <a:pt x="11241" y="3578"/>
                    </a:lnTo>
                    <a:lnTo>
                      <a:pt x="11125" y="3315"/>
                    </a:lnTo>
                    <a:lnTo>
                      <a:pt x="10999" y="3063"/>
                    </a:lnTo>
                    <a:lnTo>
                      <a:pt x="10852" y="2821"/>
                    </a:lnTo>
                    <a:lnTo>
                      <a:pt x="10704" y="2579"/>
                    </a:lnTo>
                    <a:lnTo>
                      <a:pt x="10536" y="2358"/>
                    </a:lnTo>
                    <a:lnTo>
                      <a:pt x="10367" y="2137"/>
                    </a:lnTo>
                    <a:lnTo>
                      <a:pt x="10178" y="1916"/>
                    </a:lnTo>
                    <a:lnTo>
                      <a:pt x="9989" y="1716"/>
                    </a:lnTo>
                    <a:lnTo>
                      <a:pt x="9789" y="1526"/>
                    </a:lnTo>
                    <a:lnTo>
                      <a:pt x="9578" y="1337"/>
                    </a:lnTo>
                    <a:lnTo>
                      <a:pt x="9357" y="1168"/>
                    </a:lnTo>
                    <a:lnTo>
                      <a:pt x="9126" y="1000"/>
                    </a:lnTo>
                    <a:lnTo>
                      <a:pt x="8884" y="853"/>
                    </a:lnTo>
                    <a:lnTo>
                      <a:pt x="8641" y="705"/>
                    </a:lnTo>
                    <a:lnTo>
                      <a:pt x="8389" y="579"/>
                    </a:lnTo>
                    <a:lnTo>
                      <a:pt x="8126" y="463"/>
                    </a:lnTo>
                    <a:lnTo>
                      <a:pt x="7863" y="358"/>
                    </a:lnTo>
                    <a:lnTo>
                      <a:pt x="7589" y="263"/>
                    </a:lnTo>
                    <a:lnTo>
                      <a:pt x="7315" y="190"/>
                    </a:lnTo>
                    <a:lnTo>
                      <a:pt x="7031" y="126"/>
                    </a:lnTo>
                    <a:lnTo>
                      <a:pt x="6747" y="74"/>
                    </a:lnTo>
                    <a:lnTo>
                      <a:pt x="6452" y="32"/>
                    </a:lnTo>
                    <a:lnTo>
                      <a:pt x="6158" y="11"/>
                    </a:lnTo>
                    <a:lnTo>
                      <a:pt x="5853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" name="Google Shape;4483;p88">
                <a:extLst>
                  <a:ext uri="{FF2B5EF4-FFF2-40B4-BE49-F238E27FC236}">
                    <a16:creationId xmlns:a16="http://schemas.microsoft.com/office/drawing/2014/main" id="{512AE992-E122-41C8-8108-A0FA6CD7CB68}"/>
                  </a:ext>
                </a:extLst>
              </p:cNvPr>
              <p:cNvSpPr/>
              <p:nvPr/>
            </p:nvSpPr>
            <p:spPr>
              <a:xfrm>
                <a:off x="1562439" y="2538078"/>
                <a:ext cx="81730" cy="61151"/>
              </a:xfrm>
              <a:custGeom>
                <a:avLst/>
                <a:gdLst/>
                <a:ahLst/>
                <a:cxnLst/>
                <a:rect l="l" t="t" r="r" b="b"/>
                <a:pathLst>
                  <a:path w="4305" h="3221" extrusionOk="0">
                    <a:moveTo>
                      <a:pt x="4305" y="0"/>
                    </a:moveTo>
                    <a:lnTo>
                      <a:pt x="3852" y="179"/>
                    </a:lnTo>
                    <a:lnTo>
                      <a:pt x="2768" y="600"/>
                    </a:lnTo>
                    <a:lnTo>
                      <a:pt x="2126" y="842"/>
                    </a:lnTo>
                    <a:lnTo>
                      <a:pt x="1484" y="1074"/>
                    </a:lnTo>
                    <a:lnTo>
                      <a:pt x="895" y="1274"/>
                    </a:lnTo>
                    <a:lnTo>
                      <a:pt x="422" y="1421"/>
                    </a:lnTo>
                    <a:lnTo>
                      <a:pt x="1" y="3221"/>
                    </a:lnTo>
                    <a:lnTo>
                      <a:pt x="148" y="3168"/>
                    </a:lnTo>
                    <a:lnTo>
                      <a:pt x="548" y="3031"/>
                    </a:lnTo>
                    <a:lnTo>
                      <a:pt x="821" y="2926"/>
                    </a:lnTo>
                    <a:lnTo>
                      <a:pt x="1127" y="2800"/>
                    </a:lnTo>
                    <a:lnTo>
                      <a:pt x="1463" y="2642"/>
                    </a:lnTo>
                    <a:lnTo>
                      <a:pt x="1821" y="2463"/>
                    </a:lnTo>
                    <a:lnTo>
                      <a:pt x="2179" y="2252"/>
                    </a:lnTo>
                    <a:lnTo>
                      <a:pt x="2369" y="2137"/>
                    </a:lnTo>
                    <a:lnTo>
                      <a:pt x="2547" y="2010"/>
                    </a:lnTo>
                    <a:lnTo>
                      <a:pt x="2726" y="1884"/>
                    </a:lnTo>
                    <a:lnTo>
                      <a:pt x="2905" y="1747"/>
                    </a:lnTo>
                    <a:lnTo>
                      <a:pt x="3084" y="1610"/>
                    </a:lnTo>
                    <a:lnTo>
                      <a:pt x="3253" y="1463"/>
                    </a:lnTo>
                    <a:lnTo>
                      <a:pt x="3421" y="1305"/>
                    </a:lnTo>
                    <a:lnTo>
                      <a:pt x="3579" y="1137"/>
                    </a:lnTo>
                    <a:lnTo>
                      <a:pt x="3726" y="968"/>
                    </a:lnTo>
                    <a:lnTo>
                      <a:pt x="3863" y="790"/>
                    </a:lnTo>
                    <a:lnTo>
                      <a:pt x="3989" y="600"/>
                    </a:lnTo>
                    <a:lnTo>
                      <a:pt x="4105" y="411"/>
                    </a:lnTo>
                    <a:lnTo>
                      <a:pt x="4210" y="211"/>
                    </a:lnTo>
                    <a:lnTo>
                      <a:pt x="4305" y="0"/>
                    </a:lnTo>
                    <a:close/>
                  </a:path>
                </a:pathLst>
              </a:custGeom>
              <a:solidFill>
                <a:srgbClr val="FFAD9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" name="Google Shape;4484;p88">
                <a:extLst>
                  <a:ext uri="{FF2B5EF4-FFF2-40B4-BE49-F238E27FC236}">
                    <a16:creationId xmlns:a16="http://schemas.microsoft.com/office/drawing/2014/main" id="{541A00B6-A2AA-4F7E-8EDD-C0FDF5EBB95F}"/>
                  </a:ext>
                </a:extLst>
              </p:cNvPr>
              <p:cNvSpPr/>
              <p:nvPr/>
            </p:nvSpPr>
            <p:spPr>
              <a:xfrm>
                <a:off x="1439755" y="2463750"/>
                <a:ext cx="84540" cy="32977"/>
              </a:xfrm>
              <a:custGeom>
                <a:avLst/>
                <a:gdLst/>
                <a:ahLst/>
                <a:cxnLst/>
                <a:rect l="l" t="t" r="r" b="b"/>
                <a:pathLst>
                  <a:path w="4453" h="1737" extrusionOk="0">
                    <a:moveTo>
                      <a:pt x="4074" y="0"/>
                    </a:moveTo>
                    <a:lnTo>
                      <a:pt x="369" y="74"/>
                    </a:lnTo>
                    <a:lnTo>
                      <a:pt x="316" y="84"/>
                    </a:lnTo>
                    <a:lnTo>
                      <a:pt x="264" y="95"/>
                    </a:lnTo>
                    <a:lnTo>
                      <a:pt x="222" y="116"/>
                    </a:lnTo>
                    <a:lnTo>
                      <a:pt x="180" y="137"/>
                    </a:lnTo>
                    <a:lnTo>
                      <a:pt x="95" y="200"/>
                    </a:lnTo>
                    <a:lnTo>
                      <a:pt x="43" y="274"/>
                    </a:lnTo>
                    <a:lnTo>
                      <a:pt x="11" y="358"/>
                    </a:lnTo>
                    <a:lnTo>
                      <a:pt x="1" y="411"/>
                    </a:lnTo>
                    <a:lnTo>
                      <a:pt x="1" y="453"/>
                    </a:lnTo>
                    <a:lnTo>
                      <a:pt x="1" y="505"/>
                    </a:lnTo>
                    <a:lnTo>
                      <a:pt x="22" y="547"/>
                    </a:lnTo>
                    <a:lnTo>
                      <a:pt x="32" y="600"/>
                    </a:lnTo>
                    <a:lnTo>
                      <a:pt x="64" y="642"/>
                    </a:lnTo>
                    <a:lnTo>
                      <a:pt x="158" y="768"/>
                    </a:lnTo>
                    <a:lnTo>
                      <a:pt x="264" y="884"/>
                    </a:lnTo>
                    <a:lnTo>
                      <a:pt x="369" y="1000"/>
                    </a:lnTo>
                    <a:lnTo>
                      <a:pt x="485" y="1105"/>
                    </a:lnTo>
                    <a:lnTo>
                      <a:pt x="611" y="1200"/>
                    </a:lnTo>
                    <a:lnTo>
                      <a:pt x="737" y="1295"/>
                    </a:lnTo>
                    <a:lnTo>
                      <a:pt x="874" y="1379"/>
                    </a:lnTo>
                    <a:lnTo>
                      <a:pt x="1011" y="1453"/>
                    </a:lnTo>
                    <a:lnTo>
                      <a:pt x="1148" y="1516"/>
                    </a:lnTo>
                    <a:lnTo>
                      <a:pt x="1295" y="1579"/>
                    </a:lnTo>
                    <a:lnTo>
                      <a:pt x="1453" y="1621"/>
                    </a:lnTo>
                    <a:lnTo>
                      <a:pt x="1611" y="1663"/>
                    </a:lnTo>
                    <a:lnTo>
                      <a:pt x="1769" y="1695"/>
                    </a:lnTo>
                    <a:lnTo>
                      <a:pt x="1927" y="1726"/>
                    </a:lnTo>
                    <a:lnTo>
                      <a:pt x="2095" y="1737"/>
                    </a:lnTo>
                    <a:lnTo>
                      <a:pt x="2263" y="1737"/>
                    </a:lnTo>
                    <a:lnTo>
                      <a:pt x="2421" y="1726"/>
                    </a:lnTo>
                    <a:lnTo>
                      <a:pt x="2590" y="1705"/>
                    </a:lnTo>
                    <a:lnTo>
                      <a:pt x="2747" y="1684"/>
                    </a:lnTo>
                    <a:lnTo>
                      <a:pt x="2895" y="1642"/>
                    </a:lnTo>
                    <a:lnTo>
                      <a:pt x="3053" y="1600"/>
                    </a:lnTo>
                    <a:lnTo>
                      <a:pt x="3200" y="1537"/>
                    </a:lnTo>
                    <a:lnTo>
                      <a:pt x="3337" y="1474"/>
                    </a:lnTo>
                    <a:lnTo>
                      <a:pt x="3474" y="1410"/>
                    </a:lnTo>
                    <a:lnTo>
                      <a:pt x="3610" y="1326"/>
                    </a:lnTo>
                    <a:lnTo>
                      <a:pt x="3737" y="1242"/>
                    </a:lnTo>
                    <a:lnTo>
                      <a:pt x="3863" y="1147"/>
                    </a:lnTo>
                    <a:lnTo>
                      <a:pt x="3979" y="1042"/>
                    </a:lnTo>
                    <a:lnTo>
                      <a:pt x="4084" y="937"/>
                    </a:lnTo>
                    <a:lnTo>
                      <a:pt x="4189" y="832"/>
                    </a:lnTo>
                    <a:lnTo>
                      <a:pt x="4295" y="705"/>
                    </a:lnTo>
                    <a:lnTo>
                      <a:pt x="4379" y="579"/>
                    </a:lnTo>
                    <a:lnTo>
                      <a:pt x="4410" y="537"/>
                    </a:lnTo>
                    <a:lnTo>
                      <a:pt x="4431" y="484"/>
                    </a:lnTo>
                    <a:lnTo>
                      <a:pt x="4442" y="432"/>
                    </a:lnTo>
                    <a:lnTo>
                      <a:pt x="4452" y="379"/>
                    </a:lnTo>
                    <a:lnTo>
                      <a:pt x="4452" y="337"/>
                    </a:lnTo>
                    <a:lnTo>
                      <a:pt x="4442" y="284"/>
                    </a:lnTo>
                    <a:lnTo>
                      <a:pt x="4431" y="242"/>
                    </a:lnTo>
                    <a:lnTo>
                      <a:pt x="4410" y="190"/>
                    </a:lnTo>
                    <a:lnTo>
                      <a:pt x="4379" y="148"/>
                    </a:lnTo>
                    <a:lnTo>
                      <a:pt x="4358" y="116"/>
                    </a:lnTo>
                    <a:lnTo>
                      <a:pt x="4316" y="74"/>
                    </a:lnTo>
                    <a:lnTo>
                      <a:pt x="4273" y="53"/>
                    </a:lnTo>
                    <a:lnTo>
                      <a:pt x="4231" y="21"/>
                    </a:lnTo>
                    <a:lnTo>
                      <a:pt x="4189" y="11"/>
                    </a:lnTo>
                    <a:lnTo>
                      <a:pt x="4137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cxnSp>
          <p:nvCxnSpPr>
            <p:cNvPr id="7" name="Google Shape;4485;p88">
              <a:extLst>
                <a:ext uri="{FF2B5EF4-FFF2-40B4-BE49-F238E27FC236}">
                  <a16:creationId xmlns:a16="http://schemas.microsoft.com/office/drawing/2014/main" id="{557F2E48-E087-4B0E-8C4B-286EECCC7F94}"/>
                </a:ext>
              </a:extLst>
            </p:cNvPr>
            <p:cNvCxnSpPr/>
            <p:nvPr/>
          </p:nvCxnSpPr>
          <p:spPr>
            <a:xfrm>
              <a:off x="7302050" y="4730550"/>
              <a:ext cx="13860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37" name="2 Marcador de contenido"/>
          <p:cNvSpPr txBox="1">
            <a:spLocks/>
          </p:cNvSpPr>
          <p:nvPr/>
        </p:nvSpPr>
        <p:spPr>
          <a:xfrm>
            <a:off x="2893948" y="5041037"/>
            <a:ext cx="3648634" cy="5349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s-ES" b="1" dirty="0">
                <a:latin typeface="Arial" panose="020B0604020202020204" pitchFamily="34" charset="0"/>
                <a:cs typeface="Arial" panose="020B0604020202020204" pitchFamily="34" charset="0"/>
              </a:rPr>
              <a:t>Tiempo: 5 minutos</a:t>
            </a:r>
            <a:endParaRPr lang="es-CO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83472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11490" y="828895"/>
            <a:ext cx="8786885" cy="4964092"/>
          </a:xfrm>
        </p:spPr>
        <p:txBody>
          <a:bodyPr>
            <a:noAutofit/>
          </a:bodyPr>
          <a:lstStyle/>
          <a:p>
            <a:pPr algn="just">
              <a:lnSpc>
                <a:spcPct val="120000"/>
              </a:lnSpc>
            </a:pPr>
            <a:r>
              <a:rPr lang="es-ES" sz="2400" b="1" u="sng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Momento 2. </a:t>
            </a:r>
            <a:r>
              <a:rPr lang="es-MX" sz="2400" b="1" u="sng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Plenaria de retroalimentación de acciones comunes a intervenir</a:t>
            </a:r>
            <a:endParaRPr lang="es-ES" sz="2400" b="1" u="sng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lnSpc>
                <a:spcPct val="120000"/>
              </a:lnSpc>
              <a:buNone/>
            </a:pPr>
            <a:endParaRPr lang="es-ES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lnSpc>
                <a:spcPct val="120000"/>
              </a:lnSpc>
              <a:buNone/>
            </a:pPr>
            <a:r>
              <a:rPr lang="es-ES" sz="1800" dirty="0">
                <a:latin typeface="Arial" panose="020B0604020202020204" pitchFamily="34" charset="0"/>
                <a:cs typeface="Arial" panose="020B0604020202020204" pitchFamily="34" charset="0"/>
              </a:rPr>
              <a:t>El moderador dará de manera organizada el uso de la palabra con el fin de recibir la retroalimentación de “Las acciones comunes a intervenir” para mejorar la temática objeto de abordaje o cerrar brechas existentes”. En este ejercicio puede surgir:</a:t>
            </a:r>
          </a:p>
          <a:p>
            <a:pPr marL="0" indent="0" algn="just">
              <a:lnSpc>
                <a:spcPct val="100000"/>
              </a:lnSpc>
              <a:buNone/>
            </a:pPr>
            <a:endParaRPr lang="es-E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es-ES" sz="1800" dirty="0">
                <a:latin typeface="Arial" panose="020B0604020202020204" pitchFamily="34" charset="0"/>
                <a:cs typeface="Arial" panose="020B0604020202020204" pitchFamily="34" charset="0"/>
              </a:rPr>
              <a:t>Acciones que requieran ser </a:t>
            </a:r>
            <a:r>
              <a:rPr lang="es-ES" sz="1800" b="1" dirty="0">
                <a:latin typeface="Arial" panose="020B0604020202020204" pitchFamily="34" charset="0"/>
                <a:cs typeface="Arial" panose="020B0604020202020204" pitchFamily="34" charset="0"/>
              </a:rPr>
              <a:t>precisadas o mejoradas </a:t>
            </a:r>
            <a:r>
              <a:rPr lang="es-ES" sz="1800" dirty="0">
                <a:latin typeface="Arial" panose="020B0604020202020204" pitchFamily="34" charset="0"/>
                <a:cs typeface="Arial" panose="020B0604020202020204" pitchFamily="34" charset="0"/>
              </a:rPr>
              <a:t>en su alcance</a:t>
            </a:r>
          </a:p>
          <a:p>
            <a:pPr lvl="1" algn="just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es-ES" sz="1800" dirty="0">
                <a:latin typeface="Arial" panose="020B0604020202020204" pitchFamily="34" charset="0"/>
                <a:cs typeface="Arial" panose="020B0604020202020204" pitchFamily="34" charset="0"/>
              </a:rPr>
              <a:t>Acciones que puedan ser </a:t>
            </a:r>
            <a:r>
              <a:rPr lang="es-ES" sz="1800" b="1" dirty="0">
                <a:latin typeface="Arial" panose="020B0604020202020204" pitchFamily="34" charset="0"/>
                <a:cs typeface="Arial" panose="020B0604020202020204" pitchFamily="34" charset="0"/>
              </a:rPr>
              <a:t>fusionadas </a:t>
            </a:r>
            <a:r>
              <a:rPr lang="es-ES" sz="1800" dirty="0">
                <a:latin typeface="Arial" panose="020B0604020202020204" pitchFamily="34" charset="0"/>
                <a:cs typeface="Arial" panose="020B0604020202020204" pitchFamily="34" charset="0"/>
              </a:rPr>
              <a:t>con otras por su similitud</a:t>
            </a:r>
          </a:p>
          <a:p>
            <a:pPr lvl="1" algn="just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es-ES" sz="1800" b="1" dirty="0">
                <a:latin typeface="Arial" panose="020B0604020202020204" pitchFamily="34" charset="0"/>
                <a:cs typeface="Arial" panose="020B0604020202020204" pitchFamily="34" charset="0"/>
              </a:rPr>
              <a:t>Nuevas acciones </a:t>
            </a:r>
            <a:r>
              <a:rPr lang="es-ES" sz="1800" dirty="0">
                <a:latin typeface="Arial" panose="020B0604020202020204" pitchFamily="34" charset="0"/>
                <a:cs typeface="Arial" panose="020B0604020202020204" pitchFamily="34" charset="0"/>
              </a:rPr>
              <a:t>que no surgieron en el ejercicio de las mesas de concertación y son de importancia </a:t>
            </a:r>
            <a:r>
              <a:rPr lang="es-ES" sz="1600" dirty="0">
                <a:latin typeface="Arial" panose="020B0604020202020204" pitchFamily="34" charset="0"/>
                <a:cs typeface="Arial" panose="020B0604020202020204" pitchFamily="34" charset="0"/>
              </a:rPr>
              <a:t>estratégica</a:t>
            </a:r>
            <a:r>
              <a:rPr lang="es-ES" sz="1800" dirty="0">
                <a:latin typeface="Arial" panose="020B0604020202020204" pitchFamily="34" charset="0"/>
                <a:cs typeface="Arial" panose="020B0604020202020204" pitchFamily="34" charset="0"/>
              </a:rPr>
              <a:t> para la UTP.</a:t>
            </a:r>
          </a:p>
        </p:txBody>
      </p:sp>
      <p:sp>
        <p:nvSpPr>
          <p:cNvPr id="4" name="Rectángulo 3"/>
          <p:cNvSpPr/>
          <p:nvPr/>
        </p:nvSpPr>
        <p:spPr>
          <a:xfrm>
            <a:off x="3055746" y="93438"/>
            <a:ext cx="370325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sz="4400" b="1" dirty="0">
                <a:latin typeface="Arial Rounded MT Bold" panose="020F0704030504030204" pitchFamily="34" charset="0"/>
                <a:ea typeface="+mj-ea"/>
                <a:cs typeface="+mj-cs"/>
              </a:rPr>
              <a:t>Metodología </a:t>
            </a:r>
          </a:p>
        </p:txBody>
      </p:sp>
      <p:grpSp>
        <p:nvGrpSpPr>
          <p:cNvPr id="5" name="Google Shape;4455;p88">
            <a:extLst>
              <a:ext uri="{FF2B5EF4-FFF2-40B4-BE49-F238E27FC236}">
                <a16:creationId xmlns:a16="http://schemas.microsoft.com/office/drawing/2014/main" id="{45AD5308-E53E-4FDB-B48E-BBAF047064A1}"/>
              </a:ext>
            </a:extLst>
          </p:cNvPr>
          <p:cNvGrpSpPr/>
          <p:nvPr/>
        </p:nvGrpSpPr>
        <p:grpSpPr>
          <a:xfrm>
            <a:off x="9914965" y="1552771"/>
            <a:ext cx="1748117" cy="3530217"/>
            <a:chOff x="7122682" y="989127"/>
            <a:chExt cx="1565368" cy="3742681"/>
          </a:xfrm>
        </p:grpSpPr>
        <p:grpSp>
          <p:nvGrpSpPr>
            <p:cNvPr id="6" name="Google Shape;4456;p88">
              <a:extLst>
                <a:ext uri="{FF2B5EF4-FFF2-40B4-BE49-F238E27FC236}">
                  <a16:creationId xmlns:a16="http://schemas.microsoft.com/office/drawing/2014/main" id="{24BD4B17-DDC1-4751-B26B-8747378DB4FF}"/>
                </a:ext>
              </a:extLst>
            </p:cNvPr>
            <p:cNvGrpSpPr/>
            <p:nvPr/>
          </p:nvGrpSpPr>
          <p:grpSpPr>
            <a:xfrm>
              <a:off x="7122682" y="989127"/>
              <a:ext cx="1564125" cy="3742681"/>
              <a:chOff x="687475" y="1477100"/>
              <a:chExt cx="1634234" cy="3910848"/>
            </a:xfrm>
          </p:grpSpPr>
          <p:sp>
            <p:nvSpPr>
              <p:cNvPr id="8" name="Google Shape;4457;p88">
                <a:extLst>
                  <a:ext uri="{FF2B5EF4-FFF2-40B4-BE49-F238E27FC236}">
                    <a16:creationId xmlns:a16="http://schemas.microsoft.com/office/drawing/2014/main" id="{799E2682-0EE7-48D7-97FB-EA4CA70584EC}"/>
                  </a:ext>
                </a:extLst>
              </p:cNvPr>
              <p:cNvSpPr/>
              <p:nvPr/>
            </p:nvSpPr>
            <p:spPr>
              <a:xfrm>
                <a:off x="725237" y="1477100"/>
                <a:ext cx="554286" cy="588440"/>
              </a:xfrm>
              <a:custGeom>
                <a:avLst/>
                <a:gdLst/>
                <a:ahLst/>
                <a:cxnLst/>
                <a:rect l="l" t="t" r="r" b="b"/>
                <a:pathLst>
                  <a:path w="29196" h="30995" extrusionOk="0">
                    <a:moveTo>
                      <a:pt x="14756" y="0"/>
                    </a:moveTo>
                    <a:lnTo>
                      <a:pt x="14303" y="11"/>
                    </a:lnTo>
                    <a:lnTo>
                      <a:pt x="13861" y="32"/>
                    </a:lnTo>
                    <a:lnTo>
                      <a:pt x="13430" y="63"/>
                    </a:lnTo>
                    <a:lnTo>
                      <a:pt x="12988" y="105"/>
                    </a:lnTo>
                    <a:lnTo>
                      <a:pt x="12556" y="158"/>
                    </a:lnTo>
                    <a:lnTo>
                      <a:pt x="12135" y="232"/>
                    </a:lnTo>
                    <a:lnTo>
                      <a:pt x="11714" y="316"/>
                    </a:lnTo>
                    <a:lnTo>
                      <a:pt x="11293" y="400"/>
                    </a:lnTo>
                    <a:lnTo>
                      <a:pt x="10883" y="505"/>
                    </a:lnTo>
                    <a:lnTo>
                      <a:pt x="10483" y="621"/>
                    </a:lnTo>
                    <a:lnTo>
                      <a:pt x="10072" y="758"/>
                    </a:lnTo>
                    <a:lnTo>
                      <a:pt x="9683" y="895"/>
                    </a:lnTo>
                    <a:lnTo>
                      <a:pt x="9294" y="1042"/>
                    </a:lnTo>
                    <a:lnTo>
                      <a:pt x="8904" y="1200"/>
                    </a:lnTo>
                    <a:lnTo>
                      <a:pt x="8525" y="1368"/>
                    </a:lnTo>
                    <a:lnTo>
                      <a:pt x="8157" y="1558"/>
                    </a:lnTo>
                    <a:lnTo>
                      <a:pt x="7789" y="1747"/>
                    </a:lnTo>
                    <a:lnTo>
                      <a:pt x="7420" y="1947"/>
                    </a:lnTo>
                    <a:lnTo>
                      <a:pt x="7073" y="2157"/>
                    </a:lnTo>
                    <a:lnTo>
                      <a:pt x="6726" y="2378"/>
                    </a:lnTo>
                    <a:lnTo>
                      <a:pt x="6378" y="2610"/>
                    </a:lnTo>
                    <a:lnTo>
                      <a:pt x="6052" y="2852"/>
                    </a:lnTo>
                    <a:lnTo>
                      <a:pt x="5726" y="3094"/>
                    </a:lnTo>
                    <a:lnTo>
                      <a:pt x="5400" y="3357"/>
                    </a:lnTo>
                    <a:lnTo>
                      <a:pt x="5094" y="3620"/>
                    </a:lnTo>
                    <a:lnTo>
                      <a:pt x="4789" y="3894"/>
                    </a:lnTo>
                    <a:lnTo>
                      <a:pt x="4484" y="4178"/>
                    </a:lnTo>
                    <a:lnTo>
                      <a:pt x="4200" y="4473"/>
                    </a:lnTo>
                    <a:lnTo>
                      <a:pt x="3916" y="4768"/>
                    </a:lnTo>
                    <a:lnTo>
                      <a:pt x="3653" y="5073"/>
                    </a:lnTo>
                    <a:lnTo>
                      <a:pt x="3379" y="5388"/>
                    </a:lnTo>
                    <a:lnTo>
                      <a:pt x="3126" y="5715"/>
                    </a:lnTo>
                    <a:lnTo>
                      <a:pt x="2884" y="6041"/>
                    </a:lnTo>
                    <a:lnTo>
                      <a:pt x="2642" y="6378"/>
                    </a:lnTo>
                    <a:lnTo>
                      <a:pt x="2421" y="6725"/>
                    </a:lnTo>
                    <a:lnTo>
                      <a:pt x="2200" y="7072"/>
                    </a:lnTo>
                    <a:lnTo>
                      <a:pt x="1990" y="7430"/>
                    </a:lnTo>
                    <a:lnTo>
                      <a:pt x="1790" y="7799"/>
                    </a:lnTo>
                    <a:lnTo>
                      <a:pt x="1600" y="8167"/>
                    </a:lnTo>
                    <a:lnTo>
                      <a:pt x="1411" y="8546"/>
                    </a:lnTo>
                    <a:lnTo>
                      <a:pt x="1243" y="8925"/>
                    </a:lnTo>
                    <a:lnTo>
                      <a:pt x="1085" y="9314"/>
                    </a:lnTo>
                    <a:lnTo>
                      <a:pt x="937" y="9703"/>
                    </a:lnTo>
                    <a:lnTo>
                      <a:pt x="800" y="10103"/>
                    </a:lnTo>
                    <a:lnTo>
                      <a:pt x="664" y="10503"/>
                    </a:lnTo>
                    <a:lnTo>
                      <a:pt x="548" y="10914"/>
                    </a:lnTo>
                    <a:lnTo>
                      <a:pt x="443" y="11324"/>
                    </a:lnTo>
                    <a:lnTo>
                      <a:pt x="348" y="11745"/>
                    </a:lnTo>
                    <a:lnTo>
                      <a:pt x="264" y="12166"/>
                    </a:lnTo>
                    <a:lnTo>
                      <a:pt x="190" y="12598"/>
                    </a:lnTo>
                    <a:lnTo>
                      <a:pt x="127" y="13029"/>
                    </a:lnTo>
                    <a:lnTo>
                      <a:pt x="85" y="13461"/>
                    </a:lnTo>
                    <a:lnTo>
                      <a:pt x="43" y="13892"/>
                    </a:lnTo>
                    <a:lnTo>
                      <a:pt x="22" y="14334"/>
                    </a:lnTo>
                    <a:lnTo>
                      <a:pt x="1" y="14787"/>
                    </a:lnTo>
                    <a:lnTo>
                      <a:pt x="1" y="15229"/>
                    </a:lnTo>
                    <a:lnTo>
                      <a:pt x="22" y="15681"/>
                    </a:lnTo>
                    <a:lnTo>
                      <a:pt x="43" y="16134"/>
                    </a:lnTo>
                    <a:lnTo>
                      <a:pt x="85" y="16597"/>
                    </a:lnTo>
                    <a:lnTo>
                      <a:pt x="127" y="17049"/>
                    </a:lnTo>
                    <a:lnTo>
                      <a:pt x="201" y="17512"/>
                    </a:lnTo>
                    <a:lnTo>
                      <a:pt x="274" y="17976"/>
                    </a:lnTo>
                    <a:lnTo>
                      <a:pt x="369" y="18439"/>
                    </a:lnTo>
                    <a:lnTo>
                      <a:pt x="474" y="18912"/>
                    </a:lnTo>
                    <a:lnTo>
                      <a:pt x="611" y="19459"/>
                    </a:lnTo>
                    <a:lnTo>
                      <a:pt x="779" y="19996"/>
                    </a:lnTo>
                    <a:lnTo>
                      <a:pt x="969" y="20533"/>
                    </a:lnTo>
                    <a:lnTo>
                      <a:pt x="1169" y="21049"/>
                    </a:lnTo>
                    <a:lnTo>
                      <a:pt x="1400" y="21554"/>
                    </a:lnTo>
                    <a:lnTo>
                      <a:pt x="1642" y="22059"/>
                    </a:lnTo>
                    <a:lnTo>
                      <a:pt x="1906" y="22543"/>
                    </a:lnTo>
                    <a:lnTo>
                      <a:pt x="2190" y="23017"/>
                    </a:lnTo>
                    <a:lnTo>
                      <a:pt x="2484" y="23480"/>
                    </a:lnTo>
                    <a:lnTo>
                      <a:pt x="2800" y="23922"/>
                    </a:lnTo>
                    <a:lnTo>
                      <a:pt x="3137" y="24364"/>
                    </a:lnTo>
                    <a:lnTo>
                      <a:pt x="3484" y="24785"/>
                    </a:lnTo>
                    <a:lnTo>
                      <a:pt x="3842" y="25195"/>
                    </a:lnTo>
                    <a:lnTo>
                      <a:pt x="4221" y="25585"/>
                    </a:lnTo>
                    <a:lnTo>
                      <a:pt x="4621" y="25964"/>
                    </a:lnTo>
                    <a:lnTo>
                      <a:pt x="5021" y="26332"/>
                    </a:lnTo>
                    <a:lnTo>
                      <a:pt x="5442" y="26679"/>
                    </a:lnTo>
                    <a:lnTo>
                      <a:pt x="5884" y="27016"/>
                    </a:lnTo>
                    <a:lnTo>
                      <a:pt x="6326" y="27342"/>
                    </a:lnTo>
                    <a:lnTo>
                      <a:pt x="6789" y="27637"/>
                    </a:lnTo>
                    <a:lnTo>
                      <a:pt x="7252" y="27932"/>
                    </a:lnTo>
                    <a:lnTo>
                      <a:pt x="7736" y="28195"/>
                    </a:lnTo>
                    <a:lnTo>
                      <a:pt x="8231" y="28447"/>
                    </a:lnTo>
                    <a:lnTo>
                      <a:pt x="8725" y="28689"/>
                    </a:lnTo>
                    <a:lnTo>
                      <a:pt x="9241" y="28900"/>
                    </a:lnTo>
                    <a:lnTo>
                      <a:pt x="9757" y="29100"/>
                    </a:lnTo>
                    <a:lnTo>
                      <a:pt x="10293" y="29279"/>
                    </a:lnTo>
                    <a:lnTo>
                      <a:pt x="10830" y="29447"/>
                    </a:lnTo>
                    <a:lnTo>
                      <a:pt x="11367" y="29584"/>
                    </a:lnTo>
                    <a:lnTo>
                      <a:pt x="11925" y="29710"/>
                    </a:lnTo>
                    <a:lnTo>
                      <a:pt x="12482" y="29815"/>
                    </a:lnTo>
                    <a:lnTo>
                      <a:pt x="13040" y="29900"/>
                    </a:lnTo>
                    <a:lnTo>
                      <a:pt x="13524" y="29952"/>
                    </a:lnTo>
                    <a:lnTo>
                      <a:pt x="14009" y="29994"/>
                    </a:lnTo>
                    <a:lnTo>
                      <a:pt x="14472" y="30015"/>
                    </a:lnTo>
                    <a:lnTo>
                      <a:pt x="14935" y="30036"/>
                    </a:lnTo>
                    <a:lnTo>
                      <a:pt x="15398" y="30036"/>
                    </a:lnTo>
                    <a:lnTo>
                      <a:pt x="15840" y="30015"/>
                    </a:lnTo>
                    <a:lnTo>
                      <a:pt x="16282" y="29994"/>
                    </a:lnTo>
                    <a:lnTo>
                      <a:pt x="16724" y="29952"/>
                    </a:lnTo>
                    <a:lnTo>
                      <a:pt x="17145" y="29900"/>
                    </a:lnTo>
                    <a:lnTo>
                      <a:pt x="17576" y="29836"/>
                    </a:lnTo>
                    <a:lnTo>
                      <a:pt x="17987" y="29752"/>
                    </a:lnTo>
                    <a:lnTo>
                      <a:pt x="18397" y="29668"/>
                    </a:lnTo>
                    <a:lnTo>
                      <a:pt x="18797" y="29563"/>
                    </a:lnTo>
                    <a:lnTo>
                      <a:pt x="19197" y="29447"/>
                    </a:lnTo>
                    <a:lnTo>
                      <a:pt x="19586" y="29321"/>
                    </a:lnTo>
                    <a:lnTo>
                      <a:pt x="19976" y="29184"/>
                    </a:lnTo>
                    <a:lnTo>
                      <a:pt x="20355" y="29037"/>
                    </a:lnTo>
                    <a:lnTo>
                      <a:pt x="20734" y="28868"/>
                    </a:lnTo>
                    <a:lnTo>
                      <a:pt x="21091" y="28700"/>
                    </a:lnTo>
                    <a:lnTo>
                      <a:pt x="21460" y="28521"/>
                    </a:lnTo>
                    <a:lnTo>
                      <a:pt x="21818" y="28321"/>
                    </a:lnTo>
                    <a:lnTo>
                      <a:pt x="22165" y="28121"/>
                    </a:lnTo>
                    <a:lnTo>
                      <a:pt x="22512" y="27911"/>
                    </a:lnTo>
                    <a:lnTo>
                      <a:pt x="22849" y="27679"/>
                    </a:lnTo>
                    <a:lnTo>
                      <a:pt x="23186" y="27447"/>
                    </a:lnTo>
                    <a:lnTo>
                      <a:pt x="23512" y="27205"/>
                    </a:lnTo>
                    <a:lnTo>
                      <a:pt x="23838" y="26953"/>
                    </a:lnTo>
                    <a:lnTo>
                      <a:pt x="24154" y="26690"/>
                    </a:lnTo>
                    <a:lnTo>
                      <a:pt x="24470" y="26427"/>
                    </a:lnTo>
                    <a:lnTo>
                      <a:pt x="24775" y="26142"/>
                    </a:lnTo>
                    <a:lnTo>
                      <a:pt x="25080" y="25858"/>
                    </a:lnTo>
                    <a:lnTo>
                      <a:pt x="25375" y="25553"/>
                    </a:lnTo>
                    <a:lnTo>
                      <a:pt x="29195" y="30994"/>
                    </a:lnTo>
                    <a:lnTo>
                      <a:pt x="29195" y="13976"/>
                    </a:lnTo>
                    <a:lnTo>
                      <a:pt x="29195" y="13608"/>
                    </a:lnTo>
                    <a:lnTo>
                      <a:pt x="29174" y="13250"/>
                    </a:lnTo>
                    <a:lnTo>
                      <a:pt x="29153" y="12892"/>
                    </a:lnTo>
                    <a:lnTo>
                      <a:pt x="29121" y="12534"/>
                    </a:lnTo>
                    <a:lnTo>
                      <a:pt x="29079" y="12177"/>
                    </a:lnTo>
                    <a:lnTo>
                      <a:pt x="29027" y="11829"/>
                    </a:lnTo>
                    <a:lnTo>
                      <a:pt x="28974" y="11482"/>
                    </a:lnTo>
                    <a:lnTo>
                      <a:pt x="28900" y="11135"/>
                    </a:lnTo>
                    <a:lnTo>
                      <a:pt x="28827" y="10787"/>
                    </a:lnTo>
                    <a:lnTo>
                      <a:pt x="28743" y="10451"/>
                    </a:lnTo>
                    <a:lnTo>
                      <a:pt x="28648" y="10114"/>
                    </a:lnTo>
                    <a:lnTo>
                      <a:pt x="28543" y="9788"/>
                    </a:lnTo>
                    <a:lnTo>
                      <a:pt x="28437" y="9461"/>
                    </a:lnTo>
                    <a:lnTo>
                      <a:pt x="28322" y="9135"/>
                    </a:lnTo>
                    <a:lnTo>
                      <a:pt x="28195" y="8819"/>
                    </a:lnTo>
                    <a:lnTo>
                      <a:pt x="28058" y="8504"/>
                    </a:lnTo>
                    <a:lnTo>
                      <a:pt x="27911" y="8188"/>
                    </a:lnTo>
                    <a:lnTo>
                      <a:pt x="27764" y="7883"/>
                    </a:lnTo>
                    <a:lnTo>
                      <a:pt x="27606" y="7578"/>
                    </a:lnTo>
                    <a:lnTo>
                      <a:pt x="27448" y="7272"/>
                    </a:lnTo>
                    <a:lnTo>
                      <a:pt x="27280" y="6978"/>
                    </a:lnTo>
                    <a:lnTo>
                      <a:pt x="27101" y="6693"/>
                    </a:lnTo>
                    <a:lnTo>
                      <a:pt x="26911" y="6409"/>
                    </a:lnTo>
                    <a:lnTo>
                      <a:pt x="26722" y="6125"/>
                    </a:lnTo>
                    <a:lnTo>
                      <a:pt x="26522" y="5852"/>
                    </a:lnTo>
                    <a:lnTo>
                      <a:pt x="26322" y="5578"/>
                    </a:lnTo>
                    <a:lnTo>
                      <a:pt x="26101" y="5315"/>
                    </a:lnTo>
                    <a:lnTo>
                      <a:pt x="25890" y="5052"/>
                    </a:lnTo>
                    <a:lnTo>
                      <a:pt x="25659" y="4799"/>
                    </a:lnTo>
                    <a:lnTo>
                      <a:pt x="25438" y="4547"/>
                    </a:lnTo>
                    <a:lnTo>
                      <a:pt x="25196" y="4304"/>
                    </a:lnTo>
                    <a:lnTo>
                      <a:pt x="24954" y="4062"/>
                    </a:lnTo>
                    <a:lnTo>
                      <a:pt x="24701" y="3831"/>
                    </a:lnTo>
                    <a:lnTo>
                      <a:pt x="24449" y="3599"/>
                    </a:lnTo>
                    <a:lnTo>
                      <a:pt x="24196" y="3378"/>
                    </a:lnTo>
                    <a:lnTo>
                      <a:pt x="23922" y="3168"/>
                    </a:lnTo>
                    <a:lnTo>
                      <a:pt x="23659" y="2957"/>
                    </a:lnTo>
                    <a:lnTo>
                      <a:pt x="23375" y="2747"/>
                    </a:lnTo>
                    <a:lnTo>
                      <a:pt x="23102" y="2557"/>
                    </a:lnTo>
                    <a:lnTo>
                      <a:pt x="22817" y="2368"/>
                    </a:lnTo>
                    <a:lnTo>
                      <a:pt x="22523" y="2179"/>
                    </a:lnTo>
                    <a:lnTo>
                      <a:pt x="22228" y="2000"/>
                    </a:lnTo>
                    <a:lnTo>
                      <a:pt x="21923" y="1831"/>
                    </a:lnTo>
                    <a:lnTo>
                      <a:pt x="21618" y="1673"/>
                    </a:lnTo>
                    <a:lnTo>
                      <a:pt x="21312" y="1516"/>
                    </a:lnTo>
                    <a:lnTo>
                      <a:pt x="20997" y="1368"/>
                    </a:lnTo>
                    <a:lnTo>
                      <a:pt x="20681" y="1221"/>
                    </a:lnTo>
                    <a:lnTo>
                      <a:pt x="20365" y="1084"/>
                    </a:lnTo>
                    <a:lnTo>
                      <a:pt x="20039" y="958"/>
                    </a:lnTo>
                    <a:lnTo>
                      <a:pt x="19702" y="842"/>
                    </a:lnTo>
                    <a:lnTo>
                      <a:pt x="19376" y="726"/>
                    </a:lnTo>
                    <a:lnTo>
                      <a:pt x="19039" y="621"/>
                    </a:lnTo>
                    <a:lnTo>
                      <a:pt x="18692" y="526"/>
                    </a:lnTo>
                    <a:lnTo>
                      <a:pt x="18355" y="431"/>
                    </a:lnTo>
                    <a:lnTo>
                      <a:pt x="18008" y="358"/>
                    </a:lnTo>
                    <a:lnTo>
                      <a:pt x="17650" y="284"/>
                    </a:lnTo>
                    <a:lnTo>
                      <a:pt x="17303" y="221"/>
                    </a:lnTo>
                    <a:lnTo>
                      <a:pt x="16945" y="158"/>
                    </a:lnTo>
                    <a:lnTo>
                      <a:pt x="16587" y="116"/>
                    </a:lnTo>
                    <a:lnTo>
                      <a:pt x="16229" y="74"/>
                    </a:lnTo>
                    <a:lnTo>
                      <a:pt x="15861" y="42"/>
                    </a:lnTo>
                    <a:lnTo>
                      <a:pt x="15492" y="21"/>
                    </a:lnTo>
                    <a:lnTo>
                      <a:pt x="15124" y="11"/>
                    </a:lnTo>
                    <a:lnTo>
                      <a:pt x="1475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" name="Google Shape;4458;p88">
                <a:extLst>
                  <a:ext uri="{FF2B5EF4-FFF2-40B4-BE49-F238E27FC236}">
                    <a16:creationId xmlns:a16="http://schemas.microsoft.com/office/drawing/2014/main" id="{E8836F08-9B27-4E40-8018-966C15B89F94}"/>
                  </a:ext>
                </a:extLst>
              </p:cNvPr>
              <p:cNvSpPr/>
              <p:nvPr/>
            </p:nvSpPr>
            <p:spPr>
              <a:xfrm>
                <a:off x="868312" y="1599973"/>
                <a:ext cx="196020" cy="273555"/>
              </a:xfrm>
              <a:custGeom>
                <a:avLst/>
                <a:gdLst/>
                <a:ahLst/>
                <a:cxnLst/>
                <a:rect l="l" t="t" r="r" b="b"/>
                <a:pathLst>
                  <a:path w="10325" h="14409" extrusionOk="0">
                    <a:moveTo>
                      <a:pt x="3599" y="0"/>
                    </a:moveTo>
                    <a:lnTo>
                      <a:pt x="3463" y="22"/>
                    </a:lnTo>
                    <a:lnTo>
                      <a:pt x="3326" y="64"/>
                    </a:lnTo>
                    <a:lnTo>
                      <a:pt x="3189" y="106"/>
                    </a:lnTo>
                    <a:lnTo>
                      <a:pt x="3073" y="169"/>
                    </a:lnTo>
                    <a:lnTo>
                      <a:pt x="2957" y="243"/>
                    </a:lnTo>
                    <a:lnTo>
                      <a:pt x="2842" y="316"/>
                    </a:lnTo>
                    <a:lnTo>
                      <a:pt x="2747" y="411"/>
                    </a:lnTo>
                    <a:lnTo>
                      <a:pt x="2652" y="516"/>
                    </a:lnTo>
                    <a:lnTo>
                      <a:pt x="2568" y="621"/>
                    </a:lnTo>
                    <a:lnTo>
                      <a:pt x="2505" y="737"/>
                    </a:lnTo>
                    <a:lnTo>
                      <a:pt x="2442" y="863"/>
                    </a:lnTo>
                    <a:lnTo>
                      <a:pt x="2400" y="990"/>
                    </a:lnTo>
                    <a:lnTo>
                      <a:pt x="2358" y="1127"/>
                    </a:lnTo>
                    <a:lnTo>
                      <a:pt x="2336" y="1263"/>
                    </a:lnTo>
                    <a:lnTo>
                      <a:pt x="2336" y="1411"/>
                    </a:lnTo>
                    <a:lnTo>
                      <a:pt x="2336" y="1705"/>
                    </a:lnTo>
                    <a:lnTo>
                      <a:pt x="2336" y="1905"/>
                    </a:lnTo>
                    <a:lnTo>
                      <a:pt x="2347" y="2105"/>
                    </a:lnTo>
                    <a:lnTo>
                      <a:pt x="2358" y="2305"/>
                    </a:lnTo>
                    <a:lnTo>
                      <a:pt x="2389" y="2505"/>
                    </a:lnTo>
                    <a:lnTo>
                      <a:pt x="2410" y="2695"/>
                    </a:lnTo>
                    <a:lnTo>
                      <a:pt x="2452" y="2895"/>
                    </a:lnTo>
                    <a:lnTo>
                      <a:pt x="2494" y="3084"/>
                    </a:lnTo>
                    <a:lnTo>
                      <a:pt x="2536" y="3274"/>
                    </a:lnTo>
                    <a:lnTo>
                      <a:pt x="2600" y="3463"/>
                    </a:lnTo>
                    <a:lnTo>
                      <a:pt x="2652" y="3652"/>
                    </a:lnTo>
                    <a:lnTo>
                      <a:pt x="2726" y="3842"/>
                    </a:lnTo>
                    <a:lnTo>
                      <a:pt x="2800" y="4021"/>
                    </a:lnTo>
                    <a:lnTo>
                      <a:pt x="2873" y="4200"/>
                    </a:lnTo>
                    <a:lnTo>
                      <a:pt x="2957" y="4379"/>
                    </a:lnTo>
                    <a:lnTo>
                      <a:pt x="3052" y="4558"/>
                    </a:lnTo>
                    <a:lnTo>
                      <a:pt x="3147" y="4736"/>
                    </a:lnTo>
                    <a:lnTo>
                      <a:pt x="3442" y="5231"/>
                    </a:lnTo>
                    <a:lnTo>
                      <a:pt x="1852" y="5231"/>
                    </a:lnTo>
                    <a:lnTo>
                      <a:pt x="1663" y="5242"/>
                    </a:lnTo>
                    <a:lnTo>
                      <a:pt x="1484" y="5273"/>
                    </a:lnTo>
                    <a:lnTo>
                      <a:pt x="1305" y="5315"/>
                    </a:lnTo>
                    <a:lnTo>
                      <a:pt x="1137" y="5378"/>
                    </a:lnTo>
                    <a:lnTo>
                      <a:pt x="968" y="5452"/>
                    </a:lnTo>
                    <a:lnTo>
                      <a:pt x="821" y="5547"/>
                    </a:lnTo>
                    <a:lnTo>
                      <a:pt x="674" y="5652"/>
                    </a:lnTo>
                    <a:lnTo>
                      <a:pt x="547" y="5778"/>
                    </a:lnTo>
                    <a:lnTo>
                      <a:pt x="421" y="5905"/>
                    </a:lnTo>
                    <a:lnTo>
                      <a:pt x="316" y="6052"/>
                    </a:lnTo>
                    <a:lnTo>
                      <a:pt x="221" y="6199"/>
                    </a:lnTo>
                    <a:lnTo>
                      <a:pt x="147" y="6368"/>
                    </a:lnTo>
                    <a:lnTo>
                      <a:pt x="84" y="6536"/>
                    </a:lnTo>
                    <a:lnTo>
                      <a:pt x="42" y="6715"/>
                    </a:lnTo>
                    <a:lnTo>
                      <a:pt x="11" y="6894"/>
                    </a:lnTo>
                    <a:lnTo>
                      <a:pt x="0" y="7083"/>
                    </a:lnTo>
                    <a:lnTo>
                      <a:pt x="0" y="12556"/>
                    </a:lnTo>
                    <a:lnTo>
                      <a:pt x="11" y="12745"/>
                    </a:lnTo>
                    <a:lnTo>
                      <a:pt x="42" y="12924"/>
                    </a:lnTo>
                    <a:lnTo>
                      <a:pt x="84" y="13103"/>
                    </a:lnTo>
                    <a:lnTo>
                      <a:pt x="147" y="13282"/>
                    </a:lnTo>
                    <a:lnTo>
                      <a:pt x="221" y="13440"/>
                    </a:lnTo>
                    <a:lnTo>
                      <a:pt x="316" y="13587"/>
                    </a:lnTo>
                    <a:lnTo>
                      <a:pt x="421" y="13735"/>
                    </a:lnTo>
                    <a:lnTo>
                      <a:pt x="547" y="13861"/>
                    </a:lnTo>
                    <a:lnTo>
                      <a:pt x="674" y="13987"/>
                    </a:lnTo>
                    <a:lnTo>
                      <a:pt x="821" y="14093"/>
                    </a:lnTo>
                    <a:lnTo>
                      <a:pt x="968" y="14187"/>
                    </a:lnTo>
                    <a:lnTo>
                      <a:pt x="1137" y="14261"/>
                    </a:lnTo>
                    <a:lnTo>
                      <a:pt x="1305" y="14324"/>
                    </a:lnTo>
                    <a:lnTo>
                      <a:pt x="1484" y="14366"/>
                    </a:lnTo>
                    <a:lnTo>
                      <a:pt x="1663" y="14398"/>
                    </a:lnTo>
                    <a:lnTo>
                      <a:pt x="1852" y="14408"/>
                    </a:lnTo>
                    <a:lnTo>
                      <a:pt x="10324" y="14408"/>
                    </a:lnTo>
                    <a:lnTo>
                      <a:pt x="10324" y="4663"/>
                    </a:lnTo>
                    <a:lnTo>
                      <a:pt x="8798" y="4663"/>
                    </a:lnTo>
                    <a:lnTo>
                      <a:pt x="8588" y="4652"/>
                    </a:lnTo>
                    <a:lnTo>
                      <a:pt x="8377" y="4631"/>
                    </a:lnTo>
                    <a:lnTo>
                      <a:pt x="8167" y="4610"/>
                    </a:lnTo>
                    <a:lnTo>
                      <a:pt x="7967" y="4568"/>
                    </a:lnTo>
                    <a:lnTo>
                      <a:pt x="7767" y="4515"/>
                    </a:lnTo>
                    <a:lnTo>
                      <a:pt x="7567" y="4452"/>
                    </a:lnTo>
                    <a:lnTo>
                      <a:pt x="7367" y="4389"/>
                    </a:lnTo>
                    <a:lnTo>
                      <a:pt x="7178" y="4305"/>
                    </a:lnTo>
                    <a:lnTo>
                      <a:pt x="6999" y="4210"/>
                    </a:lnTo>
                    <a:lnTo>
                      <a:pt x="6820" y="4105"/>
                    </a:lnTo>
                    <a:lnTo>
                      <a:pt x="6641" y="4000"/>
                    </a:lnTo>
                    <a:lnTo>
                      <a:pt x="6473" y="3873"/>
                    </a:lnTo>
                    <a:lnTo>
                      <a:pt x="6315" y="3747"/>
                    </a:lnTo>
                    <a:lnTo>
                      <a:pt x="6157" y="3610"/>
                    </a:lnTo>
                    <a:lnTo>
                      <a:pt x="6009" y="3463"/>
                    </a:lnTo>
                    <a:lnTo>
                      <a:pt x="5862" y="3305"/>
                    </a:lnTo>
                    <a:lnTo>
                      <a:pt x="5704" y="3095"/>
                    </a:lnTo>
                    <a:lnTo>
                      <a:pt x="5567" y="2874"/>
                    </a:lnTo>
                    <a:lnTo>
                      <a:pt x="5441" y="2642"/>
                    </a:lnTo>
                    <a:lnTo>
                      <a:pt x="5346" y="2400"/>
                    </a:lnTo>
                    <a:lnTo>
                      <a:pt x="5262" y="2158"/>
                    </a:lnTo>
                    <a:lnTo>
                      <a:pt x="5199" y="1905"/>
                    </a:lnTo>
                    <a:lnTo>
                      <a:pt x="5167" y="1642"/>
                    </a:lnTo>
                    <a:lnTo>
                      <a:pt x="5157" y="1379"/>
                    </a:lnTo>
                    <a:lnTo>
                      <a:pt x="5146" y="1242"/>
                    </a:lnTo>
                    <a:lnTo>
                      <a:pt x="5125" y="1106"/>
                    </a:lnTo>
                    <a:lnTo>
                      <a:pt x="5083" y="969"/>
                    </a:lnTo>
                    <a:lnTo>
                      <a:pt x="5031" y="842"/>
                    </a:lnTo>
                    <a:lnTo>
                      <a:pt x="4978" y="716"/>
                    </a:lnTo>
                    <a:lnTo>
                      <a:pt x="4904" y="611"/>
                    </a:lnTo>
                    <a:lnTo>
                      <a:pt x="4820" y="495"/>
                    </a:lnTo>
                    <a:lnTo>
                      <a:pt x="4736" y="400"/>
                    </a:lnTo>
                    <a:lnTo>
                      <a:pt x="4631" y="316"/>
                    </a:lnTo>
                    <a:lnTo>
                      <a:pt x="4526" y="232"/>
                    </a:lnTo>
                    <a:lnTo>
                      <a:pt x="4410" y="169"/>
                    </a:lnTo>
                    <a:lnTo>
                      <a:pt x="4283" y="106"/>
                    </a:lnTo>
                    <a:lnTo>
                      <a:pt x="4157" y="64"/>
                    </a:lnTo>
                    <a:lnTo>
                      <a:pt x="4020" y="22"/>
                    </a:lnTo>
                    <a:lnTo>
                      <a:pt x="3884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" name="Google Shape;4459;p88">
                <a:extLst>
                  <a:ext uri="{FF2B5EF4-FFF2-40B4-BE49-F238E27FC236}">
                    <a16:creationId xmlns:a16="http://schemas.microsoft.com/office/drawing/2014/main" id="{1982F4F8-4375-4051-A98C-04247113C2BB}"/>
                  </a:ext>
                </a:extLst>
              </p:cNvPr>
              <p:cNvSpPr/>
              <p:nvPr/>
            </p:nvSpPr>
            <p:spPr>
              <a:xfrm>
                <a:off x="1052319" y="1675896"/>
                <a:ext cx="94336" cy="204620"/>
              </a:xfrm>
              <a:custGeom>
                <a:avLst/>
                <a:gdLst/>
                <a:ahLst/>
                <a:cxnLst/>
                <a:rect l="l" t="t" r="r" b="b"/>
                <a:pathLst>
                  <a:path w="4969" h="10778" extrusionOk="0">
                    <a:moveTo>
                      <a:pt x="1506" y="1"/>
                    </a:moveTo>
                    <a:lnTo>
                      <a:pt x="1359" y="11"/>
                    </a:lnTo>
                    <a:lnTo>
                      <a:pt x="1201" y="32"/>
                    </a:lnTo>
                    <a:lnTo>
                      <a:pt x="1064" y="74"/>
                    </a:lnTo>
                    <a:lnTo>
                      <a:pt x="917" y="127"/>
                    </a:lnTo>
                    <a:lnTo>
                      <a:pt x="790" y="190"/>
                    </a:lnTo>
                    <a:lnTo>
                      <a:pt x="664" y="264"/>
                    </a:lnTo>
                    <a:lnTo>
                      <a:pt x="548" y="348"/>
                    </a:lnTo>
                    <a:lnTo>
                      <a:pt x="443" y="443"/>
                    </a:lnTo>
                    <a:lnTo>
                      <a:pt x="338" y="559"/>
                    </a:lnTo>
                    <a:lnTo>
                      <a:pt x="254" y="674"/>
                    </a:lnTo>
                    <a:lnTo>
                      <a:pt x="180" y="801"/>
                    </a:lnTo>
                    <a:lnTo>
                      <a:pt x="117" y="927"/>
                    </a:lnTo>
                    <a:lnTo>
                      <a:pt x="64" y="1064"/>
                    </a:lnTo>
                    <a:lnTo>
                      <a:pt x="33" y="1211"/>
                    </a:lnTo>
                    <a:lnTo>
                      <a:pt x="1" y="1358"/>
                    </a:lnTo>
                    <a:lnTo>
                      <a:pt x="1" y="1516"/>
                    </a:lnTo>
                    <a:lnTo>
                      <a:pt x="1" y="9262"/>
                    </a:lnTo>
                    <a:lnTo>
                      <a:pt x="1" y="9420"/>
                    </a:lnTo>
                    <a:lnTo>
                      <a:pt x="33" y="9567"/>
                    </a:lnTo>
                    <a:lnTo>
                      <a:pt x="64" y="9715"/>
                    </a:lnTo>
                    <a:lnTo>
                      <a:pt x="117" y="9851"/>
                    </a:lnTo>
                    <a:lnTo>
                      <a:pt x="180" y="9988"/>
                    </a:lnTo>
                    <a:lnTo>
                      <a:pt x="254" y="10115"/>
                    </a:lnTo>
                    <a:lnTo>
                      <a:pt x="338" y="10230"/>
                    </a:lnTo>
                    <a:lnTo>
                      <a:pt x="443" y="10336"/>
                    </a:lnTo>
                    <a:lnTo>
                      <a:pt x="548" y="10430"/>
                    </a:lnTo>
                    <a:lnTo>
                      <a:pt x="664" y="10525"/>
                    </a:lnTo>
                    <a:lnTo>
                      <a:pt x="790" y="10599"/>
                    </a:lnTo>
                    <a:lnTo>
                      <a:pt x="917" y="10662"/>
                    </a:lnTo>
                    <a:lnTo>
                      <a:pt x="1064" y="10714"/>
                    </a:lnTo>
                    <a:lnTo>
                      <a:pt x="1201" y="10746"/>
                    </a:lnTo>
                    <a:lnTo>
                      <a:pt x="1359" y="10767"/>
                    </a:lnTo>
                    <a:lnTo>
                      <a:pt x="1506" y="10778"/>
                    </a:lnTo>
                    <a:lnTo>
                      <a:pt x="3453" y="10778"/>
                    </a:lnTo>
                    <a:lnTo>
                      <a:pt x="3611" y="10767"/>
                    </a:lnTo>
                    <a:lnTo>
                      <a:pt x="3758" y="10746"/>
                    </a:lnTo>
                    <a:lnTo>
                      <a:pt x="3905" y="10714"/>
                    </a:lnTo>
                    <a:lnTo>
                      <a:pt x="4042" y="10662"/>
                    </a:lnTo>
                    <a:lnTo>
                      <a:pt x="4179" y="10599"/>
                    </a:lnTo>
                    <a:lnTo>
                      <a:pt x="4305" y="10525"/>
                    </a:lnTo>
                    <a:lnTo>
                      <a:pt x="4421" y="10430"/>
                    </a:lnTo>
                    <a:lnTo>
                      <a:pt x="4526" y="10336"/>
                    </a:lnTo>
                    <a:lnTo>
                      <a:pt x="4621" y="10230"/>
                    </a:lnTo>
                    <a:lnTo>
                      <a:pt x="4716" y="10115"/>
                    </a:lnTo>
                    <a:lnTo>
                      <a:pt x="4790" y="9988"/>
                    </a:lnTo>
                    <a:lnTo>
                      <a:pt x="4853" y="9851"/>
                    </a:lnTo>
                    <a:lnTo>
                      <a:pt x="4905" y="9715"/>
                    </a:lnTo>
                    <a:lnTo>
                      <a:pt x="4937" y="9567"/>
                    </a:lnTo>
                    <a:lnTo>
                      <a:pt x="4958" y="9420"/>
                    </a:lnTo>
                    <a:lnTo>
                      <a:pt x="4968" y="9262"/>
                    </a:lnTo>
                    <a:lnTo>
                      <a:pt x="4968" y="1516"/>
                    </a:lnTo>
                    <a:lnTo>
                      <a:pt x="4958" y="1358"/>
                    </a:lnTo>
                    <a:lnTo>
                      <a:pt x="4937" y="1211"/>
                    </a:lnTo>
                    <a:lnTo>
                      <a:pt x="4905" y="1064"/>
                    </a:lnTo>
                    <a:lnTo>
                      <a:pt x="4853" y="927"/>
                    </a:lnTo>
                    <a:lnTo>
                      <a:pt x="4790" y="801"/>
                    </a:lnTo>
                    <a:lnTo>
                      <a:pt x="4716" y="674"/>
                    </a:lnTo>
                    <a:lnTo>
                      <a:pt x="4621" y="559"/>
                    </a:lnTo>
                    <a:lnTo>
                      <a:pt x="4526" y="443"/>
                    </a:lnTo>
                    <a:lnTo>
                      <a:pt x="4421" y="348"/>
                    </a:lnTo>
                    <a:lnTo>
                      <a:pt x="4305" y="264"/>
                    </a:lnTo>
                    <a:lnTo>
                      <a:pt x="4179" y="190"/>
                    </a:lnTo>
                    <a:lnTo>
                      <a:pt x="4042" y="127"/>
                    </a:lnTo>
                    <a:lnTo>
                      <a:pt x="3905" y="74"/>
                    </a:lnTo>
                    <a:lnTo>
                      <a:pt x="3758" y="32"/>
                    </a:lnTo>
                    <a:lnTo>
                      <a:pt x="3611" y="11"/>
                    </a:lnTo>
                    <a:lnTo>
                      <a:pt x="3453" y="1"/>
                    </a:ln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" name="Google Shape;4460;p88">
                <a:extLst>
                  <a:ext uri="{FF2B5EF4-FFF2-40B4-BE49-F238E27FC236}">
                    <a16:creationId xmlns:a16="http://schemas.microsoft.com/office/drawing/2014/main" id="{7D660D05-B82A-425C-A1C6-E2C5EF28E408}"/>
                  </a:ext>
                </a:extLst>
              </p:cNvPr>
              <p:cNvSpPr/>
              <p:nvPr/>
            </p:nvSpPr>
            <p:spPr>
              <a:xfrm>
                <a:off x="1505502" y="3434604"/>
                <a:ext cx="382434" cy="1910954"/>
              </a:xfrm>
              <a:custGeom>
                <a:avLst/>
                <a:gdLst/>
                <a:ahLst/>
                <a:cxnLst/>
                <a:rect l="l" t="t" r="r" b="b"/>
                <a:pathLst>
                  <a:path w="20144" h="100656" extrusionOk="0">
                    <a:moveTo>
                      <a:pt x="10072" y="1"/>
                    </a:moveTo>
                    <a:lnTo>
                      <a:pt x="9588" y="32"/>
                    </a:lnTo>
                    <a:lnTo>
                      <a:pt x="9114" y="85"/>
                    </a:lnTo>
                    <a:lnTo>
                      <a:pt x="8630" y="159"/>
                    </a:lnTo>
                    <a:lnTo>
                      <a:pt x="8146" y="253"/>
                    </a:lnTo>
                    <a:lnTo>
                      <a:pt x="7672" y="380"/>
                    </a:lnTo>
                    <a:lnTo>
                      <a:pt x="7430" y="453"/>
                    </a:lnTo>
                    <a:lnTo>
                      <a:pt x="7199" y="527"/>
                    </a:lnTo>
                    <a:lnTo>
                      <a:pt x="6957" y="611"/>
                    </a:lnTo>
                    <a:lnTo>
                      <a:pt x="6725" y="706"/>
                    </a:lnTo>
                    <a:lnTo>
                      <a:pt x="6494" y="801"/>
                    </a:lnTo>
                    <a:lnTo>
                      <a:pt x="6262" y="906"/>
                    </a:lnTo>
                    <a:lnTo>
                      <a:pt x="6041" y="1011"/>
                    </a:lnTo>
                    <a:lnTo>
                      <a:pt x="5820" y="1127"/>
                    </a:lnTo>
                    <a:lnTo>
                      <a:pt x="5389" y="1359"/>
                    </a:lnTo>
                    <a:lnTo>
                      <a:pt x="4968" y="1622"/>
                    </a:lnTo>
                    <a:lnTo>
                      <a:pt x="4568" y="1895"/>
                    </a:lnTo>
                    <a:lnTo>
                      <a:pt x="4189" y="2190"/>
                    </a:lnTo>
                    <a:lnTo>
                      <a:pt x="3820" y="2506"/>
                    </a:lnTo>
                    <a:lnTo>
                      <a:pt x="3473" y="2832"/>
                    </a:lnTo>
                    <a:lnTo>
                      <a:pt x="3147" y="3169"/>
                    </a:lnTo>
                    <a:lnTo>
                      <a:pt x="2842" y="3527"/>
                    </a:lnTo>
                    <a:lnTo>
                      <a:pt x="2547" y="3905"/>
                    </a:lnTo>
                    <a:lnTo>
                      <a:pt x="2273" y="4284"/>
                    </a:lnTo>
                    <a:lnTo>
                      <a:pt x="2010" y="4684"/>
                    </a:lnTo>
                    <a:lnTo>
                      <a:pt x="1779" y="5084"/>
                    </a:lnTo>
                    <a:lnTo>
                      <a:pt x="1568" y="5505"/>
                    </a:lnTo>
                    <a:lnTo>
                      <a:pt x="1368" y="5926"/>
                    </a:lnTo>
                    <a:lnTo>
                      <a:pt x="1200" y="6368"/>
                    </a:lnTo>
                    <a:lnTo>
                      <a:pt x="1042" y="6810"/>
                    </a:lnTo>
                    <a:lnTo>
                      <a:pt x="905" y="7263"/>
                    </a:lnTo>
                    <a:lnTo>
                      <a:pt x="800" y="7715"/>
                    </a:lnTo>
                    <a:lnTo>
                      <a:pt x="705" y="8178"/>
                    </a:lnTo>
                    <a:lnTo>
                      <a:pt x="642" y="8652"/>
                    </a:lnTo>
                    <a:lnTo>
                      <a:pt x="600" y="9125"/>
                    </a:lnTo>
                    <a:lnTo>
                      <a:pt x="579" y="9599"/>
                    </a:lnTo>
                    <a:lnTo>
                      <a:pt x="579" y="10073"/>
                    </a:lnTo>
                    <a:lnTo>
                      <a:pt x="611" y="10557"/>
                    </a:lnTo>
                    <a:lnTo>
                      <a:pt x="653" y="11030"/>
                    </a:lnTo>
                    <a:lnTo>
                      <a:pt x="726" y="11515"/>
                    </a:lnTo>
                    <a:lnTo>
                      <a:pt x="832" y="11988"/>
                    </a:lnTo>
                    <a:lnTo>
                      <a:pt x="958" y="12472"/>
                    </a:lnTo>
                    <a:lnTo>
                      <a:pt x="1021" y="12704"/>
                    </a:lnTo>
                    <a:lnTo>
                      <a:pt x="1105" y="12946"/>
                    </a:lnTo>
                    <a:lnTo>
                      <a:pt x="1189" y="13177"/>
                    </a:lnTo>
                    <a:lnTo>
                      <a:pt x="1274" y="13419"/>
                    </a:lnTo>
                    <a:lnTo>
                      <a:pt x="1200" y="13104"/>
                    </a:lnTo>
                    <a:lnTo>
                      <a:pt x="1158" y="12862"/>
                    </a:lnTo>
                    <a:lnTo>
                      <a:pt x="1137" y="12693"/>
                    </a:lnTo>
                    <a:lnTo>
                      <a:pt x="1137" y="12577"/>
                    </a:lnTo>
                    <a:lnTo>
                      <a:pt x="1158" y="12504"/>
                    </a:lnTo>
                    <a:lnTo>
                      <a:pt x="1168" y="12483"/>
                    </a:lnTo>
                    <a:lnTo>
                      <a:pt x="1189" y="12462"/>
                    </a:lnTo>
                    <a:lnTo>
                      <a:pt x="1210" y="12451"/>
                    </a:lnTo>
                    <a:lnTo>
                      <a:pt x="1242" y="12462"/>
                    </a:lnTo>
                    <a:lnTo>
                      <a:pt x="1274" y="12483"/>
                    </a:lnTo>
                    <a:lnTo>
                      <a:pt x="1316" y="12525"/>
                    </a:lnTo>
                    <a:lnTo>
                      <a:pt x="1389" y="12641"/>
                    </a:lnTo>
                    <a:lnTo>
                      <a:pt x="1463" y="12809"/>
                    </a:lnTo>
                    <a:lnTo>
                      <a:pt x="1537" y="12998"/>
                    </a:lnTo>
                    <a:lnTo>
                      <a:pt x="1600" y="13219"/>
                    </a:lnTo>
                    <a:lnTo>
                      <a:pt x="1663" y="13451"/>
                    </a:lnTo>
                    <a:lnTo>
                      <a:pt x="1779" y="13967"/>
                    </a:lnTo>
                    <a:lnTo>
                      <a:pt x="1884" y="14524"/>
                    </a:lnTo>
                    <a:lnTo>
                      <a:pt x="1979" y="15114"/>
                    </a:lnTo>
                    <a:lnTo>
                      <a:pt x="2052" y="15724"/>
                    </a:lnTo>
                    <a:lnTo>
                      <a:pt x="2126" y="16356"/>
                    </a:lnTo>
                    <a:lnTo>
                      <a:pt x="2179" y="16998"/>
                    </a:lnTo>
                    <a:lnTo>
                      <a:pt x="2231" y="17650"/>
                    </a:lnTo>
                    <a:lnTo>
                      <a:pt x="2326" y="18976"/>
                    </a:lnTo>
                    <a:lnTo>
                      <a:pt x="2358" y="19660"/>
                    </a:lnTo>
                    <a:lnTo>
                      <a:pt x="2379" y="20334"/>
                    </a:lnTo>
                    <a:lnTo>
                      <a:pt x="2421" y="21713"/>
                    </a:lnTo>
                    <a:lnTo>
                      <a:pt x="2431" y="23091"/>
                    </a:lnTo>
                    <a:lnTo>
                      <a:pt x="2442" y="24491"/>
                    </a:lnTo>
                    <a:lnTo>
                      <a:pt x="2431" y="25891"/>
                    </a:lnTo>
                    <a:lnTo>
                      <a:pt x="2400" y="27301"/>
                    </a:lnTo>
                    <a:lnTo>
                      <a:pt x="2358" y="28711"/>
                    </a:lnTo>
                    <a:lnTo>
                      <a:pt x="2305" y="30132"/>
                    </a:lnTo>
                    <a:lnTo>
                      <a:pt x="2252" y="31553"/>
                    </a:lnTo>
                    <a:lnTo>
                      <a:pt x="2189" y="32974"/>
                    </a:lnTo>
                    <a:lnTo>
                      <a:pt x="2105" y="34394"/>
                    </a:lnTo>
                    <a:lnTo>
                      <a:pt x="1905" y="37236"/>
                    </a:lnTo>
                    <a:lnTo>
                      <a:pt x="1695" y="40088"/>
                    </a:lnTo>
                    <a:lnTo>
                      <a:pt x="1579" y="41509"/>
                    </a:lnTo>
                    <a:lnTo>
                      <a:pt x="1442" y="42930"/>
                    </a:lnTo>
                    <a:lnTo>
                      <a:pt x="853" y="48634"/>
                    </a:lnTo>
                    <a:lnTo>
                      <a:pt x="705" y="50055"/>
                    </a:lnTo>
                    <a:lnTo>
                      <a:pt x="621" y="50770"/>
                    </a:lnTo>
                    <a:lnTo>
                      <a:pt x="537" y="51475"/>
                    </a:lnTo>
                    <a:lnTo>
                      <a:pt x="442" y="52181"/>
                    </a:lnTo>
                    <a:lnTo>
                      <a:pt x="337" y="52886"/>
                    </a:lnTo>
                    <a:lnTo>
                      <a:pt x="221" y="53591"/>
                    </a:lnTo>
                    <a:lnTo>
                      <a:pt x="105" y="54285"/>
                    </a:lnTo>
                    <a:lnTo>
                      <a:pt x="53" y="54601"/>
                    </a:lnTo>
                    <a:lnTo>
                      <a:pt x="21" y="54759"/>
                    </a:lnTo>
                    <a:lnTo>
                      <a:pt x="11" y="54927"/>
                    </a:lnTo>
                    <a:lnTo>
                      <a:pt x="0" y="55106"/>
                    </a:lnTo>
                    <a:lnTo>
                      <a:pt x="11" y="55275"/>
                    </a:lnTo>
                    <a:lnTo>
                      <a:pt x="32" y="55959"/>
                    </a:lnTo>
                    <a:lnTo>
                      <a:pt x="53" y="56632"/>
                    </a:lnTo>
                    <a:lnTo>
                      <a:pt x="84" y="57990"/>
                    </a:lnTo>
                    <a:lnTo>
                      <a:pt x="95" y="59358"/>
                    </a:lnTo>
                    <a:lnTo>
                      <a:pt x="95" y="60716"/>
                    </a:lnTo>
                    <a:lnTo>
                      <a:pt x="21" y="66157"/>
                    </a:lnTo>
                    <a:lnTo>
                      <a:pt x="11" y="68883"/>
                    </a:lnTo>
                    <a:lnTo>
                      <a:pt x="32" y="70240"/>
                    </a:lnTo>
                    <a:lnTo>
                      <a:pt x="63" y="71598"/>
                    </a:lnTo>
                    <a:lnTo>
                      <a:pt x="116" y="72966"/>
                    </a:lnTo>
                    <a:lnTo>
                      <a:pt x="179" y="74324"/>
                    </a:lnTo>
                    <a:lnTo>
                      <a:pt x="263" y="75681"/>
                    </a:lnTo>
                    <a:lnTo>
                      <a:pt x="358" y="77039"/>
                    </a:lnTo>
                    <a:lnTo>
                      <a:pt x="558" y="79754"/>
                    </a:lnTo>
                    <a:lnTo>
                      <a:pt x="600" y="80438"/>
                    </a:lnTo>
                    <a:lnTo>
                      <a:pt x="663" y="81122"/>
                    </a:lnTo>
                    <a:lnTo>
                      <a:pt x="779" y="82480"/>
                    </a:lnTo>
                    <a:lnTo>
                      <a:pt x="1021" y="85195"/>
                    </a:lnTo>
                    <a:lnTo>
                      <a:pt x="1305" y="87911"/>
                    </a:lnTo>
                    <a:lnTo>
                      <a:pt x="1442" y="89268"/>
                    </a:lnTo>
                    <a:lnTo>
                      <a:pt x="1600" y="90626"/>
                    </a:lnTo>
                    <a:lnTo>
                      <a:pt x="1768" y="91984"/>
                    </a:lnTo>
                    <a:lnTo>
                      <a:pt x="1852" y="92668"/>
                    </a:lnTo>
                    <a:lnTo>
                      <a:pt x="1937" y="93352"/>
                    </a:lnTo>
                    <a:lnTo>
                      <a:pt x="2126" y="94709"/>
                    </a:lnTo>
                    <a:lnTo>
                      <a:pt x="2221" y="95383"/>
                    </a:lnTo>
                    <a:lnTo>
                      <a:pt x="2315" y="96067"/>
                    </a:lnTo>
                    <a:lnTo>
                      <a:pt x="2421" y="96741"/>
                    </a:lnTo>
                    <a:lnTo>
                      <a:pt x="2526" y="97425"/>
                    </a:lnTo>
                    <a:lnTo>
                      <a:pt x="2757" y="98782"/>
                    </a:lnTo>
                    <a:lnTo>
                      <a:pt x="2789" y="98951"/>
                    </a:lnTo>
                    <a:lnTo>
                      <a:pt x="2842" y="99119"/>
                    </a:lnTo>
                    <a:lnTo>
                      <a:pt x="2905" y="99287"/>
                    </a:lnTo>
                    <a:lnTo>
                      <a:pt x="2978" y="99445"/>
                    </a:lnTo>
                    <a:lnTo>
                      <a:pt x="3073" y="99603"/>
                    </a:lnTo>
                    <a:lnTo>
                      <a:pt x="3168" y="99740"/>
                    </a:lnTo>
                    <a:lnTo>
                      <a:pt x="3284" y="99877"/>
                    </a:lnTo>
                    <a:lnTo>
                      <a:pt x="3399" y="100014"/>
                    </a:lnTo>
                    <a:lnTo>
                      <a:pt x="3526" y="100129"/>
                    </a:lnTo>
                    <a:lnTo>
                      <a:pt x="3673" y="100235"/>
                    </a:lnTo>
                    <a:lnTo>
                      <a:pt x="3820" y="100329"/>
                    </a:lnTo>
                    <a:lnTo>
                      <a:pt x="3978" y="100424"/>
                    </a:lnTo>
                    <a:lnTo>
                      <a:pt x="4136" y="100498"/>
                    </a:lnTo>
                    <a:lnTo>
                      <a:pt x="4305" y="100561"/>
                    </a:lnTo>
                    <a:lnTo>
                      <a:pt x="4483" y="100603"/>
                    </a:lnTo>
                    <a:lnTo>
                      <a:pt x="4673" y="100635"/>
                    </a:lnTo>
                    <a:lnTo>
                      <a:pt x="4904" y="100656"/>
                    </a:lnTo>
                    <a:lnTo>
                      <a:pt x="5125" y="100656"/>
                    </a:lnTo>
                    <a:lnTo>
                      <a:pt x="5357" y="100635"/>
                    </a:lnTo>
                    <a:lnTo>
                      <a:pt x="5567" y="100582"/>
                    </a:lnTo>
                    <a:lnTo>
                      <a:pt x="5778" y="100519"/>
                    </a:lnTo>
                    <a:lnTo>
                      <a:pt x="5978" y="100435"/>
                    </a:lnTo>
                    <a:lnTo>
                      <a:pt x="6167" y="100329"/>
                    </a:lnTo>
                    <a:lnTo>
                      <a:pt x="6357" y="100203"/>
                    </a:lnTo>
                    <a:lnTo>
                      <a:pt x="6515" y="100066"/>
                    </a:lnTo>
                    <a:lnTo>
                      <a:pt x="6673" y="99908"/>
                    </a:lnTo>
                    <a:lnTo>
                      <a:pt x="6809" y="99740"/>
                    </a:lnTo>
                    <a:lnTo>
                      <a:pt x="6936" y="99561"/>
                    </a:lnTo>
                    <a:lnTo>
                      <a:pt x="7041" y="99361"/>
                    </a:lnTo>
                    <a:lnTo>
                      <a:pt x="7125" y="99161"/>
                    </a:lnTo>
                    <a:lnTo>
                      <a:pt x="7188" y="98940"/>
                    </a:lnTo>
                    <a:lnTo>
                      <a:pt x="7230" y="98709"/>
                    </a:lnTo>
                    <a:lnTo>
                      <a:pt x="7420" y="97351"/>
                    </a:lnTo>
                    <a:lnTo>
                      <a:pt x="7514" y="96667"/>
                    </a:lnTo>
                    <a:lnTo>
                      <a:pt x="7588" y="95983"/>
                    </a:lnTo>
                    <a:lnTo>
                      <a:pt x="7672" y="95309"/>
                    </a:lnTo>
                    <a:lnTo>
                      <a:pt x="7746" y="94625"/>
                    </a:lnTo>
                    <a:lnTo>
                      <a:pt x="7893" y="93257"/>
                    </a:lnTo>
                    <a:lnTo>
                      <a:pt x="7967" y="92583"/>
                    </a:lnTo>
                    <a:lnTo>
                      <a:pt x="8030" y="91899"/>
                    </a:lnTo>
                    <a:lnTo>
                      <a:pt x="8146" y="90531"/>
                    </a:lnTo>
                    <a:lnTo>
                      <a:pt x="8272" y="89174"/>
                    </a:lnTo>
                    <a:lnTo>
                      <a:pt x="8377" y="87805"/>
                    </a:lnTo>
                    <a:lnTo>
                      <a:pt x="8577" y="85090"/>
                    </a:lnTo>
                    <a:lnTo>
                      <a:pt x="8735" y="82364"/>
                    </a:lnTo>
                    <a:lnTo>
                      <a:pt x="8819" y="80996"/>
                    </a:lnTo>
                    <a:lnTo>
                      <a:pt x="8851" y="80323"/>
                    </a:lnTo>
                    <a:lnTo>
                      <a:pt x="8883" y="79639"/>
                    </a:lnTo>
                    <a:lnTo>
                      <a:pt x="8998" y="76913"/>
                    </a:lnTo>
                    <a:lnTo>
                      <a:pt x="9051" y="75555"/>
                    </a:lnTo>
                    <a:lnTo>
                      <a:pt x="9104" y="74197"/>
                    </a:lnTo>
                    <a:lnTo>
                      <a:pt x="9125" y="72829"/>
                    </a:lnTo>
                    <a:lnTo>
                      <a:pt x="9146" y="71472"/>
                    </a:lnTo>
                    <a:lnTo>
                      <a:pt x="9135" y="70114"/>
                    </a:lnTo>
                    <a:lnTo>
                      <a:pt x="9114" y="68746"/>
                    </a:lnTo>
                    <a:lnTo>
                      <a:pt x="9019" y="66031"/>
                    </a:lnTo>
                    <a:lnTo>
                      <a:pt x="8788" y="60589"/>
                    </a:lnTo>
                    <a:lnTo>
                      <a:pt x="8756" y="59232"/>
                    </a:lnTo>
                    <a:lnTo>
                      <a:pt x="8725" y="57874"/>
                    </a:lnTo>
                    <a:lnTo>
                      <a:pt x="8714" y="56506"/>
                    </a:lnTo>
                    <a:lnTo>
                      <a:pt x="8714" y="55832"/>
                    </a:lnTo>
                    <a:lnTo>
                      <a:pt x="8715" y="55777"/>
                    </a:lnTo>
                    <a:lnTo>
                      <a:pt x="8809" y="55422"/>
                    </a:lnTo>
                    <a:lnTo>
                      <a:pt x="8988" y="54717"/>
                    </a:lnTo>
                    <a:lnTo>
                      <a:pt x="9188" y="54022"/>
                    </a:lnTo>
                    <a:lnTo>
                      <a:pt x="9388" y="53317"/>
                    </a:lnTo>
                    <a:lnTo>
                      <a:pt x="10219" y="50528"/>
                    </a:lnTo>
                    <a:lnTo>
                      <a:pt x="11861" y="44940"/>
                    </a:lnTo>
                    <a:lnTo>
                      <a:pt x="13503" y="39320"/>
                    </a:lnTo>
                    <a:lnTo>
                      <a:pt x="15124" y="33679"/>
                    </a:lnTo>
                    <a:lnTo>
                      <a:pt x="15523" y="32258"/>
                    </a:lnTo>
                    <a:lnTo>
                      <a:pt x="15923" y="30827"/>
                    </a:lnTo>
                    <a:lnTo>
                      <a:pt x="16323" y="29395"/>
                    </a:lnTo>
                    <a:lnTo>
                      <a:pt x="16713" y="27954"/>
                    </a:lnTo>
                    <a:lnTo>
                      <a:pt x="17102" y="26512"/>
                    </a:lnTo>
                    <a:lnTo>
                      <a:pt x="17492" y="25059"/>
                    </a:lnTo>
                    <a:lnTo>
                      <a:pt x="17870" y="23586"/>
                    </a:lnTo>
                    <a:lnTo>
                      <a:pt x="18239" y="22102"/>
                    </a:lnTo>
                    <a:lnTo>
                      <a:pt x="18597" y="20597"/>
                    </a:lnTo>
                    <a:lnTo>
                      <a:pt x="18775" y="19839"/>
                    </a:lnTo>
                    <a:lnTo>
                      <a:pt x="18954" y="19071"/>
                    </a:lnTo>
                    <a:lnTo>
                      <a:pt x="19123" y="18292"/>
                    </a:lnTo>
                    <a:lnTo>
                      <a:pt x="19281" y="17503"/>
                    </a:lnTo>
                    <a:lnTo>
                      <a:pt x="19439" y="16692"/>
                    </a:lnTo>
                    <a:lnTo>
                      <a:pt x="19596" y="15872"/>
                    </a:lnTo>
                    <a:lnTo>
                      <a:pt x="19744" y="15019"/>
                    </a:lnTo>
                    <a:lnTo>
                      <a:pt x="19870" y="14135"/>
                    </a:lnTo>
                    <a:lnTo>
                      <a:pt x="19933" y="13683"/>
                    </a:lnTo>
                    <a:lnTo>
                      <a:pt x="19986" y="13209"/>
                    </a:lnTo>
                    <a:lnTo>
                      <a:pt x="20028" y="12725"/>
                    </a:lnTo>
                    <a:lnTo>
                      <a:pt x="20070" y="12230"/>
                    </a:lnTo>
                    <a:lnTo>
                      <a:pt x="20112" y="11704"/>
                    </a:lnTo>
                    <a:lnTo>
                      <a:pt x="20133" y="11146"/>
                    </a:lnTo>
                    <a:lnTo>
                      <a:pt x="20144" y="10546"/>
                    </a:lnTo>
                    <a:lnTo>
                      <a:pt x="20123" y="9904"/>
                    </a:lnTo>
                    <a:lnTo>
                      <a:pt x="20081" y="9189"/>
                    </a:lnTo>
                    <a:lnTo>
                      <a:pt x="20038" y="8799"/>
                    </a:lnTo>
                    <a:lnTo>
                      <a:pt x="19986" y="8368"/>
                    </a:lnTo>
                    <a:lnTo>
                      <a:pt x="19912" y="7905"/>
                    </a:lnTo>
                    <a:lnTo>
                      <a:pt x="19796" y="7378"/>
                    </a:lnTo>
                    <a:lnTo>
                      <a:pt x="19723" y="7105"/>
                    </a:lnTo>
                    <a:lnTo>
                      <a:pt x="19638" y="6800"/>
                    </a:lnTo>
                    <a:lnTo>
                      <a:pt x="19544" y="6484"/>
                    </a:lnTo>
                    <a:lnTo>
                      <a:pt x="19439" y="6147"/>
                    </a:lnTo>
                    <a:lnTo>
                      <a:pt x="19344" y="5916"/>
                    </a:lnTo>
                    <a:lnTo>
                      <a:pt x="19239" y="5684"/>
                    </a:lnTo>
                    <a:lnTo>
                      <a:pt x="19133" y="5463"/>
                    </a:lnTo>
                    <a:lnTo>
                      <a:pt x="19018" y="5242"/>
                    </a:lnTo>
                    <a:lnTo>
                      <a:pt x="18775" y="4811"/>
                    </a:lnTo>
                    <a:lnTo>
                      <a:pt x="18523" y="4400"/>
                    </a:lnTo>
                    <a:lnTo>
                      <a:pt x="18249" y="4000"/>
                    </a:lnTo>
                    <a:lnTo>
                      <a:pt x="17955" y="3611"/>
                    </a:lnTo>
                    <a:lnTo>
                      <a:pt x="17639" y="3253"/>
                    </a:lnTo>
                    <a:lnTo>
                      <a:pt x="17313" y="2906"/>
                    </a:lnTo>
                    <a:lnTo>
                      <a:pt x="16965" y="2569"/>
                    </a:lnTo>
                    <a:lnTo>
                      <a:pt x="16607" y="2264"/>
                    </a:lnTo>
                    <a:lnTo>
                      <a:pt x="16239" y="1969"/>
                    </a:lnTo>
                    <a:lnTo>
                      <a:pt x="15860" y="1695"/>
                    </a:lnTo>
                    <a:lnTo>
                      <a:pt x="15460" y="1443"/>
                    </a:lnTo>
                    <a:lnTo>
                      <a:pt x="15050" y="1201"/>
                    </a:lnTo>
                    <a:lnTo>
                      <a:pt x="14639" y="990"/>
                    </a:lnTo>
                    <a:lnTo>
                      <a:pt x="14208" y="790"/>
                    </a:lnTo>
                    <a:lnTo>
                      <a:pt x="13776" y="622"/>
                    </a:lnTo>
                    <a:lnTo>
                      <a:pt x="13334" y="464"/>
                    </a:lnTo>
                    <a:lnTo>
                      <a:pt x="12882" y="338"/>
                    </a:lnTo>
                    <a:lnTo>
                      <a:pt x="12419" y="222"/>
                    </a:lnTo>
                    <a:lnTo>
                      <a:pt x="11956" y="138"/>
                    </a:lnTo>
                    <a:lnTo>
                      <a:pt x="11493" y="64"/>
                    </a:lnTo>
                    <a:lnTo>
                      <a:pt x="11019" y="22"/>
                    </a:lnTo>
                    <a:lnTo>
                      <a:pt x="10545" y="1"/>
                    </a:lnTo>
                    <a:close/>
                  </a:path>
                </a:pathLst>
              </a:custGeom>
              <a:solidFill>
                <a:srgbClr val="E89A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" name="Google Shape;4461;p88">
                <a:extLst>
                  <a:ext uri="{FF2B5EF4-FFF2-40B4-BE49-F238E27FC236}">
                    <a16:creationId xmlns:a16="http://schemas.microsoft.com/office/drawing/2014/main" id="{294E0D41-5596-451E-9679-6D931345AEA0}"/>
                  </a:ext>
                </a:extLst>
              </p:cNvPr>
              <p:cNvSpPr/>
              <p:nvPr/>
            </p:nvSpPr>
            <p:spPr>
              <a:xfrm>
                <a:off x="1505502" y="3434604"/>
                <a:ext cx="382434" cy="1910954"/>
              </a:xfrm>
              <a:custGeom>
                <a:avLst/>
                <a:gdLst/>
                <a:ahLst/>
                <a:cxnLst/>
                <a:rect l="l" t="t" r="r" b="b"/>
                <a:pathLst>
                  <a:path w="20144" h="100656" fill="none" extrusionOk="0">
                    <a:moveTo>
                      <a:pt x="2757" y="98782"/>
                    </a:moveTo>
                    <a:lnTo>
                      <a:pt x="2757" y="98782"/>
                    </a:lnTo>
                    <a:lnTo>
                      <a:pt x="2526" y="97425"/>
                    </a:lnTo>
                    <a:lnTo>
                      <a:pt x="2421" y="96741"/>
                    </a:lnTo>
                    <a:lnTo>
                      <a:pt x="2315" y="96067"/>
                    </a:lnTo>
                    <a:lnTo>
                      <a:pt x="2315" y="96067"/>
                    </a:lnTo>
                    <a:lnTo>
                      <a:pt x="2221" y="95383"/>
                    </a:lnTo>
                    <a:lnTo>
                      <a:pt x="2126" y="94709"/>
                    </a:lnTo>
                    <a:lnTo>
                      <a:pt x="1937" y="93352"/>
                    </a:lnTo>
                    <a:lnTo>
                      <a:pt x="1937" y="93352"/>
                    </a:lnTo>
                    <a:lnTo>
                      <a:pt x="1852" y="92668"/>
                    </a:lnTo>
                    <a:lnTo>
                      <a:pt x="1768" y="91984"/>
                    </a:lnTo>
                    <a:lnTo>
                      <a:pt x="1600" y="90626"/>
                    </a:lnTo>
                    <a:lnTo>
                      <a:pt x="1600" y="90626"/>
                    </a:lnTo>
                    <a:lnTo>
                      <a:pt x="1442" y="89268"/>
                    </a:lnTo>
                    <a:lnTo>
                      <a:pt x="1305" y="87911"/>
                    </a:lnTo>
                    <a:lnTo>
                      <a:pt x="1021" y="85195"/>
                    </a:lnTo>
                    <a:lnTo>
                      <a:pt x="779" y="82480"/>
                    </a:lnTo>
                    <a:lnTo>
                      <a:pt x="779" y="82480"/>
                    </a:lnTo>
                    <a:lnTo>
                      <a:pt x="663" y="81122"/>
                    </a:lnTo>
                    <a:lnTo>
                      <a:pt x="600" y="80438"/>
                    </a:lnTo>
                    <a:lnTo>
                      <a:pt x="558" y="79754"/>
                    </a:lnTo>
                    <a:lnTo>
                      <a:pt x="358" y="77039"/>
                    </a:lnTo>
                    <a:lnTo>
                      <a:pt x="358" y="77039"/>
                    </a:lnTo>
                    <a:lnTo>
                      <a:pt x="263" y="75681"/>
                    </a:lnTo>
                    <a:lnTo>
                      <a:pt x="179" y="74324"/>
                    </a:lnTo>
                    <a:lnTo>
                      <a:pt x="116" y="72966"/>
                    </a:lnTo>
                    <a:lnTo>
                      <a:pt x="63" y="71598"/>
                    </a:lnTo>
                    <a:lnTo>
                      <a:pt x="63" y="71598"/>
                    </a:lnTo>
                    <a:lnTo>
                      <a:pt x="32" y="70240"/>
                    </a:lnTo>
                    <a:lnTo>
                      <a:pt x="11" y="68883"/>
                    </a:lnTo>
                    <a:lnTo>
                      <a:pt x="21" y="66157"/>
                    </a:lnTo>
                    <a:lnTo>
                      <a:pt x="95" y="60716"/>
                    </a:lnTo>
                    <a:lnTo>
                      <a:pt x="95" y="60716"/>
                    </a:lnTo>
                    <a:lnTo>
                      <a:pt x="95" y="59358"/>
                    </a:lnTo>
                    <a:lnTo>
                      <a:pt x="84" y="57990"/>
                    </a:lnTo>
                    <a:lnTo>
                      <a:pt x="53" y="56632"/>
                    </a:lnTo>
                    <a:lnTo>
                      <a:pt x="32" y="55959"/>
                    </a:lnTo>
                    <a:lnTo>
                      <a:pt x="11" y="55275"/>
                    </a:lnTo>
                    <a:lnTo>
                      <a:pt x="11" y="55275"/>
                    </a:lnTo>
                    <a:lnTo>
                      <a:pt x="0" y="55106"/>
                    </a:lnTo>
                    <a:lnTo>
                      <a:pt x="11" y="54927"/>
                    </a:lnTo>
                    <a:lnTo>
                      <a:pt x="21" y="54759"/>
                    </a:lnTo>
                    <a:lnTo>
                      <a:pt x="53" y="54601"/>
                    </a:lnTo>
                    <a:lnTo>
                      <a:pt x="105" y="54285"/>
                    </a:lnTo>
                    <a:lnTo>
                      <a:pt x="105" y="54285"/>
                    </a:lnTo>
                    <a:lnTo>
                      <a:pt x="221" y="53591"/>
                    </a:lnTo>
                    <a:lnTo>
                      <a:pt x="337" y="52886"/>
                    </a:lnTo>
                    <a:lnTo>
                      <a:pt x="442" y="52181"/>
                    </a:lnTo>
                    <a:lnTo>
                      <a:pt x="537" y="51475"/>
                    </a:lnTo>
                    <a:lnTo>
                      <a:pt x="537" y="51475"/>
                    </a:lnTo>
                    <a:lnTo>
                      <a:pt x="621" y="50770"/>
                    </a:lnTo>
                    <a:lnTo>
                      <a:pt x="705" y="50055"/>
                    </a:lnTo>
                    <a:lnTo>
                      <a:pt x="853" y="48634"/>
                    </a:lnTo>
                    <a:lnTo>
                      <a:pt x="1442" y="42930"/>
                    </a:lnTo>
                    <a:lnTo>
                      <a:pt x="1442" y="42930"/>
                    </a:lnTo>
                    <a:lnTo>
                      <a:pt x="1579" y="41509"/>
                    </a:lnTo>
                    <a:lnTo>
                      <a:pt x="1695" y="40088"/>
                    </a:lnTo>
                    <a:lnTo>
                      <a:pt x="1905" y="37236"/>
                    </a:lnTo>
                    <a:lnTo>
                      <a:pt x="1905" y="37236"/>
                    </a:lnTo>
                    <a:lnTo>
                      <a:pt x="2105" y="34394"/>
                    </a:lnTo>
                    <a:lnTo>
                      <a:pt x="2189" y="32974"/>
                    </a:lnTo>
                    <a:lnTo>
                      <a:pt x="2252" y="31553"/>
                    </a:lnTo>
                    <a:lnTo>
                      <a:pt x="2252" y="31553"/>
                    </a:lnTo>
                    <a:lnTo>
                      <a:pt x="2305" y="30132"/>
                    </a:lnTo>
                    <a:lnTo>
                      <a:pt x="2358" y="28711"/>
                    </a:lnTo>
                    <a:lnTo>
                      <a:pt x="2400" y="27301"/>
                    </a:lnTo>
                    <a:lnTo>
                      <a:pt x="2431" y="25891"/>
                    </a:lnTo>
                    <a:lnTo>
                      <a:pt x="2431" y="25891"/>
                    </a:lnTo>
                    <a:lnTo>
                      <a:pt x="2442" y="24491"/>
                    </a:lnTo>
                    <a:lnTo>
                      <a:pt x="2431" y="23091"/>
                    </a:lnTo>
                    <a:lnTo>
                      <a:pt x="2421" y="21713"/>
                    </a:lnTo>
                    <a:lnTo>
                      <a:pt x="2379" y="20334"/>
                    </a:lnTo>
                    <a:lnTo>
                      <a:pt x="2379" y="20334"/>
                    </a:lnTo>
                    <a:lnTo>
                      <a:pt x="2358" y="19660"/>
                    </a:lnTo>
                    <a:lnTo>
                      <a:pt x="2326" y="18976"/>
                    </a:lnTo>
                    <a:lnTo>
                      <a:pt x="2231" y="17650"/>
                    </a:lnTo>
                    <a:lnTo>
                      <a:pt x="2231" y="17650"/>
                    </a:lnTo>
                    <a:lnTo>
                      <a:pt x="2179" y="16998"/>
                    </a:lnTo>
                    <a:lnTo>
                      <a:pt x="2126" y="16356"/>
                    </a:lnTo>
                    <a:lnTo>
                      <a:pt x="2052" y="15724"/>
                    </a:lnTo>
                    <a:lnTo>
                      <a:pt x="1979" y="15114"/>
                    </a:lnTo>
                    <a:lnTo>
                      <a:pt x="1979" y="15114"/>
                    </a:lnTo>
                    <a:lnTo>
                      <a:pt x="1884" y="14524"/>
                    </a:lnTo>
                    <a:lnTo>
                      <a:pt x="1779" y="13967"/>
                    </a:lnTo>
                    <a:lnTo>
                      <a:pt x="1663" y="13451"/>
                    </a:lnTo>
                    <a:lnTo>
                      <a:pt x="1600" y="13219"/>
                    </a:lnTo>
                    <a:lnTo>
                      <a:pt x="1537" y="12998"/>
                    </a:lnTo>
                    <a:lnTo>
                      <a:pt x="1537" y="12998"/>
                    </a:lnTo>
                    <a:lnTo>
                      <a:pt x="1463" y="12809"/>
                    </a:lnTo>
                    <a:lnTo>
                      <a:pt x="1389" y="12641"/>
                    </a:lnTo>
                    <a:lnTo>
                      <a:pt x="1316" y="12525"/>
                    </a:lnTo>
                    <a:lnTo>
                      <a:pt x="1274" y="12483"/>
                    </a:lnTo>
                    <a:lnTo>
                      <a:pt x="1242" y="12462"/>
                    </a:lnTo>
                    <a:lnTo>
                      <a:pt x="1242" y="12462"/>
                    </a:lnTo>
                    <a:lnTo>
                      <a:pt x="1210" y="12451"/>
                    </a:lnTo>
                    <a:lnTo>
                      <a:pt x="1189" y="12462"/>
                    </a:lnTo>
                    <a:lnTo>
                      <a:pt x="1168" y="12483"/>
                    </a:lnTo>
                    <a:lnTo>
                      <a:pt x="1158" y="12504"/>
                    </a:lnTo>
                    <a:lnTo>
                      <a:pt x="1137" y="12577"/>
                    </a:lnTo>
                    <a:lnTo>
                      <a:pt x="1137" y="12693"/>
                    </a:lnTo>
                    <a:lnTo>
                      <a:pt x="1158" y="12862"/>
                    </a:lnTo>
                    <a:lnTo>
                      <a:pt x="1200" y="13104"/>
                    </a:lnTo>
                    <a:lnTo>
                      <a:pt x="1274" y="13419"/>
                    </a:lnTo>
                    <a:lnTo>
                      <a:pt x="1274" y="13419"/>
                    </a:lnTo>
                    <a:lnTo>
                      <a:pt x="1189" y="13177"/>
                    </a:lnTo>
                    <a:lnTo>
                      <a:pt x="1105" y="12946"/>
                    </a:lnTo>
                    <a:lnTo>
                      <a:pt x="1021" y="12704"/>
                    </a:lnTo>
                    <a:lnTo>
                      <a:pt x="958" y="12472"/>
                    </a:lnTo>
                    <a:lnTo>
                      <a:pt x="832" y="11988"/>
                    </a:lnTo>
                    <a:lnTo>
                      <a:pt x="726" y="11515"/>
                    </a:lnTo>
                    <a:lnTo>
                      <a:pt x="653" y="11030"/>
                    </a:lnTo>
                    <a:lnTo>
                      <a:pt x="611" y="10557"/>
                    </a:lnTo>
                    <a:lnTo>
                      <a:pt x="579" y="10073"/>
                    </a:lnTo>
                    <a:lnTo>
                      <a:pt x="579" y="9599"/>
                    </a:lnTo>
                    <a:lnTo>
                      <a:pt x="600" y="9125"/>
                    </a:lnTo>
                    <a:lnTo>
                      <a:pt x="642" y="8652"/>
                    </a:lnTo>
                    <a:lnTo>
                      <a:pt x="705" y="8178"/>
                    </a:lnTo>
                    <a:lnTo>
                      <a:pt x="800" y="7715"/>
                    </a:lnTo>
                    <a:lnTo>
                      <a:pt x="905" y="7263"/>
                    </a:lnTo>
                    <a:lnTo>
                      <a:pt x="1042" y="6810"/>
                    </a:lnTo>
                    <a:lnTo>
                      <a:pt x="1200" y="6368"/>
                    </a:lnTo>
                    <a:lnTo>
                      <a:pt x="1368" y="5926"/>
                    </a:lnTo>
                    <a:lnTo>
                      <a:pt x="1568" y="5505"/>
                    </a:lnTo>
                    <a:lnTo>
                      <a:pt x="1779" y="5084"/>
                    </a:lnTo>
                    <a:lnTo>
                      <a:pt x="2010" y="4684"/>
                    </a:lnTo>
                    <a:lnTo>
                      <a:pt x="2273" y="4284"/>
                    </a:lnTo>
                    <a:lnTo>
                      <a:pt x="2547" y="3905"/>
                    </a:lnTo>
                    <a:lnTo>
                      <a:pt x="2842" y="3527"/>
                    </a:lnTo>
                    <a:lnTo>
                      <a:pt x="3147" y="3169"/>
                    </a:lnTo>
                    <a:lnTo>
                      <a:pt x="3473" y="2832"/>
                    </a:lnTo>
                    <a:lnTo>
                      <a:pt x="3820" y="2506"/>
                    </a:lnTo>
                    <a:lnTo>
                      <a:pt x="4189" y="2190"/>
                    </a:lnTo>
                    <a:lnTo>
                      <a:pt x="4568" y="1895"/>
                    </a:lnTo>
                    <a:lnTo>
                      <a:pt x="4968" y="1622"/>
                    </a:lnTo>
                    <a:lnTo>
                      <a:pt x="5389" y="1359"/>
                    </a:lnTo>
                    <a:lnTo>
                      <a:pt x="5820" y="1127"/>
                    </a:lnTo>
                    <a:lnTo>
                      <a:pt x="6041" y="1011"/>
                    </a:lnTo>
                    <a:lnTo>
                      <a:pt x="6262" y="906"/>
                    </a:lnTo>
                    <a:lnTo>
                      <a:pt x="6494" y="801"/>
                    </a:lnTo>
                    <a:lnTo>
                      <a:pt x="6725" y="706"/>
                    </a:lnTo>
                    <a:lnTo>
                      <a:pt x="6725" y="706"/>
                    </a:lnTo>
                    <a:lnTo>
                      <a:pt x="6957" y="611"/>
                    </a:lnTo>
                    <a:lnTo>
                      <a:pt x="7199" y="527"/>
                    </a:lnTo>
                    <a:lnTo>
                      <a:pt x="7430" y="453"/>
                    </a:lnTo>
                    <a:lnTo>
                      <a:pt x="7672" y="380"/>
                    </a:lnTo>
                    <a:lnTo>
                      <a:pt x="8146" y="253"/>
                    </a:lnTo>
                    <a:lnTo>
                      <a:pt x="8630" y="159"/>
                    </a:lnTo>
                    <a:lnTo>
                      <a:pt x="9114" y="85"/>
                    </a:lnTo>
                    <a:lnTo>
                      <a:pt x="9588" y="32"/>
                    </a:lnTo>
                    <a:lnTo>
                      <a:pt x="10072" y="1"/>
                    </a:lnTo>
                    <a:lnTo>
                      <a:pt x="10545" y="1"/>
                    </a:lnTo>
                    <a:lnTo>
                      <a:pt x="11019" y="22"/>
                    </a:lnTo>
                    <a:lnTo>
                      <a:pt x="11493" y="64"/>
                    </a:lnTo>
                    <a:lnTo>
                      <a:pt x="11956" y="138"/>
                    </a:lnTo>
                    <a:lnTo>
                      <a:pt x="12419" y="222"/>
                    </a:lnTo>
                    <a:lnTo>
                      <a:pt x="12882" y="338"/>
                    </a:lnTo>
                    <a:lnTo>
                      <a:pt x="13334" y="464"/>
                    </a:lnTo>
                    <a:lnTo>
                      <a:pt x="13776" y="622"/>
                    </a:lnTo>
                    <a:lnTo>
                      <a:pt x="14208" y="790"/>
                    </a:lnTo>
                    <a:lnTo>
                      <a:pt x="14639" y="990"/>
                    </a:lnTo>
                    <a:lnTo>
                      <a:pt x="15050" y="1201"/>
                    </a:lnTo>
                    <a:lnTo>
                      <a:pt x="15460" y="1443"/>
                    </a:lnTo>
                    <a:lnTo>
                      <a:pt x="15860" y="1695"/>
                    </a:lnTo>
                    <a:lnTo>
                      <a:pt x="16239" y="1969"/>
                    </a:lnTo>
                    <a:lnTo>
                      <a:pt x="16607" y="2264"/>
                    </a:lnTo>
                    <a:lnTo>
                      <a:pt x="16965" y="2569"/>
                    </a:lnTo>
                    <a:lnTo>
                      <a:pt x="17313" y="2906"/>
                    </a:lnTo>
                    <a:lnTo>
                      <a:pt x="17639" y="3253"/>
                    </a:lnTo>
                    <a:lnTo>
                      <a:pt x="17955" y="3611"/>
                    </a:lnTo>
                    <a:lnTo>
                      <a:pt x="18249" y="4000"/>
                    </a:lnTo>
                    <a:lnTo>
                      <a:pt x="18523" y="4400"/>
                    </a:lnTo>
                    <a:lnTo>
                      <a:pt x="18775" y="4811"/>
                    </a:lnTo>
                    <a:lnTo>
                      <a:pt x="19018" y="5242"/>
                    </a:lnTo>
                    <a:lnTo>
                      <a:pt x="19133" y="5463"/>
                    </a:lnTo>
                    <a:lnTo>
                      <a:pt x="19239" y="5684"/>
                    </a:lnTo>
                    <a:lnTo>
                      <a:pt x="19344" y="5916"/>
                    </a:lnTo>
                    <a:lnTo>
                      <a:pt x="19439" y="6147"/>
                    </a:lnTo>
                    <a:lnTo>
                      <a:pt x="19439" y="6147"/>
                    </a:lnTo>
                    <a:lnTo>
                      <a:pt x="19544" y="6484"/>
                    </a:lnTo>
                    <a:lnTo>
                      <a:pt x="19638" y="6800"/>
                    </a:lnTo>
                    <a:lnTo>
                      <a:pt x="19723" y="7105"/>
                    </a:lnTo>
                    <a:lnTo>
                      <a:pt x="19796" y="7378"/>
                    </a:lnTo>
                    <a:lnTo>
                      <a:pt x="19912" y="7905"/>
                    </a:lnTo>
                    <a:lnTo>
                      <a:pt x="19986" y="8368"/>
                    </a:lnTo>
                    <a:lnTo>
                      <a:pt x="20038" y="8799"/>
                    </a:lnTo>
                    <a:lnTo>
                      <a:pt x="20081" y="9189"/>
                    </a:lnTo>
                    <a:lnTo>
                      <a:pt x="20123" y="9904"/>
                    </a:lnTo>
                    <a:lnTo>
                      <a:pt x="20123" y="9904"/>
                    </a:lnTo>
                    <a:lnTo>
                      <a:pt x="20144" y="10546"/>
                    </a:lnTo>
                    <a:lnTo>
                      <a:pt x="20133" y="11146"/>
                    </a:lnTo>
                    <a:lnTo>
                      <a:pt x="20112" y="11704"/>
                    </a:lnTo>
                    <a:lnTo>
                      <a:pt x="20070" y="12230"/>
                    </a:lnTo>
                    <a:lnTo>
                      <a:pt x="20070" y="12230"/>
                    </a:lnTo>
                    <a:lnTo>
                      <a:pt x="20028" y="12725"/>
                    </a:lnTo>
                    <a:lnTo>
                      <a:pt x="19986" y="13209"/>
                    </a:lnTo>
                    <a:lnTo>
                      <a:pt x="19933" y="13683"/>
                    </a:lnTo>
                    <a:lnTo>
                      <a:pt x="19870" y="14135"/>
                    </a:lnTo>
                    <a:lnTo>
                      <a:pt x="19744" y="15019"/>
                    </a:lnTo>
                    <a:lnTo>
                      <a:pt x="19596" y="15872"/>
                    </a:lnTo>
                    <a:lnTo>
                      <a:pt x="19596" y="15872"/>
                    </a:lnTo>
                    <a:lnTo>
                      <a:pt x="19439" y="16692"/>
                    </a:lnTo>
                    <a:lnTo>
                      <a:pt x="19281" y="17503"/>
                    </a:lnTo>
                    <a:lnTo>
                      <a:pt x="19123" y="18292"/>
                    </a:lnTo>
                    <a:lnTo>
                      <a:pt x="18954" y="19071"/>
                    </a:lnTo>
                    <a:lnTo>
                      <a:pt x="18954" y="19071"/>
                    </a:lnTo>
                    <a:lnTo>
                      <a:pt x="18775" y="19839"/>
                    </a:lnTo>
                    <a:lnTo>
                      <a:pt x="18597" y="20597"/>
                    </a:lnTo>
                    <a:lnTo>
                      <a:pt x="18239" y="22102"/>
                    </a:lnTo>
                    <a:lnTo>
                      <a:pt x="18239" y="22102"/>
                    </a:lnTo>
                    <a:lnTo>
                      <a:pt x="17870" y="23586"/>
                    </a:lnTo>
                    <a:lnTo>
                      <a:pt x="17492" y="25059"/>
                    </a:lnTo>
                    <a:lnTo>
                      <a:pt x="17102" y="26512"/>
                    </a:lnTo>
                    <a:lnTo>
                      <a:pt x="16713" y="27954"/>
                    </a:lnTo>
                    <a:lnTo>
                      <a:pt x="16713" y="27954"/>
                    </a:lnTo>
                    <a:lnTo>
                      <a:pt x="16323" y="29395"/>
                    </a:lnTo>
                    <a:lnTo>
                      <a:pt x="15923" y="30827"/>
                    </a:lnTo>
                    <a:lnTo>
                      <a:pt x="15523" y="32258"/>
                    </a:lnTo>
                    <a:lnTo>
                      <a:pt x="15124" y="33679"/>
                    </a:lnTo>
                    <a:lnTo>
                      <a:pt x="13503" y="39320"/>
                    </a:lnTo>
                    <a:lnTo>
                      <a:pt x="11861" y="44940"/>
                    </a:lnTo>
                    <a:lnTo>
                      <a:pt x="10219" y="50528"/>
                    </a:lnTo>
                    <a:lnTo>
                      <a:pt x="9388" y="53317"/>
                    </a:lnTo>
                    <a:lnTo>
                      <a:pt x="9388" y="53317"/>
                    </a:lnTo>
                    <a:lnTo>
                      <a:pt x="9188" y="54022"/>
                    </a:lnTo>
                    <a:lnTo>
                      <a:pt x="8988" y="54717"/>
                    </a:lnTo>
                    <a:lnTo>
                      <a:pt x="8809" y="55422"/>
                    </a:lnTo>
                    <a:lnTo>
                      <a:pt x="8620" y="56138"/>
                    </a:lnTo>
                    <a:lnTo>
                      <a:pt x="8725" y="55148"/>
                    </a:lnTo>
                    <a:lnTo>
                      <a:pt x="8725" y="55148"/>
                    </a:lnTo>
                    <a:lnTo>
                      <a:pt x="8714" y="55832"/>
                    </a:lnTo>
                    <a:lnTo>
                      <a:pt x="8714" y="56506"/>
                    </a:lnTo>
                    <a:lnTo>
                      <a:pt x="8725" y="57874"/>
                    </a:lnTo>
                    <a:lnTo>
                      <a:pt x="8756" y="59232"/>
                    </a:lnTo>
                    <a:lnTo>
                      <a:pt x="8788" y="60589"/>
                    </a:lnTo>
                    <a:lnTo>
                      <a:pt x="9019" y="66031"/>
                    </a:lnTo>
                    <a:lnTo>
                      <a:pt x="9114" y="68746"/>
                    </a:lnTo>
                    <a:lnTo>
                      <a:pt x="9114" y="68746"/>
                    </a:lnTo>
                    <a:lnTo>
                      <a:pt x="9135" y="70114"/>
                    </a:lnTo>
                    <a:lnTo>
                      <a:pt x="9146" y="71472"/>
                    </a:lnTo>
                    <a:lnTo>
                      <a:pt x="9146" y="71472"/>
                    </a:lnTo>
                    <a:lnTo>
                      <a:pt x="9125" y="72829"/>
                    </a:lnTo>
                    <a:lnTo>
                      <a:pt x="9104" y="74197"/>
                    </a:lnTo>
                    <a:lnTo>
                      <a:pt x="9051" y="75555"/>
                    </a:lnTo>
                    <a:lnTo>
                      <a:pt x="8998" y="76913"/>
                    </a:lnTo>
                    <a:lnTo>
                      <a:pt x="8883" y="79639"/>
                    </a:lnTo>
                    <a:lnTo>
                      <a:pt x="8883" y="79639"/>
                    </a:lnTo>
                    <a:lnTo>
                      <a:pt x="8851" y="80323"/>
                    </a:lnTo>
                    <a:lnTo>
                      <a:pt x="8819" y="80996"/>
                    </a:lnTo>
                    <a:lnTo>
                      <a:pt x="8735" y="82364"/>
                    </a:lnTo>
                    <a:lnTo>
                      <a:pt x="8577" y="85090"/>
                    </a:lnTo>
                    <a:lnTo>
                      <a:pt x="8377" y="87805"/>
                    </a:lnTo>
                    <a:lnTo>
                      <a:pt x="8377" y="87805"/>
                    </a:lnTo>
                    <a:lnTo>
                      <a:pt x="8272" y="89174"/>
                    </a:lnTo>
                    <a:lnTo>
                      <a:pt x="8146" y="90531"/>
                    </a:lnTo>
                    <a:lnTo>
                      <a:pt x="8146" y="90531"/>
                    </a:lnTo>
                    <a:lnTo>
                      <a:pt x="8030" y="91899"/>
                    </a:lnTo>
                    <a:lnTo>
                      <a:pt x="7967" y="92583"/>
                    </a:lnTo>
                    <a:lnTo>
                      <a:pt x="7893" y="93257"/>
                    </a:lnTo>
                    <a:lnTo>
                      <a:pt x="7893" y="93257"/>
                    </a:lnTo>
                    <a:lnTo>
                      <a:pt x="7746" y="94625"/>
                    </a:lnTo>
                    <a:lnTo>
                      <a:pt x="7672" y="95309"/>
                    </a:lnTo>
                    <a:lnTo>
                      <a:pt x="7588" y="95983"/>
                    </a:lnTo>
                    <a:lnTo>
                      <a:pt x="7588" y="95983"/>
                    </a:lnTo>
                    <a:lnTo>
                      <a:pt x="7514" y="96667"/>
                    </a:lnTo>
                    <a:lnTo>
                      <a:pt x="7420" y="97351"/>
                    </a:lnTo>
                    <a:lnTo>
                      <a:pt x="7230" y="98709"/>
                    </a:lnTo>
                    <a:lnTo>
                      <a:pt x="7230" y="98709"/>
                    </a:lnTo>
                    <a:lnTo>
                      <a:pt x="7188" y="98940"/>
                    </a:lnTo>
                    <a:lnTo>
                      <a:pt x="7125" y="99161"/>
                    </a:lnTo>
                    <a:lnTo>
                      <a:pt x="7041" y="99361"/>
                    </a:lnTo>
                    <a:lnTo>
                      <a:pt x="6936" y="99561"/>
                    </a:lnTo>
                    <a:lnTo>
                      <a:pt x="6809" y="99740"/>
                    </a:lnTo>
                    <a:lnTo>
                      <a:pt x="6673" y="99908"/>
                    </a:lnTo>
                    <a:lnTo>
                      <a:pt x="6515" y="100066"/>
                    </a:lnTo>
                    <a:lnTo>
                      <a:pt x="6357" y="100203"/>
                    </a:lnTo>
                    <a:lnTo>
                      <a:pt x="6167" y="100329"/>
                    </a:lnTo>
                    <a:lnTo>
                      <a:pt x="5978" y="100435"/>
                    </a:lnTo>
                    <a:lnTo>
                      <a:pt x="5778" y="100519"/>
                    </a:lnTo>
                    <a:lnTo>
                      <a:pt x="5567" y="100582"/>
                    </a:lnTo>
                    <a:lnTo>
                      <a:pt x="5357" y="100635"/>
                    </a:lnTo>
                    <a:lnTo>
                      <a:pt x="5125" y="100656"/>
                    </a:lnTo>
                    <a:lnTo>
                      <a:pt x="4904" y="100656"/>
                    </a:lnTo>
                    <a:lnTo>
                      <a:pt x="4673" y="100635"/>
                    </a:lnTo>
                    <a:lnTo>
                      <a:pt x="4673" y="100635"/>
                    </a:lnTo>
                    <a:lnTo>
                      <a:pt x="4483" y="100603"/>
                    </a:lnTo>
                    <a:lnTo>
                      <a:pt x="4305" y="100561"/>
                    </a:lnTo>
                    <a:lnTo>
                      <a:pt x="4136" y="100498"/>
                    </a:lnTo>
                    <a:lnTo>
                      <a:pt x="3978" y="100424"/>
                    </a:lnTo>
                    <a:lnTo>
                      <a:pt x="3820" y="100329"/>
                    </a:lnTo>
                    <a:lnTo>
                      <a:pt x="3673" y="100235"/>
                    </a:lnTo>
                    <a:lnTo>
                      <a:pt x="3526" y="100129"/>
                    </a:lnTo>
                    <a:lnTo>
                      <a:pt x="3399" y="100014"/>
                    </a:lnTo>
                    <a:lnTo>
                      <a:pt x="3284" y="99877"/>
                    </a:lnTo>
                    <a:lnTo>
                      <a:pt x="3168" y="99740"/>
                    </a:lnTo>
                    <a:lnTo>
                      <a:pt x="3073" y="99603"/>
                    </a:lnTo>
                    <a:lnTo>
                      <a:pt x="2978" y="99445"/>
                    </a:lnTo>
                    <a:lnTo>
                      <a:pt x="2905" y="99287"/>
                    </a:lnTo>
                    <a:lnTo>
                      <a:pt x="2842" y="99119"/>
                    </a:lnTo>
                    <a:lnTo>
                      <a:pt x="2789" y="98951"/>
                    </a:lnTo>
                    <a:lnTo>
                      <a:pt x="2757" y="98782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" name="Google Shape;4462;p88">
                <a:extLst>
                  <a:ext uri="{FF2B5EF4-FFF2-40B4-BE49-F238E27FC236}">
                    <a16:creationId xmlns:a16="http://schemas.microsoft.com/office/drawing/2014/main" id="{672A4EB5-2AAF-4DB5-B0D3-DB08844505DF}"/>
                  </a:ext>
                </a:extLst>
              </p:cNvPr>
              <p:cNvSpPr/>
              <p:nvPr/>
            </p:nvSpPr>
            <p:spPr>
              <a:xfrm>
                <a:off x="1378014" y="5214899"/>
                <a:ext cx="277940" cy="173048"/>
              </a:xfrm>
              <a:custGeom>
                <a:avLst/>
                <a:gdLst/>
                <a:ahLst/>
                <a:cxnLst/>
                <a:rect l="l" t="t" r="r" b="b"/>
                <a:pathLst>
                  <a:path w="14640" h="9115" extrusionOk="0">
                    <a:moveTo>
                      <a:pt x="9104" y="1"/>
                    </a:moveTo>
                    <a:lnTo>
                      <a:pt x="9052" y="306"/>
                    </a:lnTo>
                    <a:lnTo>
                      <a:pt x="8978" y="601"/>
                    </a:lnTo>
                    <a:lnTo>
                      <a:pt x="8894" y="895"/>
                    </a:lnTo>
                    <a:lnTo>
                      <a:pt x="8788" y="1190"/>
                    </a:lnTo>
                    <a:lnTo>
                      <a:pt x="8673" y="1485"/>
                    </a:lnTo>
                    <a:lnTo>
                      <a:pt x="8546" y="1769"/>
                    </a:lnTo>
                    <a:lnTo>
                      <a:pt x="8399" y="2053"/>
                    </a:lnTo>
                    <a:lnTo>
                      <a:pt x="8252" y="2337"/>
                    </a:lnTo>
                    <a:lnTo>
                      <a:pt x="8083" y="2611"/>
                    </a:lnTo>
                    <a:lnTo>
                      <a:pt x="7904" y="2884"/>
                    </a:lnTo>
                    <a:lnTo>
                      <a:pt x="7715" y="3147"/>
                    </a:lnTo>
                    <a:lnTo>
                      <a:pt x="7515" y="3411"/>
                    </a:lnTo>
                    <a:lnTo>
                      <a:pt x="7304" y="3663"/>
                    </a:lnTo>
                    <a:lnTo>
                      <a:pt x="7094" y="3905"/>
                    </a:lnTo>
                    <a:lnTo>
                      <a:pt x="6862" y="4147"/>
                    </a:lnTo>
                    <a:lnTo>
                      <a:pt x="6631" y="4379"/>
                    </a:lnTo>
                    <a:lnTo>
                      <a:pt x="6378" y="4600"/>
                    </a:lnTo>
                    <a:lnTo>
                      <a:pt x="6136" y="4810"/>
                    </a:lnTo>
                    <a:lnTo>
                      <a:pt x="5873" y="5010"/>
                    </a:lnTo>
                    <a:lnTo>
                      <a:pt x="5610" y="5200"/>
                    </a:lnTo>
                    <a:lnTo>
                      <a:pt x="5347" y="5379"/>
                    </a:lnTo>
                    <a:lnTo>
                      <a:pt x="5063" y="5547"/>
                    </a:lnTo>
                    <a:lnTo>
                      <a:pt x="4789" y="5705"/>
                    </a:lnTo>
                    <a:lnTo>
                      <a:pt x="4505" y="5852"/>
                    </a:lnTo>
                    <a:lnTo>
                      <a:pt x="4210" y="5979"/>
                    </a:lnTo>
                    <a:lnTo>
                      <a:pt x="3926" y="6094"/>
                    </a:lnTo>
                    <a:lnTo>
                      <a:pt x="3631" y="6200"/>
                    </a:lnTo>
                    <a:lnTo>
                      <a:pt x="3326" y="6294"/>
                    </a:lnTo>
                    <a:lnTo>
                      <a:pt x="3032" y="6368"/>
                    </a:lnTo>
                    <a:lnTo>
                      <a:pt x="2737" y="6421"/>
                    </a:lnTo>
                    <a:lnTo>
                      <a:pt x="2432" y="6463"/>
                    </a:lnTo>
                    <a:lnTo>
                      <a:pt x="2127" y="6484"/>
                    </a:lnTo>
                    <a:lnTo>
                      <a:pt x="1190" y="6536"/>
                    </a:lnTo>
                    <a:lnTo>
                      <a:pt x="1095" y="6547"/>
                    </a:lnTo>
                    <a:lnTo>
                      <a:pt x="1000" y="6568"/>
                    </a:lnTo>
                    <a:lnTo>
                      <a:pt x="906" y="6589"/>
                    </a:lnTo>
                    <a:lnTo>
                      <a:pt x="821" y="6621"/>
                    </a:lnTo>
                    <a:lnTo>
                      <a:pt x="737" y="6652"/>
                    </a:lnTo>
                    <a:lnTo>
                      <a:pt x="653" y="6694"/>
                    </a:lnTo>
                    <a:lnTo>
                      <a:pt x="569" y="6747"/>
                    </a:lnTo>
                    <a:lnTo>
                      <a:pt x="495" y="6799"/>
                    </a:lnTo>
                    <a:lnTo>
                      <a:pt x="422" y="6863"/>
                    </a:lnTo>
                    <a:lnTo>
                      <a:pt x="358" y="6926"/>
                    </a:lnTo>
                    <a:lnTo>
                      <a:pt x="295" y="6999"/>
                    </a:lnTo>
                    <a:lnTo>
                      <a:pt x="243" y="7073"/>
                    </a:lnTo>
                    <a:lnTo>
                      <a:pt x="190" y="7147"/>
                    </a:lnTo>
                    <a:lnTo>
                      <a:pt x="137" y="7231"/>
                    </a:lnTo>
                    <a:lnTo>
                      <a:pt x="95" y="7315"/>
                    </a:lnTo>
                    <a:lnTo>
                      <a:pt x="64" y="7410"/>
                    </a:lnTo>
                    <a:lnTo>
                      <a:pt x="22" y="7568"/>
                    </a:lnTo>
                    <a:lnTo>
                      <a:pt x="1" y="7726"/>
                    </a:lnTo>
                    <a:lnTo>
                      <a:pt x="1" y="7883"/>
                    </a:lnTo>
                    <a:lnTo>
                      <a:pt x="11" y="8041"/>
                    </a:lnTo>
                    <a:lnTo>
                      <a:pt x="43" y="8189"/>
                    </a:lnTo>
                    <a:lnTo>
                      <a:pt x="95" y="8325"/>
                    </a:lnTo>
                    <a:lnTo>
                      <a:pt x="169" y="8462"/>
                    </a:lnTo>
                    <a:lnTo>
                      <a:pt x="253" y="8589"/>
                    </a:lnTo>
                    <a:lnTo>
                      <a:pt x="348" y="8704"/>
                    </a:lnTo>
                    <a:lnTo>
                      <a:pt x="453" y="8810"/>
                    </a:lnTo>
                    <a:lnTo>
                      <a:pt x="579" y="8904"/>
                    </a:lnTo>
                    <a:lnTo>
                      <a:pt x="706" y="8978"/>
                    </a:lnTo>
                    <a:lnTo>
                      <a:pt x="853" y="9041"/>
                    </a:lnTo>
                    <a:lnTo>
                      <a:pt x="1000" y="9083"/>
                    </a:lnTo>
                    <a:lnTo>
                      <a:pt x="1158" y="9104"/>
                    </a:lnTo>
                    <a:lnTo>
                      <a:pt x="1327" y="9115"/>
                    </a:lnTo>
                    <a:lnTo>
                      <a:pt x="11630" y="8778"/>
                    </a:lnTo>
                    <a:lnTo>
                      <a:pt x="11788" y="8767"/>
                    </a:lnTo>
                    <a:lnTo>
                      <a:pt x="11946" y="8746"/>
                    </a:lnTo>
                    <a:lnTo>
                      <a:pt x="12104" y="8725"/>
                    </a:lnTo>
                    <a:lnTo>
                      <a:pt x="12251" y="8694"/>
                    </a:lnTo>
                    <a:lnTo>
                      <a:pt x="12398" y="8652"/>
                    </a:lnTo>
                    <a:lnTo>
                      <a:pt x="12546" y="8610"/>
                    </a:lnTo>
                    <a:lnTo>
                      <a:pt x="12693" y="8557"/>
                    </a:lnTo>
                    <a:lnTo>
                      <a:pt x="12830" y="8494"/>
                    </a:lnTo>
                    <a:lnTo>
                      <a:pt x="12967" y="8431"/>
                    </a:lnTo>
                    <a:lnTo>
                      <a:pt x="13093" y="8357"/>
                    </a:lnTo>
                    <a:lnTo>
                      <a:pt x="13230" y="8273"/>
                    </a:lnTo>
                    <a:lnTo>
                      <a:pt x="13345" y="8189"/>
                    </a:lnTo>
                    <a:lnTo>
                      <a:pt x="13472" y="8094"/>
                    </a:lnTo>
                    <a:lnTo>
                      <a:pt x="13587" y="7999"/>
                    </a:lnTo>
                    <a:lnTo>
                      <a:pt x="13693" y="7904"/>
                    </a:lnTo>
                    <a:lnTo>
                      <a:pt x="13798" y="7799"/>
                    </a:lnTo>
                    <a:lnTo>
                      <a:pt x="13893" y="7683"/>
                    </a:lnTo>
                    <a:lnTo>
                      <a:pt x="13987" y="7568"/>
                    </a:lnTo>
                    <a:lnTo>
                      <a:pt x="14082" y="7441"/>
                    </a:lnTo>
                    <a:lnTo>
                      <a:pt x="14166" y="7326"/>
                    </a:lnTo>
                    <a:lnTo>
                      <a:pt x="14240" y="7189"/>
                    </a:lnTo>
                    <a:lnTo>
                      <a:pt x="14314" y="7063"/>
                    </a:lnTo>
                    <a:lnTo>
                      <a:pt x="14377" y="6926"/>
                    </a:lnTo>
                    <a:lnTo>
                      <a:pt x="14429" y="6789"/>
                    </a:lnTo>
                    <a:lnTo>
                      <a:pt x="14482" y="6642"/>
                    </a:lnTo>
                    <a:lnTo>
                      <a:pt x="14524" y="6494"/>
                    </a:lnTo>
                    <a:lnTo>
                      <a:pt x="14566" y="6347"/>
                    </a:lnTo>
                    <a:lnTo>
                      <a:pt x="14598" y="6200"/>
                    </a:lnTo>
                    <a:lnTo>
                      <a:pt x="14619" y="6042"/>
                    </a:lnTo>
                    <a:lnTo>
                      <a:pt x="14629" y="5884"/>
                    </a:lnTo>
                    <a:lnTo>
                      <a:pt x="14640" y="5726"/>
                    </a:lnTo>
                    <a:lnTo>
                      <a:pt x="14640" y="5568"/>
                    </a:lnTo>
                    <a:lnTo>
                      <a:pt x="14493" y="1043"/>
                    </a:lnTo>
                    <a:lnTo>
                      <a:pt x="9104" y="1"/>
                    </a:lnTo>
                    <a:close/>
                  </a:path>
                </a:pathLst>
              </a:custGeom>
              <a:solidFill>
                <a:srgbClr val="E89A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" name="Google Shape;4463;p88">
                <a:extLst>
                  <a:ext uri="{FF2B5EF4-FFF2-40B4-BE49-F238E27FC236}">
                    <a16:creationId xmlns:a16="http://schemas.microsoft.com/office/drawing/2014/main" id="{CDF7B652-FB45-4A1D-91D0-EE015FB529A4}"/>
                  </a:ext>
                </a:extLst>
              </p:cNvPr>
              <p:cNvSpPr/>
              <p:nvPr/>
            </p:nvSpPr>
            <p:spPr>
              <a:xfrm>
                <a:off x="1378014" y="5263653"/>
                <a:ext cx="277940" cy="124295"/>
              </a:xfrm>
              <a:custGeom>
                <a:avLst/>
                <a:gdLst/>
                <a:ahLst/>
                <a:cxnLst/>
                <a:rect l="l" t="t" r="r" b="b"/>
                <a:pathLst>
                  <a:path w="14640" h="6547" extrusionOk="0">
                    <a:moveTo>
                      <a:pt x="7968" y="1"/>
                    </a:moveTo>
                    <a:lnTo>
                      <a:pt x="7873" y="211"/>
                    </a:lnTo>
                    <a:lnTo>
                      <a:pt x="7757" y="411"/>
                    </a:lnTo>
                    <a:lnTo>
                      <a:pt x="7641" y="611"/>
                    </a:lnTo>
                    <a:lnTo>
                      <a:pt x="7525" y="811"/>
                    </a:lnTo>
                    <a:lnTo>
                      <a:pt x="7389" y="1000"/>
                    </a:lnTo>
                    <a:lnTo>
                      <a:pt x="7262" y="1179"/>
                    </a:lnTo>
                    <a:lnTo>
                      <a:pt x="7115" y="1358"/>
                    </a:lnTo>
                    <a:lnTo>
                      <a:pt x="6968" y="1537"/>
                    </a:lnTo>
                    <a:lnTo>
                      <a:pt x="6820" y="1706"/>
                    </a:lnTo>
                    <a:lnTo>
                      <a:pt x="6662" y="1874"/>
                    </a:lnTo>
                    <a:lnTo>
                      <a:pt x="6505" y="2032"/>
                    </a:lnTo>
                    <a:lnTo>
                      <a:pt x="6336" y="2190"/>
                    </a:lnTo>
                    <a:lnTo>
                      <a:pt x="6157" y="2337"/>
                    </a:lnTo>
                    <a:lnTo>
                      <a:pt x="5989" y="2484"/>
                    </a:lnTo>
                    <a:lnTo>
                      <a:pt x="5799" y="2621"/>
                    </a:lnTo>
                    <a:lnTo>
                      <a:pt x="5621" y="2747"/>
                    </a:lnTo>
                    <a:lnTo>
                      <a:pt x="5421" y="2874"/>
                    </a:lnTo>
                    <a:lnTo>
                      <a:pt x="5231" y="2990"/>
                    </a:lnTo>
                    <a:lnTo>
                      <a:pt x="5031" y="3105"/>
                    </a:lnTo>
                    <a:lnTo>
                      <a:pt x="4831" y="3211"/>
                    </a:lnTo>
                    <a:lnTo>
                      <a:pt x="4621" y="3305"/>
                    </a:lnTo>
                    <a:lnTo>
                      <a:pt x="4410" y="3400"/>
                    </a:lnTo>
                    <a:lnTo>
                      <a:pt x="4189" y="3484"/>
                    </a:lnTo>
                    <a:lnTo>
                      <a:pt x="3979" y="3568"/>
                    </a:lnTo>
                    <a:lnTo>
                      <a:pt x="3758" y="3632"/>
                    </a:lnTo>
                    <a:lnTo>
                      <a:pt x="3526" y="3695"/>
                    </a:lnTo>
                    <a:lnTo>
                      <a:pt x="3305" y="3758"/>
                    </a:lnTo>
                    <a:lnTo>
                      <a:pt x="3074" y="3800"/>
                    </a:lnTo>
                    <a:lnTo>
                      <a:pt x="2842" y="3842"/>
                    </a:lnTo>
                    <a:lnTo>
                      <a:pt x="2611" y="3874"/>
                    </a:lnTo>
                    <a:lnTo>
                      <a:pt x="2369" y="3905"/>
                    </a:lnTo>
                    <a:lnTo>
                      <a:pt x="2127" y="3916"/>
                    </a:lnTo>
                    <a:lnTo>
                      <a:pt x="1190" y="3968"/>
                    </a:lnTo>
                    <a:lnTo>
                      <a:pt x="1095" y="3979"/>
                    </a:lnTo>
                    <a:lnTo>
                      <a:pt x="1000" y="4000"/>
                    </a:lnTo>
                    <a:lnTo>
                      <a:pt x="906" y="4021"/>
                    </a:lnTo>
                    <a:lnTo>
                      <a:pt x="821" y="4053"/>
                    </a:lnTo>
                    <a:lnTo>
                      <a:pt x="737" y="4084"/>
                    </a:lnTo>
                    <a:lnTo>
                      <a:pt x="653" y="4126"/>
                    </a:lnTo>
                    <a:lnTo>
                      <a:pt x="569" y="4179"/>
                    </a:lnTo>
                    <a:lnTo>
                      <a:pt x="495" y="4231"/>
                    </a:lnTo>
                    <a:lnTo>
                      <a:pt x="422" y="4295"/>
                    </a:lnTo>
                    <a:lnTo>
                      <a:pt x="358" y="4358"/>
                    </a:lnTo>
                    <a:lnTo>
                      <a:pt x="295" y="4431"/>
                    </a:lnTo>
                    <a:lnTo>
                      <a:pt x="243" y="4505"/>
                    </a:lnTo>
                    <a:lnTo>
                      <a:pt x="190" y="4579"/>
                    </a:lnTo>
                    <a:lnTo>
                      <a:pt x="137" y="4663"/>
                    </a:lnTo>
                    <a:lnTo>
                      <a:pt x="95" y="4747"/>
                    </a:lnTo>
                    <a:lnTo>
                      <a:pt x="64" y="4842"/>
                    </a:lnTo>
                    <a:lnTo>
                      <a:pt x="22" y="5000"/>
                    </a:lnTo>
                    <a:lnTo>
                      <a:pt x="1" y="5158"/>
                    </a:lnTo>
                    <a:lnTo>
                      <a:pt x="1" y="5315"/>
                    </a:lnTo>
                    <a:lnTo>
                      <a:pt x="11" y="5473"/>
                    </a:lnTo>
                    <a:lnTo>
                      <a:pt x="43" y="5621"/>
                    </a:lnTo>
                    <a:lnTo>
                      <a:pt x="95" y="5757"/>
                    </a:lnTo>
                    <a:lnTo>
                      <a:pt x="169" y="5894"/>
                    </a:lnTo>
                    <a:lnTo>
                      <a:pt x="253" y="6021"/>
                    </a:lnTo>
                    <a:lnTo>
                      <a:pt x="348" y="6136"/>
                    </a:lnTo>
                    <a:lnTo>
                      <a:pt x="453" y="6242"/>
                    </a:lnTo>
                    <a:lnTo>
                      <a:pt x="579" y="6336"/>
                    </a:lnTo>
                    <a:lnTo>
                      <a:pt x="706" y="6410"/>
                    </a:lnTo>
                    <a:lnTo>
                      <a:pt x="853" y="6473"/>
                    </a:lnTo>
                    <a:lnTo>
                      <a:pt x="1000" y="6515"/>
                    </a:lnTo>
                    <a:lnTo>
                      <a:pt x="1158" y="6536"/>
                    </a:lnTo>
                    <a:lnTo>
                      <a:pt x="1327" y="6547"/>
                    </a:lnTo>
                    <a:lnTo>
                      <a:pt x="11630" y="6210"/>
                    </a:lnTo>
                    <a:lnTo>
                      <a:pt x="11788" y="6199"/>
                    </a:lnTo>
                    <a:lnTo>
                      <a:pt x="11946" y="6178"/>
                    </a:lnTo>
                    <a:lnTo>
                      <a:pt x="12104" y="6157"/>
                    </a:lnTo>
                    <a:lnTo>
                      <a:pt x="12251" y="6126"/>
                    </a:lnTo>
                    <a:lnTo>
                      <a:pt x="12398" y="6084"/>
                    </a:lnTo>
                    <a:lnTo>
                      <a:pt x="12546" y="6042"/>
                    </a:lnTo>
                    <a:lnTo>
                      <a:pt x="12693" y="5989"/>
                    </a:lnTo>
                    <a:lnTo>
                      <a:pt x="12830" y="5926"/>
                    </a:lnTo>
                    <a:lnTo>
                      <a:pt x="12967" y="5863"/>
                    </a:lnTo>
                    <a:lnTo>
                      <a:pt x="13093" y="5789"/>
                    </a:lnTo>
                    <a:lnTo>
                      <a:pt x="13230" y="5705"/>
                    </a:lnTo>
                    <a:lnTo>
                      <a:pt x="13345" y="5621"/>
                    </a:lnTo>
                    <a:lnTo>
                      <a:pt x="13472" y="5526"/>
                    </a:lnTo>
                    <a:lnTo>
                      <a:pt x="13587" y="5431"/>
                    </a:lnTo>
                    <a:lnTo>
                      <a:pt x="13693" y="5336"/>
                    </a:lnTo>
                    <a:lnTo>
                      <a:pt x="13798" y="5231"/>
                    </a:lnTo>
                    <a:lnTo>
                      <a:pt x="13893" y="5115"/>
                    </a:lnTo>
                    <a:lnTo>
                      <a:pt x="13987" y="5000"/>
                    </a:lnTo>
                    <a:lnTo>
                      <a:pt x="14082" y="4873"/>
                    </a:lnTo>
                    <a:lnTo>
                      <a:pt x="14166" y="4758"/>
                    </a:lnTo>
                    <a:lnTo>
                      <a:pt x="14240" y="4621"/>
                    </a:lnTo>
                    <a:lnTo>
                      <a:pt x="14314" y="4495"/>
                    </a:lnTo>
                    <a:lnTo>
                      <a:pt x="14377" y="4358"/>
                    </a:lnTo>
                    <a:lnTo>
                      <a:pt x="14429" y="4221"/>
                    </a:lnTo>
                    <a:lnTo>
                      <a:pt x="14482" y="4074"/>
                    </a:lnTo>
                    <a:lnTo>
                      <a:pt x="14524" y="3926"/>
                    </a:lnTo>
                    <a:lnTo>
                      <a:pt x="14566" y="3779"/>
                    </a:lnTo>
                    <a:lnTo>
                      <a:pt x="14598" y="3632"/>
                    </a:lnTo>
                    <a:lnTo>
                      <a:pt x="14619" y="3474"/>
                    </a:lnTo>
                    <a:lnTo>
                      <a:pt x="14629" y="3316"/>
                    </a:lnTo>
                    <a:lnTo>
                      <a:pt x="14640" y="3158"/>
                    </a:lnTo>
                    <a:lnTo>
                      <a:pt x="14640" y="3000"/>
                    </a:lnTo>
                    <a:lnTo>
                      <a:pt x="14587" y="1548"/>
                    </a:lnTo>
                    <a:lnTo>
                      <a:pt x="14472" y="1663"/>
                    </a:lnTo>
                    <a:lnTo>
                      <a:pt x="14345" y="1769"/>
                    </a:lnTo>
                    <a:lnTo>
                      <a:pt x="14208" y="1874"/>
                    </a:lnTo>
                    <a:lnTo>
                      <a:pt x="14072" y="1969"/>
                    </a:lnTo>
                    <a:lnTo>
                      <a:pt x="13924" y="2053"/>
                    </a:lnTo>
                    <a:lnTo>
                      <a:pt x="13777" y="2137"/>
                    </a:lnTo>
                    <a:lnTo>
                      <a:pt x="13619" y="2211"/>
                    </a:lnTo>
                    <a:lnTo>
                      <a:pt x="13451" y="2284"/>
                    </a:lnTo>
                    <a:lnTo>
                      <a:pt x="13282" y="2337"/>
                    </a:lnTo>
                    <a:lnTo>
                      <a:pt x="13103" y="2390"/>
                    </a:lnTo>
                    <a:lnTo>
                      <a:pt x="12924" y="2442"/>
                    </a:lnTo>
                    <a:lnTo>
                      <a:pt x="12735" y="2484"/>
                    </a:lnTo>
                    <a:lnTo>
                      <a:pt x="12535" y="2505"/>
                    </a:lnTo>
                    <a:lnTo>
                      <a:pt x="12335" y="2537"/>
                    </a:lnTo>
                    <a:lnTo>
                      <a:pt x="12125" y="2548"/>
                    </a:lnTo>
                    <a:lnTo>
                      <a:pt x="11725" y="2548"/>
                    </a:lnTo>
                    <a:lnTo>
                      <a:pt x="11546" y="2537"/>
                    </a:lnTo>
                    <a:lnTo>
                      <a:pt x="11377" y="2516"/>
                    </a:lnTo>
                    <a:lnTo>
                      <a:pt x="11198" y="2495"/>
                    </a:lnTo>
                    <a:lnTo>
                      <a:pt x="11030" y="2474"/>
                    </a:lnTo>
                    <a:lnTo>
                      <a:pt x="10872" y="2432"/>
                    </a:lnTo>
                    <a:lnTo>
                      <a:pt x="10714" y="2400"/>
                    </a:lnTo>
                    <a:lnTo>
                      <a:pt x="10556" y="2348"/>
                    </a:lnTo>
                    <a:lnTo>
                      <a:pt x="10251" y="2242"/>
                    </a:lnTo>
                    <a:lnTo>
                      <a:pt x="9967" y="2116"/>
                    </a:lnTo>
                    <a:lnTo>
                      <a:pt x="9693" y="1979"/>
                    </a:lnTo>
                    <a:lnTo>
                      <a:pt x="9441" y="1811"/>
                    </a:lnTo>
                    <a:lnTo>
                      <a:pt x="9199" y="1632"/>
                    </a:lnTo>
                    <a:lnTo>
                      <a:pt x="8978" y="1432"/>
                    </a:lnTo>
                    <a:lnTo>
                      <a:pt x="8767" y="1221"/>
                    </a:lnTo>
                    <a:lnTo>
                      <a:pt x="8578" y="1000"/>
                    </a:lnTo>
                    <a:lnTo>
                      <a:pt x="8399" y="769"/>
                    </a:lnTo>
                    <a:lnTo>
                      <a:pt x="8241" y="516"/>
                    </a:lnTo>
                    <a:lnTo>
                      <a:pt x="8094" y="264"/>
                    </a:lnTo>
                    <a:lnTo>
                      <a:pt x="7968" y="1"/>
                    </a:ln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" name="Google Shape;4464;p88">
                <a:extLst>
                  <a:ext uri="{FF2B5EF4-FFF2-40B4-BE49-F238E27FC236}">
                    <a16:creationId xmlns:a16="http://schemas.microsoft.com/office/drawing/2014/main" id="{53A6A820-D38A-4442-BBE2-359992DAB431}"/>
                  </a:ext>
                </a:extLst>
              </p:cNvPr>
              <p:cNvSpPr/>
              <p:nvPr/>
            </p:nvSpPr>
            <p:spPr>
              <a:xfrm>
                <a:off x="1802416" y="5066243"/>
                <a:ext cx="175251" cy="305526"/>
              </a:xfrm>
              <a:custGeom>
                <a:avLst/>
                <a:gdLst/>
                <a:ahLst/>
                <a:cxnLst/>
                <a:rect l="l" t="t" r="r" b="b"/>
                <a:pathLst>
                  <a:path w="9231" h="16093" extrusionOk="0">
                    <a:moveTo>
                      <a:pt x="3021" y="1"/>
                    </a:moveTo>
                    <a:lnTo>
                      <a:pt x="0" y="4684"/>
                    </a:lnTo>
                    <a:lnTo>
                      <a:pt x="326" y="4968"/>
                    </a:lnTo>
                    <a:lnTo>
                      <a:pt x="632" y="5252"/>
                    </a:lnTo>
                    <a:lnTo>
                      <a:pt x="926" y="5536"/>
                    </a:lnTo>
                    <a:lnTo>
                      <a:pt x="1200" y="5821"/>
                    </a:lnTo>
                    <a:lnTo>
                      <a:pt x="1463" y="6094"/>
                    </a:lnTo>
                    <a:lnTo>
                      <a:pt x="1705" y="6378"/>
                    </a:lnTo>
                    <a:lnTo>
                      <a:pt x="1937" y="6652"/>
                    </a:lnTo>
                    <a:lnTo>
                      <a:pt x="2158" y="6936"/>
                    </a:lnTo>
                    <a:lnTo>
                      <a:pt x="2347" y="7210"/>
                    </a:lnTo>
                    <a:lnTo>
                      <a:pt x="2537" y="7483"/>
                    </a:lnTo>
                    <a:lnTo>
                      <a:pt x="2705" y="7757"/>
                    </a:lnTo>
                    <a:lnTo>
                      <a:pt x="2863" y="8031"/>
                    </a:lnTo>
                    <a:lnTo>
                      <a:pt x="3000" y="8294"/>
                    </a:lnTo>
                    <a:lnTo>
                      <a:pt x="3126" y="8567"/>
                    </a:lnTo>
                    <a:lnTo>
                      <a:pt x="3242" y="8841"/>
                    </a:lnTo>
                    <a:lnTo>
                      <a:pt x="3336" y="9115"/>
                    </a:lnTo>
                    <a:lnTo>
                      <a:pt x="3421" y="9378"/>
                    </a:lnTo>
                    <a:lnTo>
                      <a:pt x="3494" y="9651"/>
                    </a:lnTo>
                    <a:lnTo>
                      <a:pt x="3547" y="9925"/>
                    </a:lnTo>
                    <a:lnTo>
                      <a:pt x="3600" y="10199"/>
                    </a:lnTo>
                    <a:lnTo>
                      <a:pt x="3631" y="10462"/>
                    </a:lnTo>
                    <a:lnTo>
                      <a:pt x="3652" y="10735"/>
                    </a:lnTo>
                    <a:lnTo>
                      <a:pt x="3652" y="11009"/>
                    </a:lnTo>
                    <a:lnTo>
                      <a:pt x="3652" y="11283"/>
                    </a:lnTo>
                    <a:lnTo>
                      <a:pt x="3631" y="11556"/>
                    </a:lnTo>
                    <a:lnTo>
                      <a:pt x="3600" y="11830"/>
                    </a:lnTo>
                    <a:lnTo>
                      <a:pt x="3557" y="12104"/>
                    </a:lnTo>
                    <a:lnTo>
                      <a:pt x="3505" y="12388"/>
                    </a:lnTo>
                    <a:lnTo>
                      <a:pt x="3442" y="12661"/>
                    </a:lnTo>
                    <a:lnTo>
                      <a:pt x="3368" y="12946"/>
                    </a:lnTo>
                    <a:lnTo>
                      <a:pt x="3273" y="13219"/>
                    </a:lnTo>
                    <a:lnTo>
                      <a:pt x="3179" y="13503"/>
                    </a:lnTo>
                    <a:lnTo>
                      <a:pt x="2852" y="14387"/>
                    </a:lnTo>
                    <a:lnTo>
                      <a:pt x="2831" y="14482"/>
                    </a:lnTo>
                    <a:lnTo>
                      <a:pt x="2810" y="14577"/>
                    </a:lnTo>
                    <a:lnTo>
                      <a:pt x="2789" y="14672"/>
                    </a:lnTo>
                    <a:lnTo>
                      <a:pt x="2789" y="14756"/>
                    </a:lnTo>
                    <a:lnTo>
                      <a:pt x="2789" y="14850"/>
                    </a:lnTo>
                    <a:lnTo>
                      <a:pt x="2789" y="14945"/>
                    </a:lnTo>
                    <a:lnTo>
                      <a:pt x="2810" y="15040"/>
                    </a:lnTo>
                    <a:lnTo>
                      <a:pt x="2831" y="15135"/>
                    </a:lnTo>
                    <a:lnTo>
                      <a:pt x="2852" y="15219"/>
                    </a:lnTo>
                    <a:lnTo>
                      <a:pt x="2884" y="15303"/>
                    </a:lnTo>
                    <a:lnTo>
                      <a:pt x="2926" y="15398"/>
                    </a:lnTo>
                    <a:lnTo>
                      <a:pt x="2968" y="15471"/>
                    </a:lnTo>
                    <a:lnTo>
                      <a:pt x="3021" y="15556"/>
                    </a:lnTo>
                    <a:lnTo>
                      <a:pt x="3084" y="15629"/>
                    </a:lnTo>
                    <a:lnTo>
                      <a:pt x="3147" y="15703"/>
                    </a:lnTo>
                    <a:lnTo>
                      <a:pt x="3221" y="15766"/>
                    </a:lnTo>
                    <a:lnTo>
                      <a:pt x="3347" y="15871"/>
                    </a:lnTo>
                    <a:lnTo>
                      <a:pt x="3484" y="15955"/>
                    </a:lnTo>
                    <a:lnTo>
                      <a:pt x="3631" y="16019"/>
                    </a:lnTo>
                    <a:lnTo>
                      <a:pt x="3778" y="16061"/>
                    </a:lnTo>
                    <a:lnTo>
                      <a:pt x="3926" y="16092"/>
                    </a:lnTo>
                    <a:lnTo>
                      <a:pt x="4231" y="16092"/>
                    </a:lnTo>
                    <a:lnTo>
                      <a:pt x="4378" y="16061"/>
                    </a:lnTo>
                    <a:lnTo>
                      <a:pt x="4526" y="16019"/>
                    </a:lnTo>
                    <a:lnTo>
                      <a:pt x="4663" y="15955"/>
                    </a:lnTo>
                    <a:lnTo>
                      <a:pt x="4789" y="15882"/>
                    </a:lnTo>
                    <a:lnTo>
                      <a:pt x="4915" y="15787"/>
                    </a:lnTo>
                    <a:lnTo>
                      <a:pt x="5020" y="15682"/>
                    </a:lnTo>
                    <a:lnTo>
                      <a:pt x="5126" y="15556"/>
                    </a:lnTo>
                    <a:lnTo>
                      <a:pt x="5210" y="15419"/>
                    </a:lnTo>
                    <a:lnTo>
                      <a:pt x="5283" y="15271"/>
                    </a:lnTo>
                    <a:lnTo>
                      <a:pt x="9009" y="5673"/>
                    </a:lnTo>
                    <a:lnTo>
                      <a:pt x="9072" y="5515"/>
                    </a:lnTo>
                    <a:lnTo>
                      <a:pt x="9114" y="5368"/>
                    </a:lnTo>
                    <a:lnTo>
                      <a:pt x="9156" y="5210"/>
                    </a:lnTo>
                    <a:lnTo>
                      <a:pt x="9177" y="5063"/>
                    </a:lnTo>
                    <a:lnTo>
                      <a:pt x="9209" y="4905"/>
                    </a:lnTo>
                    <a:lnTo>
                      <a:pt x="9220" y="4758"/>
                    </a:lnTo>
                    <a:lnTo>
                      <a:pt x="9230" y="4600"/>
                    </a:lnTo>
                    <a:lnTo>
                      <a:pt x="9220" y="4452"/>
                    </a:lnTo>
                    <a:lnTo>
                      <a:pt x="9220" y="4305"/>
                    </a:lnTo>
                    <a:lnTo>
                      <a:pt x="9198" y="4147"/>
                    </a:lnTo>
                    <a:lnTo>
                      <a:pt x="9177" y="4000"/>
                    </a:lnTo>
                    <a:lnTo>
                      <a:pt x="9146" y="3853"/>
                    </a:lnTo>
                    <a:lnTo>
                      <a:pt x="9114" y="3705"/>
                    </a:lnTo>
                    <a:lnTo>
                      <a:pt x="9072" y="3568"/>
                    </a:lnTo>
                    <a:lnTo>
                      <a:pt x="9020" y="3432"/>
                    </a:lnTo>
                    <a:lnTo>
                      <a:pt x="8956" y="3284"/>
                    </a:lnTo>
                    <a:lnTo>
                      <a:pt x="8893" y="3158"/>
                    </a:lnTo>
                    <a:lnTo>
                      <a:pt x="8830" y="3021"/>
                    </a:lnTo>
                    <a:lnTo>
                      <a:pt x="8756" y="2895"/>
                    </a:lnTo>
                    <a:lnTo>
                      <a:pt x="8672" y="2769"/>
                    </a:lnTo>
                    <a:lnTo>
                      <a:pt x="8578" y="2642"/>
                    </a:lnTo>
                    <a:lnTo>
                      <a:pt x="8483" y="2526"/>
                    </a:lnTo>
                    <a:lnTo>
                      <a:pt x="8388" y="2421"/>
                    </a:lnTo>
                    <a:lnTo>
                      <a:pt x="8283" y="2305"/>
                    </a:lnTo>
                    <a:lnTo>
                      <a:pt x="8167" y="2211"/>
                    </a:lnTo>
                    <a:lnTo>
                      <a:pt x="8051" y="2105"/>
                    </a:lnTo>
                    <a:lnTo>
                      <a:pt x="7936" y="2011"/>
                    </a:lnTo>
                    <a:lnTo>
                      <a:pt x="7799" y="1927"/>
                    </a:lnTo>
                    <a:lnTo>
                      <a:pt x="7672" y="1853"/>
                    </a:lnTo>
                    <a:lnTo>
                      <a:pt x="7536" y="1769"/>
                    </a:lnTo>
                    <a:lnTo>
                      <a:pt x="7388" y="1706"/>
                    </a:lnTo>
                    <a:lnTo>
                      <a:pt x="7241" y="1642"/>
                    </a:lnTo>
                    <a:lnTo>
                      <a:pt x="3021" y="1"/>
                    </a:lnTo>
                    <a:close/>
                  </a:path>
                </a:pathLst>
              </a:custGeom>
              <a:solidFill>
                <a:srgbClr val="E89A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" name="Google Shape;4465;p88">
                <a:extLst>
                  <a:ext uri="{FF2B5EF4-FFF2-40B4-BE49-F238E27FC236}">
                    <a16:creationId xmlns:a16="http://schemas.microsoft.com/office/drawing/2014/main" id="{9AED4C5E-E424-40D4-B3CA-355DF244AE77}"/>
                  </a:ext>
                </a:extLst>
              </p:cNvPr>
              <p:cNvSpPr/>
              <p:nvPr/>
            </p:nvSpPr>
            <p:spPr>
              <a:xfrm>
                <a:off x="1837975" y="5087431"/>
                <a:ext cx="139692" cy="284338"/>
              </a:xfrm>
              <a:custGeom>
                <a:avLst/>
                <a:gdLst/>
                <a:ahLst/>
                <a:cxnLst/>
                <a:rect l="l" t="t" r="r" b="b"/>
                <a:pathLst>
                  <a:path w="7358" h="14977" extrusionOk="0">
                    <a:moveTo>
                      <a:pt x="4021" y="0"/>
                    </a:moveTo>
                    <a:lnTo>
                      <a:pt x="4073" y="158"/>
                    </a:lnTo>
                    <a:lnTo>
                      <a:pt x="4126" y="316"/>
                    </a:lnTo>
                    <a:lnTo>
                      <a:pt x="4168" y="474"/>
                    </a:lnTo>
                    <a:lnTo>
                      <a:pt x="4200" y="642"/>
                    </a:lnTo>
                    <a:lnTo>
                      <a:pt x="4221" y="811"/>
                    </a:lnTo>
                    <a:lnTo>
                      <a:pt x="4242" y="979"/>
                    </a:lnTo>
                    <a:lnTo>
                      <a:pt x="4242" y="1147"/>
                    </a:lnTo>
                    <a:lnTo>
                      <a:pt x="4242" y="1326"/>
                    </a:lnTo>
                    <a:lnTo>
                      <a:pt x="4231" y="1505"/>
                    </a:lnTo>
                    <a:lnTo>
                      <a:pt x="4210" y="1695"/>
                    </a:lnTo>
                    <a:lnTo>
                      <a:pt x="4189" y="1884"/>
                    </a:lnTo>
                    <a:lnTo>
                      <a:pt x="4147" y="2073"/>
                    </a:lnTo>
                    <a:lnTo>
                      <a:pt x="4095" y="2263"/>
                    </a:lnTo>
                    <a:lnTo>
                      <a:pt x="4042" y="2452"/>
                    </a:lnTo>
                    <a:lnTo>
                      <a:pt x="3968" y="2652"/>
                    </a:lnTo>
                    <a:lnTo>
                      <a:pt x="3884" y="2852"/>
                    </a:lnTo>
                    <a:lnTo>
                      <a:pt x="3810" y="3021"/>
                    </a:lnTo>
                    <a:lnTo>
                      <a:pt x="3737" y="3179"/>
                    </a:lnTo>
                    <a:lnTo>
                      <a:pt x="3653" y="3336"/>
                    </a:lnTo>
                    <a:lnTo>
                      <a:pt x="3558" y="3484"/>
                    </a:lnTo>
                    <a:lnTo>
                      <a:pt x="3474" y="3631"/>
                    </a:lnTo>
                    <a:lnTo>
                      <a:pt x="3379" y="3768"/>
                    </a:lnTo>
                    <a:lnTo>
                      <a:pt x="3274" y="3905"/>
                    </a:lnTo>
                    <a:lnTo>
                      <a:pt x="3168" y="4031"/>
                    </a:lnTo>
                    <a:lnTo>
                      <a:pt x="2958" y="4263"/>
                    </a:lnTo>
                    <a:lnTo>
                      <a:pt x="2726" y="4473"/>
                    </a:lnTo>
                    <a:lnTo>
                      <a:pt x="2484" y="4662"/>
                    </a:lnTo>
                    <a:lnTo>
                      <a:pt x="2242" y="4841"/>
                    </a:lnTo>
                    <a:lnTo>
                      <a:pt x="1979" y="4989"/>
                    </a:lnTo>
                    <a:lnTo>
                      <a:pt x="1706" y="5115"/>
                    </a:lnTo>
                    <a:lnTo>
                      <a:pt x="1432" y="5220"/>
                    </a:lnTo>
                    <a:lnTo>
                      <a:pt x="1158" y="5315"/>
                    </a:lnTo>
                    <a:lnTo>
                      <a:pt x="874" y="5389"/>
                    </a:lnTo>
                    <a:lnTo>
                      <a:pt x="579" y="5431"/>
                    </a:lnTo>
                    <a:lnTo>
                      <a:pt x="295" y="5462"/>
                    </a:lnTo>
                    <a:lnTo>
                      <a:pt x="1" y="5483"/>
                    </a:lnTo>
                    <a:lnTo>
                      <a:pt x="148" y="5652"/>
                    </a:lnTo>
                    <a:lnTo>
                      <a:pt x="295" y="5841"/>
                    </a:lnTo>
                    <a:lnTo>
                      <a:pt x="432" y="6020"/>
                    </a:lnTo>
                    <a:lnTo>
                      <a:pt x="558" y="6210"/>
                    </a:lnTo>
                    <a:lnTo>
                      <a:pt x="685" y="6399"/>
                    </a:lnTo>
                    <a:lnTo>
                      <a:pt x="800" y="6599"/>
                    </a:lnTo>
                    <a:lnTo>
                      <a:pt x="916" y="6799"/>
                    </a:lnTo>
                    <a:lnTo>
                      <a:pt x="1021" y="6999"/>
                    </a:lnTo>
                    <a:lnTo>
                      <a:pt x="1116" y="7209"/>
                    </a:lnTo>
                    <a:lnTo>
                      <a:pt x="1211" y="7420"/>
                    </a:lnTo>
                    <a:lnTo>
                      <a:pt x="1285" y="7630"/>
                    </a:lnTo>
                    <a:lnTo>
                      <a:pt x="1369" y="7841"/>
                    </a:lnTo>
                    <a:lnTo>
                      <a:pt x="1432" y="8062"/>
                    </a:lnTo>
                    <a:lnTo>
                      <a:pt x="1495" y="8283"/>
                    </a:lnTo>
                    <a:lnTo>
                      <a:pt x="1548" y="8504"/>
                    </a:lnTo>
                    <a:lnTo>
                      <a:pt x="1600" y="8725"/>
                    </a:lnTo>
                    <a:lnTo>
                      <a:pt x="1642" y="8946"/>
                    </a:lnTo>
                    <a:lnTo>
                      <a:pt x="1674" y="9177"/>
                    </a:lnTo>
                    <a:lnTo>
                      <a:pt x="1695" y="9398"/>
                    </a:lnTo>
                    <a:lnTo>
                      <a:pt x="1716" y="9630"/>
                    </a:lnTo>
                    <a:lnTo>
                      <a:pt x="1727" y="9861"/>
                    </a:lnTo>
                    <a:lnTo>
                      <a:pt x="1727" y="10093"/>
                    </a:lnTo>
                    <a:lnTo>
                      <a:pt x="1716" y="10325"/>
                    </a:lnTo>
                    <a:lnTo>
                      <a:pt x="1706" y="10556"/>
                    </a:lnTo>
                    <a:lnTo>
                      <a:pt x="1684" y="10788"/>
                    </a:lnTo>
                    <a:lnTo>
                      <a:pt x="1653" y="11019"/>
                    </a:lnTo>
                    <a:lnTo>
                      <a:pt x="1621" y="11240"/>
                    </a:lnTo>
                    <a:lnTo>
                      <a:pt x="1569" y="11472"/>
                    </a:lnTo>
                    <a:lnTo>
                      <a:pt x="1516" y="11703"/>
                    </a:lnTo>
                    <a:lnTo>
                      <a:pt x="1453" y="11935"/>
                    </a:lnTo>
                    <a:lnTo>
                      <a:pt x="1379" y="12166"/>
                    </a:lnTo>
                    <a:lnTo>
                      <a:pt x="1306" y="12387"/>
                    </a:lnTo>
                    <a:lnTo>
                      <a:pt x="979" y="13271"/>
                    </a:lnTo>
                    <a:lnTo>
                      <a:pt x="958" y="13366"/>
                    </a:lnTo>
                    <a:lnTo>
                      <a:pt x="937" y="13461"/>
                    </a:lnTo>
                    <a:lnTo>
                      <a:pt x="916" y="13556"/>
                    </a:lnTo>
                    <a:lnTo>
                      <a:pt x="916" y="13640"/>
                    </a:lnTo>
                    <a:lnTo>
                      <a:pt x="916" y="13734"/>
                    </a:lnTo>
                    <a:lnTo>
                      <a:pt x="916" y="13829"/>
                    </a:lnTo>
                    <a:lnTo>
                      <a:pt x="937" y="13924"/>
                    </a:lnTo>
                    <a:lnTo>
                      <a:pt x="958" y="14019"/>
                    </a:lnTo>
                    <a:lnTo>
                      <a:pt x="979" y="14103"/>
                    </a:lnTo>
                    <a:lnTo>
                      <a:pt x="1011" y="14187"/>
                    </a:lnTo>
                    <a:lnTo>
                      <a:pt x="1053" y="14282"/>
                    </a:lnTo>
                    <a:lnTo>
                      <a:pt x="1095" y="14355"/>
                    </a:lnTo>
                    <a:lnTo>
                      <a:pt x="1148" y="14440"/>
                    </a:lnTo>
                    <a:lnTo>
                      <a:pt x="1211" y="14513"/>
                    </a:lnTo>
                    <a:lnTo>
                      <a:pt x="1274" y="14587"/>
                    </a:lnTo>
                    <a:lnTo>
                      <a:pt x="1348" y="14650"/>
                    </a:lnTo>
                    <a:lnTo>
                      <a:pt x="1474" y="14755"/>
                    </a:lnTo>
                    <a:lnTo>
                      <a:pt x="1611" y="14839"/>
                    </a:lnTo>
                    <a:lnTo>
                      <a:pt x="1758" y="14903"/>
                    </a:lnTo>
                    <a:lnTo>
                      <a:pt x="1905" y="14945"/>
                    </a:lnTo>
                    <a:lnTo>
                      <a:pt x="2053" y="14976"/>
                    </a:lnTo>
                    <a:lnTo>
                      <a:pt x="2358" y="14976"/>
                    </a:lnTo>
                    <a:lnTo>
                      <a:pt x="2505" y="14945"/>
                    </a:lnTo>
                    <a:lnTo>
                      <a:pt x="2653" y="14903"/>
                    </a:lnTo>
                    <a:lnTo>
                      <a:pt x="2790" y="14839"/>
                    </a:lnTo>
                    <a:lnTo>
                      <a:pt x="2916" y="14766"/>
                    </a:lnTo>
                    <a:lnTo>
                      <a:pt x="3042" y="14671"/>
                    </a:lnTo>
                    <a:lnTo>
                      <a:pt x="3147" y="14566"/>
                    </a:lnTo>
                    <a:lnTo>
                      <a:pt x="3253" y="14440"/>
                    </a:lnTo>
                    <a:lnTo>
                      <a:pt x="3337" y="14303"/>
                    </a:lnTo>
                    <a:lnTo>
                      <a:pt x="3410" y="14155"/>
                    </a:lnTo>
                    <a:lnTo>
                      <a:pt x="7136" y="4557"/>
                    </a:lnTo>
                    <a:lnTo>
                      <a:pt x="7199" y="4399"/>
                    </a:lnTo>
                    <a:lnTo>
                      <a:pt x="7241" y="4252"/>
                    </a:lnTo>
                    <a:lnTo>
                      <a:pt x="7283" y="4094"/>
                    </a:lnTo>
                    <a:lnTo>
                      <a:pt x="7304" y="3947"/>
                    </a:lnTo>
                    <a:lnTo>
                      <a:pt x="7336" y="3789"/>
                    </a:lnTo>
                    <a:lnTo>
                      <a:pt x="7347" y="3642"/>
                    </a:lnTo>
                    <a:lnTo>
                      <a:pt x="7357" y="3484"/>
                    </a:lnTo>
                    <a:lnTo>
                      <a:pt x="7347" y="3336"/>
                    </a:lnTo>
                    <a:lnTo>
                      <a:pt x="7347" y="3189"/>
                    </a:lnTo>
                    <a:lnTo>
                      <a:pt x="7325" y="3031"/>
                    </a:lnTo>
                    <a:lnTo>
                      <a:pt x="7304" y="2884"/>
                    </a:lnTo>
                    <a:lnTo>
                      <a:pt x="7273" y="2737"/>
                    </a:lnTo>
                    <a:lnTo>
                      <a:pt x="7241" y="2589"/>
                    </a:lnTo>
                    <a:lnTo>
                      <a:pt x="7199" y="2452"/>
                    </a:lnTo>
                    <a:lnTo>
                      <a:pt x="7147" y="2316"/>
                    </a:lnTo>
                    <a:lnTo>
                      <a:pt x="7083" y="2168"/>
                    </a:lnTo>
                    <a:lnTo>
                      <a:pt x="7020" y="2042"/>
                    </a:lnTo>
                    <a:lnTo>
                      <a:pt x="6957" y="1905"/>
                    </a:lnTo>
                    <a:lnTo>
                      <a:pt x="6883" y="1779"/>
                    </a:lnTo>
                    <a:lnTo>
                      <a:pt x="6799" y="1653"/>
                    </a:lnTo>
                    <a:lnTo>
                      <a:pt x="6705" y="1526"/>
                    </a:lnTo>
                    <a:lnTo>
                      <a:pt x="6610" y="1410"/>
                    </a:lnTo>
                    <a:lnTo>
                      <a:pt x="6515" y="1305"/>
                    </a:lnTo>
                    <a:lnTo>
                      <a:pt x="6410" y="1189"/>
                    </a:lnTo>
                    <a:lnTo>
                      <a:pt x="6294" y="1095"/>
                    </a:lnTo>
                    <a:lnTo>
                      <a:pt x="6178" y="989"/>
                    </a:lnTo>
                    <a:lnTo>
                      <a:pt x="6063" y="895"/>
                    </a:lnTo>
                    <a:lnTo>
                      <a:pt x="5926" y="811"/>
                    </a:lnTo>
                    <a:lnTo>
                      <a:pt x="5799" y="737"/>
                    </a:lnTo>
                    <a:lnTo>
                      <a:pt x="5663" y="653"/>
                    </a:lnTo>
                    <a:lnTo>
                      <a:pt x="5515" y="590"/>
                    </a:lnTo>
                    <a:lnTo>
                      <a:pt x="5368" y="526"/>
                    </a:lnTo>
                    <a:lnTo>
                      <a:pt x="4021" y="0"/>
                    </a:ln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" name="Google Shape;4466;p88">
                <a:extLst>
                  <a:ext uri="{FF2B5EF4-FFF2-40B4-BE49-F238E27FC236}">
                    <a16:creationId xmlns:a16="http://schemas.microsoft.com/office/drawing/2014/main" id="{425D45CD-2A98-448F-8FC8-CF953955B5CD}"/>
                  </a:ext>
                </a:extLst>
              </p:cNvPr>
              <p:cNvSpPr/>
              <p:nvPr/>
            </p:nvSpPr>
            <p:spPr>
              <a:xfrm>
                <a:off x="1184401" y="3454387"/>
                <a:ext cx="704325" cy="1722338"/>
              </a:xfrm>
              <a:custGeom>
                <a:avLst/>
                <a:gdLst/>
                <a:ahLst/>
                <a:cxnLst/>
                <a:rect l="l" t="t" r="r" b="b"/>
                <a:pathLst>
                  <a:path w="37099" h="90721" extrusionOk="0">
                    <a:moveTo>
                      <a:pt x="19776" y="1"/>
                    </a:moveTo>
                    <a:lnTo>
                      <a:pt x="19502" y="11"/>
                    </a:lnTo>
                    <a:lnTo>
                      <a:pt x="19228" y="32"/>
                    </a:lnTo>
                    <a:lnTo>
                      <a:pt x="18955" y="53"/>
                    </a:lnTo>
                    <a:lnTo>
                      <a:pt x="18681" y="85"/>
                    </a:lnTo>
                    <a:lnTo>
                      <a:pt x="18418" y="127"/>
                    </a:lnTo>
                    <a:lnTo>
                      <a:pt x="18144" y="169"/>
                    </a:lnTo>
                    <a:lnTo>
                      <a:pt x="17881" y="222"/>
                    </a:lnTo>
                    <a:lnTo>
                      <a:pt x="17618" y="274"/>
                    </a:lnTo>
                    <a:lnTo>
                      <a:pt x="17355" y="338"/>
                    </a:lnTo>
                    <a:lnTo>
                      <a:pt x="17103" y="411"/>
                    </a:lnTo>
                    <a:lnTo>
                      <a:pt x="16839" y="485"/>
                    </a:lnTo>
                    <a:lnTo>
                      <a:pt x="16587" y="569"/>
                    </a:lnTo>
                    <a:lnTo>
                      <a:pt x="16334" y="653"/>
                    </a:lnTo>
                    <a:lnTo>
                      <a:pt x="16082" y="748"/>
                    </a:lnTo>
                    <a:lnTo>
                      <a:pt x="15840" y="843"/>
                    </a:lnTo>
                    <a:lnTo>
                      <a:pt x="15587" y="948"/>
                    </a:lnTo>
                    <a:lnTo>
                      <a:pt x="15345" y="1064"/>
                    </a:lnTo>
                    <a:lnTo>
                      <a:pt x="15113" y="1180"/>
                    </a:lnTo>
                    <a:lnTo>
                      <a:pt x="14871" y="1306"/>
                    </a:lnTo>
                    <a:lnTo>
                      <a:pt x="14640" y="1432"/>
                    </a:lnTo>
                    <a:lnTo>
                      <a:pt x="14408" y="1558"/>
                    </a:lnTo>
                    <a:lnTo>
                      <a:pt x="14187" y="1706"/>
                    </a:lnTo>
                    <a:lnTo>
                      <a:pt x="13966" y="1843"/>
                    </a:lnTo>
                    <a:lnTo>
                      <a:pt x="13745" y="2000"/>
                    </a:lnTo>
                    <a:lnTo>
                      <a:pt x="13535" y="2148"/>
                    </a:lnTo>
                    <a:lnTo>
                      <a:pt x="13314" y="2306"/>
                    </a:lnTo>
                    <a:lnTo>
                      <a:pt x="13114" y="2474"/>
                    </a:lnTo>
                    <a:lnTo>
                      <a:pt x="12903" y="2642"/>
                    </a:lnTo>
                    <a:lnTo>
                      <a:pt x="12703" y="2821"/>
                    </a:lnTo>
                    <a:lnTo>
                      <a:pt x="12514" y="3000"/>
                    </a:lnTo>
                    <a:lnTo>
                      <a:pt x="12325" y="3179"/>
                    </a:lnTo>
                    <a:lnTo>
                      <a:pt x="12135" y="3369"/>
                    </a:lnTo>
                    <a:lnTo>
                      <a:pt x="11946" y="3558"/>
                    </a:lnTo>
                    <a:lnTo>
                      <a:pt x="11777" y="3758"/>
                    </a:lnTo>
                    <a:lnTo>
                      <a:pt x="11598" y="3958"/>
                    </a:lnTo>
                    <a:lnTo>
                      <a:pt x="11430" y="4168"/>
                    </a:lnTo>
                    <a:lnTo>
                      <a:pt x="11262" y="4379"/>
                    </a:lnTo>
                    <a:lnTo>
                      <a:pt x="11104" y="4589"/>
                    </a:lnTo>
                    <a:lnTo>
                      <a:pt x="10956" y="4810"/>
                    </a:lnTo>
                    <a:lnTo>
                      <a:pt x="10809" y="5031"/>
                    </a:lnTo>
                    <a:lnTo>
                      <a:pt x="10662" y="5263"/>
                    </a:lnTo>
                    <a:lnTo>
                      <a:pt x="10525" y="5495"/>
                    </a:lnTo>
                    <a:lnTo>
                      <a:pt x="10388" y="5726"/>
                    </a:lnTo>
                    <a:lnTo>
                      <a:pt x="10262" y="5968"/>
                    </a:lnTo>
                    <a:lnTo>
                      <a:pt x="10146" y="6210"/>
                    </a:lnTo>
                    <a:lnTo>
                      <a:pt x="10020" y="6452"/>
                    </a:lnTo>
                    <a:lnTo>
                      <a:pt x="9914" y="6705"/>
                    </a:lnTo>
                    <a:lnTo>
                      <a:pt x="9809" y="6957"/>
                    </a:lnTo>
                    <a:lnTo>
                      <a:pt x="9714" y="7210"/>
                    </a:lnTo>
                    <a:lnTo>
                      <a:pt x="9620" y="7473"/>
                    </a:lnTo>
                    <a:lnTo>
                      <a:pt x="9536" y="7736"/>
                    </a:lnTo>
                    <a:lnTo>
                      <a:pt x="9451" y="7999"/>
                    </a:lnTo>
                    <a:lnTo>
                      <a:pt x="9378" y="8273"/>
                    </a:lnTo>
                    <a:lnTo>
                      <a:pt x="9315" y="8547"/>
                    </a:lnTo>
                    <a:lnTo>
                      <a:pt x="9251" y="8820"/>
                    </a:lnTo>
                    <a:lnTo>
                      <a:pt x="9199" y="9104"/>
                    </a:lnTo>
                    <a:lnTo>
                      <a:pt x="9157" y="9378"/>
                    </a:lnTo>
                    <a:lnTo>
                      <a:pt x="8967" y="10557"/>
                    </a:lnTo>
                    <a:lnTo>
                      <a:pt x="8767" y="11735"/>
                    </a:lnTo>
                    <a:lnTo>
                      <a:pt x="8546" y="12904"/>
                    </a:lnTo>
                    <a:lnTo>
                      <a:pt x="8336" y="14072"/>
                    </a:lnTo>
                    <a:lnTo>
                      <a:pt x="8220" y="14651"/>
                    </a:lnTo>
                    <a:lnTo>
                      <a:pt x="8104" y="15240"/>
                    </a:lnTo>
                    <a:lnTo>
                      <a:pt x="7873" y="16398"/>
                    </a:lnTo>
                    <a:lnTo>
                      <a:pt x="7399" y="18713"/>
                    </a:lnTo>
                    <a:lnTo>
                      <a:pt x="6378" y="23333"/>
                    </a:lnTo>
                    <a:lnTo>
                      <a:pt x="5852" y="25628"/>
                    </a:lnTo>
                    <a:lnTo>
                      <a:pt x="5578" y="26764"/>
                    </a:lnTo>
                    <a:lnTo>
                      <a:pt x="5294" y="27911"/>
                    </a:lnTo>
                    <a:lnTo>
                      <a:pt x="4736" y="30195"/>
                    </a:lnTo>
                    <a:lnTo>
                      <a:pt x="4158" y="32468"/>
                    </a:lnTo>
                    <a:lnTo>
                      <a:pt x="3568" y="34742"/>
                    </a:lnTo>
                    <a:lnTo>
                      <a:pt x="2968" y="37015"/>
                    </a:lnTo>
                    <a:lnTo>
                      <a:pt x="2358" y="39278"/>
                    </a:lnTo>
                    <a:lnTo>
                      <a:pt x="2042" y="40404"/>
                    </a:lnTo>
                    <a:lnTo>
                      <a:pt x="1727" y="41530"/>
                    </a:lnTo>
                    <a:lnTo>
                      <a:pt x="1095" y="43782"/>
                    </a:lnTo>
                    <a:lnTo>
                      <a:pt x="758" y="44908"/>
                    </a:lnTo>
                    <a:lnTo>
                      <a:pt x="590" y="45466"/>
                    </a:lnTo>
                    <a:lnTo>
                      <a:pt x="411" y="46013"/>
                    </a:lnTo>
                    <a:lnTo>
                      <a:pt x="222" y="46560"/>
                    </a:lnTo>
                    <a:lnTo>
                      <a:pt x="148" y="46824"/>
                    </a:lnTo>
                    <a:lnTo>
                      <a:pt x="85" y="47087"/>
                    </a:lnTo>
                    <a:lnTo>
                      <a:pt x="43" y="47360"/>
                    </a:lnTo>
                    <a:lnTo>
                      <a:pt x="11" y="47623"/>
                    </a:lnTo>
                    <a:lnTo>
                      <a:pt x="1" y="47897"/>
                    </a:lnTo>
                    <a:lnTo>
                      <a:pt x="1" y="48171"/>
                    </a:lnTo>
                    <a:lnTo>
                      <a:pt x="22" y="48434"/>
                    </a:lnTo>
                    <a:lnTo>
                      <a:pt x="64" y="48707"/>
                    </a:lnTo>
                    <a:lnTo>
                      <a:pt x="116" y="48971"/>
                    </a:lnTo>
                    <a:lnTo>
                      <a:pt x="190" y="49244"/>
                    </a:lnTo>
                    <a:lnTo>
                      <a:pt x="285" y="49497"/>
                    </a:lnTo>
                    <a:lnTo>
                      <a:pt x="390" y="49760"/>
                    </a:lnTo>
                    <a:lnTo>
                      <a:pt x="506" y="50012"/>
                    </a:lnTo>
                    <a:lnTo>
                      <a:pt x="653" y="50255"/>
                    </a:lnTo>
                    <a:lnTo>
                      <a:pt x="811" y="50497"/>
                    </a:lnTo>
                    <a:lnTo>
                      <a:pt x="979" y="50728"/>
                    </a:lnTo>
                    <a:lnTo>
                      <a:pt x="1474" y="51339"/>
                    </a:lnTo>
                    <a:lnTo>
                      <a:pt x="1969" y="51959"/>
                    </a:lnTo>
                    <a:lnTo>
                      <a:pt x="2926" y="53212"/>
                    </a:lnTo>
                    <a:lnTo>
                      <a:pt x="3400" y="53843"/>
                    </a:lnTo>
                    <a:lnTo>
                      <a:pt x="3873" y="54485"/>
                    </a:lnTo>
                    <a:lnTo>
                      <a:pt x="4800" y="55759"/>
                    </a:lnTo>
                    <a:lnTo>
                      <a:pt x="5715" y="57053"/>
                    </a:lnTo>
                    <a:lnTo>
                      <a:pt x="6620" y="58348"/>
                    </a:lnTo>
                    <a:lnTo>
                      <a:pt x="8420" y="60947"/>
                    </a:lnTo>
                    <a:lnTo>
                      <a:pt x="8862" y="61589"/>
                    </a:lnTo>
                    <a:lnTo>
                      <a:pt x="9325" y="62242"/>
                    </a:lnTo>
                    <a:lnTo>
                      <a:pt x="10230" y="63526"/>
                    </a:lnTo>
                    <a:lnTo>
                      <a:pt x="10693" y="64168"/>
                    </a:lnTo>
                    <a:lnTo>
                      <a:pt x="11156" y="64810"/>
                    </a:lnTo>
                    <a:lnTo>
                      <a:pt x="12093" y="66083"/>
                    </a:lnTo>
                    <a:lnTo>
                      <a:pt x="13051" y="67335"/>
                    </a:lnTo>
                    <a:lnTo>
                      <a:pt x="14019" y="68588"/>
                    </a:lnTo>
                    <a:lnTo>
                      <a:pt x="15008" y="69819"/>
                    </a:lnTo>
                    <a:lnTo>
                      <a:pt x="16008" y="71040"/>
                    </a:lnTo>
                    <a:lnTo>
                      <a:pt x="17008" y="72261"/>
                    </a:lnTo>
                    <a:lnTo>
                      <a:pt x="18018" y="73482"/>
                    </a:lnTo>
                    <a:lnTo>
                      <a:pt x="19039" y="74703"/>
                    </a:lnTo>
                    <a:lnTo>
                      <a:pt x="20049" y="75913"/>
                    </a:lnTo>
                    <a:lnTo>
                      <a:pt x="21081" y="77113"/>
                    </a:lnTo>
                    <a:lnTo>
                      <a:pt x="22112" y="78312"/>
                    </a:lnTo>
                    <a:lnTo>
                      <a:pt x="23154" y="79512"/>
                    </a:lnTo>
                    <a:lnTo>
                      <a:pt x="24196" y="80701"/>
                    </a:lnTo>
                    <a:lnTo>
                      <a:pt x="26311" y="83069"/>
                    </a:lnTo>
                    <a:lnTo>
                      <a:pt x="28448" y="85416"/>
                    </a:lnTo>
                    <a:lnTo>
                      <a:pt x="29532" y="86574"/>
                    </a:lnTo>
                    <a:lnTo>
                      <a:pt x="30079" y="87163"/>
                    </a:lnTo>
                    <a:lnTo>
                      <a:pt x="30626" y="87732"/>
                    </a:lnTo>
                    <a:lnTo>
                      <a:pt x="31742" y="88879"/>
                    </a:lnTo>
                    <a:lnTo>
                      <a:pt x="32300" y="89447"/>
                    </a:lnTo>
                    <a:lnTo>
                      <a:pt x="32868" y="90015"/>
                    </a:lnTo>
                    <a:lnTo>
                      <a:pt x="33005" y="90142"/>
                    </a:lnTo>
                    <a:lnTo>
                      <a:pt x="33163" y="90257"/>
                    </a:lnTo>
                    <a:lnTo>
                      <a:pt x="33321" y="90363"/>
                    </a:lnTo>
                    <a:lnTo>
                      <a:pt x="33489" y="90457"/>
                    </a:lnTo>
                    <a:lnTo>
                      <a:pt x="33668" y="90542"/>
                    </a:lnTo>
                    <a:lnTo>
                      <a:pt x="33847" y="90605"/>
                    </a:lnTo>
                    <a:lnTo>
                      <a:pt x="34036" y="90657"/>
                    </a:lnTo>
                    <a:lnTo>
                      <a:pt x="34215" y="90689"/>
                    </a:lnTo>
                    <a:lnTo>
                      <a:pt x="34415" y="90721"/>
                    </a:lnTo>
                    <a:lnTo>
                      <a:pt x="34794" y="90721"/>
                    </a:lnTo>
                    <a:lnTo>
                      <a:pt x="34994" y="90700"/>
                    </a:lnTo>
                    <a:lnTo>
                      <a:pt x="35183" y="90657"/>
                    </a:lnTo>
                    <a:lnTo>
                      <a:pt x="35373" y="90605"/>
                    </a:lnTo>
                    <a:lnTo>
                      <a:pt x="35562" y="90531"/>
                    </a:lnTo>
                    <a:lnTo>
                      <a:pt x="35752" y="90447"/>
                    </a:lnTo>
                    <a:lnTo>
                      <a:pt x="35857" y="90384"/>
                    </a:lnTo>
                    <a:lnTo>
                      <a:pt x="35973" y="90321"/>
                    </a:lnTo>
                    <a:lnTo>
                      <a:pt x="36078" y="90247"/>
                    </a:lnTo>
                    <a:lnTo>
                      <a:pt x="36173" y="90173"/>
                    </a:lnTo>
                    <a:lnTo>
                      <a:pt x="36352" y="90015"/>
                    </a:lnTo>
                    <a:lnTo>
                      <a:pt x="36520" y="89837"/>
                    </a:lnTo>
                    <a:lnTo>
                      <a:pt x="36667" y="89637"/>
                    </a:lnTo>
                    <a:lnTo>
                      <a:pt x="36794" y="89437"/>
                    </a:lnTo>
                    <a:lnTo>
                      <a:pt x="36899" y="89216"/>
                    </a:lnTo>
                    <a:lnTo>
                      <a:pt x="36983" y="88995"/>
                    </a:lnTo>
                    <a:lnTo>
                      <a:pt x="37036" y="88763"/>
                    </a:lnTo>
                    <a:lnTo>
                      <a:pt x="37078" y="88532"/>
                    </a:lnTo>
                    <a:lnTo>
                      <a:pt x="37099" y="88289"/>
                    </a:lnTo>
                    <a:lnTo>
                      <a:pt x="37088" y="88047"/>
                    </a:lnTo>
                    <a:lnTo>
                      <a:pt x="37057" y="87805"/>
                    </a:lnTo>
                    <a:lnTo>
                      <a:pt x="37004" y="87563"/>
                    </a:lnTo>
                    <a:lnTo>
                      <a:pt x="36972" y="87447"/>
                    </a:lnTo>
                    <a:lnTo>
                      <a:pt x="36930" y="87332"/>
                    </a:lnTo>
                    <a:lnTo>
                      <a:pt x="36878" y="87216"/>
                    </a:lnTo>
                    <a:lnTo>
                      <a:pt x="36825" y="87100"/>
                    </a:lnTo>
                    <a:lnTo>
                      <a:pt x="36446" y="86395"/>
                    </a:lnTo>
                    <a:lnTo>
                      <a:pt x="36078" y="85690"/>
                    </a:lnTo>
                    <a:lnTo>
                      <a:pt x="35310" y="84290"/>
                    </a:lnTo>
                    <a:lnTo>
                      <a:pt x="34920" y="83596"/>
                    </a:lnTo>
                    <a:lnTo>
                      <a:pt x="34531" y="82901"/>
                    </a:lnTo>
                    <a:lnTo>
                      <a:pt x="33741" y="81522"/>
                    </a:lnTo>
                    <a:lnTo>
                      <a:pt x="32131" y="78775"/>
                    </a:lnTo>
                    <a:lnTo>
                      <a:pt x="30500" y="76060"/>
                    </a:lnTo>
                    <a:lnTo>
                      <a:pt x="29679" y="74703"/>
                    </a:lnTo>
                    <a:lnTo>
                      <a:pt x="28837" y="73355"/>
                    </a:lnTo>
                    <a:lnTo>
                      <a:pt x="27995" y="72019"/>
                    </a:lnTo>
                    <a:lnTo>
                      <a:pt x="27153" y="70682"/>
                    </a:lnTo>
                    <a:lnTo>
                      <a:pt x="26301" y="69346"/>
                    </a:lnTo>
                    <a:lnTo>
                      <a:pt x="25438" y="68020"/>
                    </a:lnTo>
                    <a:lnTo>
                      <a:pt x="24575" y="66694"/>
                    </a:lnTo>
                    <a:lnTo>
                      <a:pt x="23712" y="65367"/>
                    </a:lnTo>
                    <a:lnTo>
                      <a:pt x="22838" y="64052"/>
                    </a:lnTo>
                    <a:lnTo>
                      <a:pt x="21954" y="62747"/>
                    </a:lnTo>
                    <a:lnTo>
                      <a:pt x="21049" y="61442"/>
                    </a:lnTo>
                    <a:lnTo>
                      <a:pt x="20134" y="60158"/>
                    </a:lnTo>
                    <a:lnTo>
                      <a:pt x="19197" y="58884"/>
                    </a:lnTo>
                    <a:lnTo>
                      <a:pt x="18723" y="58253"/>
                    </a:lnTo>
                    <a:lnTo>
                      <a:pt x="18239" y="57632"/>
                    </a:lnTo>
                    <a:lnTo>
                      <a:pt x="17281" y="56369"/>
                    </a:lnTo>
                    <a:lnTo>
                      <a:pt x="16797" y="55748"/>
                    </a:lnTo>
                    <a:lnTo>
                      <a:pt x="16313" y="55127"/>
                    </a:lnTo>
                    <a:lnTo>
                      <a:pt x="14366" y="52633"/>
                    </a:lnTo>
                    <a:lnTo>
                      <a:pt x="13398" y="51391"/>
                    </a:lnTo>
                    <a:lnTo>
                      <a:pt x="12440" y="50128"/>
                    </a:lnTo>
                    <a:lnTo>
                      <a:pt x="11493" y="48865"/>
                    </a:lnTo>
                    <a:lnTo>
                      <a:pt x="11030" y="48234"/>
                    </a:lnTo>
                    <a:lnTo>
                      <a:pt x="10567" y="47592"/>
                    </a:lnTo>
                    <a:lnTo>
                      <a:pt x="10503" y="47502"/>
                    </a:lnTo>
                    <a:lnTo>
                      <a:pt x="11567" y="45592"/>
                    </a:lnTo>
                    <a:lnTo>
                      <a:pt x="12135" y="44571"/>
                    </a:lnTo>
                    <a:lnTo>
                      <a:pt x="12714" y="43551"/>
                    </a:lnTo>
                    <a:lnTo>
                      <a:pt x="13872" y="41519"/>
                    </a:lnTo>
                    <a:lnTo>
                      <a:pt x="15050" y="39488"/>
                    </a:lnTo>
                    <a:lnTo>
                      <a:pt x="16229" y="37457"/>
                    </a:lnTo>
                    <a:lnTo>
                      <a:pt x="17429" y="35436"/>
                    </a:lnTo>
                    <a:lnTo>
                      <a:pt x="18639" y="33426"/>
                    </a:lnTo>
                    <a:lnTo>
                      <a:pt x="19250" y="32416"/>
                    </a:lnTo>
                    <a:lnTo>
                      <a:pt x="19870" y="31416"/>
                    </a:lnTo>
                    <a:lnTo>
                      <a:pt x="21112" y="29406"/>
                    </a:lnTo>
                    <a:lnTo>
                      <a:pt x="23649" y="25428"/>
                    </a:lnTo>
                    <a:lnTo>
                      <a:pt x="24943" y="23449"/>
                    </a:lnTo>
                    <a:lnTo>
                      <a:pt x="25596" y="22460"/>
                    </a:lnTo>
                    <a:lnTo>
                      <a:pt x="25922" y="21965"/>
                    </a:lnTo>
                    <a:lnTo>
                      <a:pt x="26259" y="21470"/>
                    </a:lnTo>
                    <a:lnTo>
                      <a:pt x="26922" y="20492"/>
                    </a:lnTo>
                    <a:lnTo>
                      <a:pt x="27595" y="19513"/>
                    </a:lnTo>
                    <a:lnTo>
                      <a:pt x="28290" y="18534"/>
                    </a:lnTo>
                    <a:lnTo>
                      <a:pt x="28984" y="17566"/>
                    </a:lnTo>
                    <a:lnTo>
                      <a:pt x="29163" y="17303"/>
                    </a:lnTo>
                    <a:lnTo>
                      <a:pt x="29342" y="17040"/>
                    </a:lnTo>
                    <a:lnTo>
                      <a:pt x="29521" y="16756"/>
                    </a:lnTo>
                    <a:lnTo>
                      <a:pt x="29679" y="16482"/>
                    </a:lnTo>
                    <a:lnTo>
                      <a:pt x="29837" y="16187"/>
                    </a:lnTo>
                    <a:lnTo>
                      <a:pt x="29984" y="15903"/>
                    </a:lnTo>
                    <a:lnTo>
                      <a:pt x="30121" y="15598"/>
                    </a:lnTo>
                    <a:lnTo>
                      <a:pt x="30258" y="15293"/>
                    </a:lnTo>
                    <a:lnTo>
                      <a:pt x="30384" y="14987"/>
                    </a:lnTo>
                    <a:lnTo>
                      <a:pt x="30500" y="14672"/>
                    </a:lnTo>
                    <a:lnTo>
                      <a:pt x="30605" y="14356"/>
                    </a:lnTo>
                    <a:lnTo>
                      <a:pt x="30700" y="14040"/>
                    </a:lnTo>
                    <a:lnTo>
                      <a:pt x="30784" y="13714"/>
                    </a:lnTo>
                    <a:lnTo>
                      <a:pt x="30868" y="13377"/>
                    </a:lnTo>
                    <a:lnTo>
                      <a:pt x="30931" y="13051"/>
                    </a:lnTo>
                    <a:lnTo>
                      <a:pt x="30984" y="12714"/>
                    </a:lnTo>
                    <a:lnTo>
                      <a:pt x="31026" y="12430"/>
                    </a:lnTo>
                    <a:lnTo>
                      <a:pt x="31058" y="12146"/>
                    </a:lnTo>
                    <a:lnTo>
                      <a:pt x="31079" y="11872"/>
                    </a:lnTo>
                    <a:lnTo>
                      <a:pt x="31100" y="11588"/>
                    </a:lnTo>
                    <a:lnTo>
                      <a:pt x="31110" y="11304"/>
                    </a:lnTo>
                    <a:lnTo>
                      <a:pt x="31110" y="11030"/>
                    </a:lnTo>
                    <a:lnTo>
                      <a:pt x="31110" y="10757"/>
                    </a:lnTo>
                    <a:lnTo>
                      <a:pt x="31100" y="10483"/>
                    </a:lnTo>
                    <a:lnTo>
                      <a:pt x="31079" y="10209"/>
                    </a:lnTo>
                    <a:lnTo>
                      <a:pt x="31058" y="9936"/>
                    </a:lnTo>
                    <a:lnTo>
                      <a:pt x="31026" y="9662"/>
                    </a:lnTo>
                    <a:lnTo>
                      <a:pt x="30995" y="9389"/>
                    </a:lnTo>
                    <a:lnTo>
                      <a:pt x="30953" y="9125"/>
                    </a:lnTo>
                    <a:lnTo>
                      <a:pt x="30900" y="8862"/>
                    </a:lnTo>
                    <a:lnTo>
                      <a:pt x="30837" y="8599"/>
                    </a:lnTo>
                    <a:lnTo>
                      <a:pt x="30774" y="8336"/>
                    </a:lnTo>
                    <a:lnTo>
                      <a:pt x="30710" y="8073"/>
                    </a:lnTo>
                    <a:lnTo>
                      <a:pt x="30637" y="7820"/>
                    </a:lnTo>
                    <a:lnTo>
                      <a:pt x="30553" y="7557"/>
                    </a:lnTo>
                    <a:lnTo>
                      <a:pt x="30468" y="7305"/>
                    </a:lnTo>
                    <a:lnTo>
                      <a:pt x="30374" y="7063"/>
                    </a:lnTo>
                    <a:lnTo>
                      <a:pt x="30268" y="6810"/>
                    </a:lnTo>
                    <a:lnTo>
                      <a:pt x="30163" y="6568"/>
                    </a:lnTo>
                    <a:lnTo>
                      <a:pt x="30058" y="6326"/>
                    </a:lnTo>
                    <a:lnTo>
                      <a:pt x="29942" y="6084"/>
                    </a:lnTo>
                    <a:lnTo>
                      <a:pt x="29816" y="5852"/>
                    </a:lnTo>
                    <a:lnTo>
                      <a:pt x="29690" y="5621"/>
                    </a:lnTo>
                    <a:lnTo>
                      <a:pt x="29553" y="5389"/>
                    </a:lnTo>
                    <a:lnTo>
                      <a:pt x="29416" y="5158"/>
                    </a:lnTo>
                    <a:lnTo>
                      <a:pt x="29269" y="4937"/>
                    </a:lnTo>
                    <a:lnTo>
                      <a:pt x="29121" y="4716"/>
                    </a:lnTo>
                    <a:lnTo>
                      <a:pt x="28963" y="4505"/>
                    </a:lnTo>
                    <a:lnTo>
                      <a:pt x="28806" y="4295"/>
                    </a:lnTo>
                    <a:lnTo>
                      <a:pt x="28648" y="4084"/>
                    </a:lnTo>
                    <a:lnTo>
                      <a:pt x="28479" y="3884"/>
                    </a:lnTo>
                    <a:lnTo>
                      <a:pt x="28300" y="3684"/>
                    </a:lnTo>
                    <a:lnTo>
                      <a:pt x="28122" y="3484"/>
                    </a:lnTo>
                    <a:lnTo>
                      <a:pt x="27932" y="3295"/>
                    </a:lnTo>
                    <a:lnTo>
                      <a:pt x="27753" y="3105"/>
                    </a:lnTo>
                    <a:lnTo>
                      <a:pt x="27553" y="2927"/>
                    </a:lnTo>
                    <a:lnTo>
                      <a:pt x="27353" y="2748"/>
                    </a:lnTo>
                    <a:lnTo>
                      <a:pt x="27153" y="2579"/>
                    </a:lnTo>
                    <a:lnTo>
                      <a:pt x="26953" y="2411"/>
                    </a:lnTo>
                    <a:lnTo>
                      <a:pt x="26743" y="2242"/>
                    </a:lnTo>
                    <a:lnTo>
                      <a:pt x="26522" y="2085"/>
                    </a:lnTo>
                    <a:lnTo>
                      <a:pt x="26301" y="1927"/>
                    </a:lnTo>
                    <a:lnTo>
                      <a:pt x="26080" y="1779"/>
                    </a:lnTo>
                    <a:lnTo>
                      <a:pt x="25859" y="1632"/>
                    </a:lnTo>
                    <a:lnTo>
                      <a:pt x="25627" y="1495"/>
                    </a:lnTo>
                    <a:lnTo>
                      <a:pt x="25385" y="1369"/>
                    </a:lnTo>
                    <a:lnTo>
                      <a:pt x="25154" y="1243"/>
                    </a:lnTo>
                    <a:lnTo>
                      <a:pt x="24912" y="1116"/>
                    </a:lnTo>
                    <a:lnTo>
                      <a:pt x="24659" y="1001"/>
                    </a:lnTo>
                    <a:lnTo>
                      <a:pt x="24417" y="895"/>
                    </a:lnTo>
                    <a:lnTo>
                      <a:pt x="24164" y="790"/>
                    </a:lnTo>
                    <a:lnTo>
                      <a:pt x="23901" y="685"/>
                    </a:lnTo>
                    <a:lnTo>
                      <a:pt x="23638" y="601"/>
                    </a:lnTo>
                    <a:lnTo>
                      <a:pt x="23375" y="506"/>
                    </a:lnTo>
                    <a:lnTo>
                      <a:pt x="23112" y="432"/>
                    </a:lnTo>
                    <a:lnTo>
                      <a:pt x="22849" y="359"/>
                    </a:lnTo>
                    <a:lnTo>
                      <a:pt x="22575" y="295"/>
                    </a:lnTo>
                    <a:lnTo>
                      <a:pt x="22302" y="232"/>
                    </a:lnTo>
                    <a:lnTo>
                      <a:pt x="22017" y="180"/>
                    </a:lnTo>
                    <a:lnTo>
                      <a:pt x="21733" y="127"/>
                    </a:lnTo>
                    <a:lnTo>
                      <a:pt x="21460" y="96"/>
                    </a:lnTo>
                    <a:lnTo>
                      <a:pt x="21175" y="64"/>
                    </a:lnTo>
                    <a:lnTo>
                      <a:pt x="20891" y="32"/>
                    </a:lnTo>
                    <a:lnTo>
                      <a:pt x="20607" y="11"/>
                    </a:lnTo>
                    <a:lnTo>
                      <a:pt x="20334" y="1"/>
                    </a:lnTo>
                    <a:close/>
                  </a:path>
                </a:pathLst>
              </a:custGeom>
              <a:solidFill>
                <a:srgbClr val="E89A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" name="Google Shape;4467;p88">
                <a:extLst>
                  <a:ext uri="{FF2B5EF4-FFF2-40B4-BE49-F238E27FC236}">
                    <a16:creationId xmlns:a16="http://schemas.microsoft.com/office/drawing/2014/main" id="{0FCC6C22-AB36-440D-B66C-2ED66FCFE32C}"/>
                  </a:ext>
                </a:extLst>
              </p:cNvPr>
              <p:cNvSpPr/>
              <p:nvPr/>
            </p:nvSpPr>
            <p:spPr>
              <a:xfrm>
                <a:off x="1184401" y="3454387"/>
                <a:ext cx="704325" cy="1722338"/>
              </a:xfrm>
              <a:custGeom>
                <a:avLst/>
                <a:gdLst/>
                <a:ahLst/>
                <a:cxnLst/>
                <a:rect l="l" t="t" r="r" b="b"/>
                <a:pathLst>
                  <a:path w="37099" h="90721" fill="none" extrusionOk="0">
                    <a:moveTo>
                      <a:pt x="32868" y="90015"/>
                    </a:moveTo>
                    <a:lnTo>
                      <a:pt x="32868" y="90015"/>
                    </a:lnTo>
                    <a:lnTo>
                      <a:pt x="32300" y="89447"/>
                    </a:lnTo>
                    <a:lnTo>
                      <a:pt x="31742" y="88879"/>
                    </a:lnTo>
                    <a:lnTo>
                      <a:pt x="30626" y="87732"/>
                    </a:lnTo>
                    <a:lnTo>
                      <a:pt x="30626" y="87732"/>
                    </a:lnTo>
                    <a:lnTo>
                      <a:pt x="30079" y="87163"/>
                    </a:lnTo>
                    <a:lnTo>
                      <a:pt x="29532" y="86574"/>
                    </a:lnTo>
                    <a:lnTo>
                      <a:pt x="28448" y="85416"/>
                    </a:lnTo>
                    <a:lnTo>
                      <a:pt x="26311" y="83069"/>
                    </a:lnTo>
                    <a:lnTo>
                      <a:pt x="24196" y="80701"/>
                    </a:lnTo>
                    <a:lnTo>
                      <a:pt x="24196" y="80701"/>
                    </a:lnTo>
                    <a:lnTo>
                      <a:pt x="23154" y="79512"/>
                    </a:lnTo>
                    <a:lnTo>
                      <a:pt x="22112" y="78312"/>
                    </a:lnTo>
                    <a:lnTo>
                      <a:pt x="21081" y="77113"/>
                    </a:lnTo>
                    <a:lnTo>
                      <a:pt x="20049" y="75913"/>
                    </a:lnTo>
                    <a:lnTo>
                      <a:pt x="19039" y="74703"/>
                    </a:lnTo>
                    <a:lnTo>
                      <a:pt x="18018" y="73482"/>
                    </a:lnTo>
                    <a:lnTo>
                      <a:pt x="17008" y="72261"/>
                    </a:lnTo>
                    <a:lnTo>
                      <a:pt x="16008" y="71040"/>
                    </a:lnTo>
                    <a:lnTo>
                      <a:pt x="16008" y="71040"/>
                    </a:lnTo>
                    <a:lnTo>
                      <a:pt x="15008" y="69819"/>
                    </a:lnTo>
                    <a:lnTo>
                      <a:pt x="14019" y="68588"/>
                    </a:lnTo>
                    <a:lnTo>
                      <a:pt x="13051" y="67335"/>
                    </a:lnTo>
                    <a:lnTo>
                      <a:pt x="12093" y="66083"/>
                    </a:lnTo>
                    <a:lnTo>
                      <a:pt x="12093" y="66083"/>
                    </a:lnTo>
                    <a:lnTo>
                      <a:pt x="11156" y="64810"/>
                    </a:lnTo>
                    <a:lnTo>
                      <a:pt x="10693" y="64168"/>
                    </a:lnTo>
                    <a:lnTo>
                      <a:pt x="10230" y="63526"/>
                    </a:lnTo>
                    <a:lnTo>
                      <a:pt x="10230" y="63526"/>
                    </a:lnTo>
                    <a:lnTo>
                      <a:pt x="9325" y="62242"/>
                    </a:lnTo>
                    <a:lnTo>
                      <a:pt x="8862" y="61589"/>
                    </a:lnTo>
                    <a:lnTo>
                      <a:pt x="8420" y="60947"/>
                    </a:lnTo>
                    <a:lnTo>
                      <a:pt x="8420" y="60947"/>
                    </a:lnTo>
                    <a:lnTo>
                      <a:pt x="6620" y="58348"/>
                    </a:lnTo>
                    <a:lnTo>
                      <a:pt x="5715" y="57053"/>
                    </a:lnTo>
                    <a:lnTo>
                      <a:pt x="4800" y="55759"/>
                    </a:lnTo>
                    <a:lnTo>
                      <a:pt x="4800" y="55759"/>
                    </a:lnTo>
                    <a:lnTo>
                      <a:pt x="3873" y="54485"/>
                    </a:lnTo>
                    <a:lnTo>
                      <a:pt x="3400" y="53843"/>
                    </a:lnTo>
                    <a:lnTo>
                      <a:pt x="2926" y="53212"/>
                    </a:lnTo>
                    <a:lnTo>
                      <a:pt x="2926" y="53212"/>
                    </a:lnTo>
                    <a:lnTo>
                      <a:pt x="1969" y="51959"/>
                    </a:lnTo>
                    <a:lnTo>
                      <a:pt x="1474" y="51339"/>
                    </a:lnTo>
                    <a:lnTo>
                      <a:pt x="979" y="50728"/>
                    </a:lnTo>
                    <a:lnTo>
                      <a:pt x="979" y="50728"/>
                    </a:lnTo>
                    <a:lnTo>
                      <a:pt x="811" y="50497"/>
                    </a:lnTo>
                    <a:lnTo>
                      <a:pt x="653" y="50255"/>
                    </a:lnTo>
                    <a:lnTo>
                      <a:pt x="506" y="50012"/>
                    </a:lnTo>
                    <a:lnTo>
                      <a:pt x="390" y="49760"/>
                    </a:lnTo>
                    <a:lnTo>
                      <a:pt x="285" y="49497"/>
                    </a:lnTo>
                    <a:lnTo>
                      <a:pt x="190" y="49244"/>
                    </a:lnTo>
                    <a:lnTo>
                      <a:pt x="116" y="48971"/>
                    </a:lnTo>
                    <a:lnTo>
                      <a:pt x="64" y="48707"/>
                    </a:lnTo>
                    <a:lnTo>
                      <a:pt x="22" y="48434"/>
                    </a:lnTo>
                    <a:lnTo>
                      <a:pt x="1" y="48171"/>
                    </a:lnTo>
                    <a:lnTo>
                      <a:pt x="1" y="47897"/>
                    </a:lnTo>
                    <a:lnTo>
                      <a:pt x="11" y="47623"/>
                    </a:lnTo>
                    <a:lnTo>
                      <a:pt x="43" y="47360"/>
                    </a:lnTo>
                    <a:lnTo>
                      <a:pt x="85" y="47087"/>
                    </a:lnTo>
                    <a:lnTo>
                      <a:pt x="148" y="46824"/>
                    </a:lnTo>
                    <a:lnTo>
                      <a:pt x="222" y="46560"/>
                    </a:lnTo>
                    <a:lnTo>
                      <a:pt x="411" y="46013"/>
                    </a:lnTo>
                    <a:lnTo>
                      <a:pt x="411" y="46013"/>
                    </a:lnTo>
                    <a:lnTo>
                      <a:pt x="590" y="45466"/>
                    </a:lnTo>
                    <a:lnTo>
                      <a:pt x="758" y="44908"/>
                    </a:lnTo>
                    <a:lnTo>
                      <a:pt x="1095" y="43782"/>
                    </a:lnTo>
                    <a:lnTo>
                      <a:pt x="1727" y="41530"/>
                    </a:lnTo>
                    <a:lnTo>
                      <a:pt x="1727" y="41530"/>
                    </a:lnTo>
                    <a:lnTo>
                      <a:pt x="2042" y="40404"/>
                    </a:lnTo>
                    <a:lnTo>
                      <a:pt x="2358" y="39278"/>
                    </a:lnTo>
                    <a:lnTo>
                      <a:pt x="2968" y="37015"/>
                    </a:lnTo>
                    <a:lnTo>
                      <a:pt x="2968" y="37015"/>
                    </a:lnTo>
                    <a:lnTo>
                      <a:pt x="3568" y="34742"/>
                    </a:lnTo>
                    <a:lnTo>
                      <a:pt x="4158" y="32468"/>
                    </a:lnTo>
                    <a:lnTo>
                      <a:pt x="4736" y="30195"/>
                    </a:lnTo>
                    <a:lnTo>
                      <a:pt x="5294" y="27911"/>
                    </a:lnTo>
                    <a:lnTo>
                      <a:pt x="5294" y="27911"/>
                    </a:lnTo>
                    <a:lnTo>
                      <a:pt x="5578" y="26764"/>
                    </a:lnTo>
                    <a:lnTo>
                      <a:pt x="5852" y="25628"/>
                    </a:lnTo>
                    <a:lnTo>
                      <a:pt x="6378" y="23333"/>
                    </a:lnTo>
                    <a:lnTo>
                      <a:pt x="7399" y="18713"/>
                    </a:lnTo>
                    <a:lnTo>
                      <a:pt x="7873" y="16398"/>
                    </a:lnTo>
                    <a:lnTo>
                      <a:pt x="7873" y="16398"/>
                    </a:lnTo>
                    <a:lnTo>
                      <a:pt x="8104" y="15240"/>
                    </a:lnTo>
                    <a:lnTo>
                      <a:pt x="8220" y="14651"/>
                    </a:lnTo>
                    <a:lnTo>
                      <a:pt x="8336" y="14072"/>
                    </a:lnTo>
                    <a:lnTo>
                      <a:pt x="8336" y="14072"/>
                    </a:lnTo>
                    <a:lnTo>
                      <a:pt x="8546" y="12904"/>
                    </a:lnTo>
                    <a:lnTo>
                      <a:pt x="8767" y="11735"/>
                    </a:lnTo>
                    <a:lnTo>
                      <a:pt x="8967" y="10557"/>
                    </a:lnTo>
                    <a:lnTo>
                      <a:pt x="9157" y="9378"/>
                    </a:lnTo>
                    <a:lnTo>
                      <a:pt x="9157" y="9378"/>
                    </a:lnTo>
                    <a:lnTo>
                      <a:pt x="9199" y="9104"/>
                    </a:lnTo>
                    <a:lnTo>
                      <a:pt x="9251" y="8820"/>
                    </a:lnTo>
                    <a:lnTo>
                      <a:pt x="9315" y="8547"/>
                    </a:lnTo>
                    <a:lnTo>
                      <a:pt x="9378" y="8273"/>
                    </a:lnTo>
                    <a:lnTo>
                      <a:pt x="9451" y="7999"/>
                    </a:lnTo>
                    <a:lnTo>
                      <a:pt x="9536" y="7736"/>
                    </a:lnTo>
                    <a:lnTo>
                      <a:pt x="9620" y="7473"/>
                    </a:lnTo>
                    <a:lnTo>
                      <a:pt x="9714" y="7210"/>
                    </a:lnTo>
                    <a:lnTo>
                      <a:pt x="9809" y="6957"/>
                    </a:lnTo>
                    <a:lnTo>
                      <a:pt x="9914" y="6705"/>
                    </a:lnTo>
                    <a:lnTo>
                      <a:pt x="10020" y="6452"/>
                    </a:lnTo>
                    <a:lnTo>
                      <a:pt x="10146" y="6210"/>
                    </a:lnTo>
                    <a:lnTo>
                      <a:pt x="10262" y="5968"/>
                    </a:lnTo>
                    <a:lnTo>
                      <a:pt x="10388" y="5726"/>
                    </a:lnTo>
                    <a:lnTo>
                      <a:pt x="10525" y="5495"/>
                    </a:lnTo>
                    <a:lnTo>
                      <a:pt x="10662" y="5263"/>
                    </a:lnTo>
                    <a:lnTo>
                      <a:pt x="10809" y="5031"/>
                    </a:lnTo>
                    <a:lnTo>
                      <a:pt x="10956" y="4810"/>
                    </a:lnTo>
                    <a:lnTo>
                      <a:pt x="11104" y="4589"/>
                    </a:lnTo>
                    <a:lnTo>
                      <a:pt x="11262" y="4379"/>
                    </a:lnTo>
                    <a:lnTo>
                      <a:pt x="11430" y="4168"/>
                    </a:lnTo>
                    <a:lnTo>
                      <a:pt x="11598" y="3958"/>
                    </a:lnTo>
                    <a:lnTo>
                      <a:pt x="11777" y="3758"/>
                    </a:lnTo>
                    <a:lnTo>
                      <a:pt x="11946" y="3558"/>
                    </a:lnTo>
                    <a:lnTo>
                      <a:pt x="12135" y="3369"/>
                    </a:lnTo>
                    <a:lnTo>
                      <a:pt x="12325" y="3179"/>
                    </a:lnTo>
                    <a:lnTo>
                      <a:pt x="12514" y="3000"/>
                    </a:lnTo>
                    <a:lnTo>
                      <a:pt x="12703" y="2821"/>
                    </a:lnTo>
                    <a:lnTo>
                      <a:pt x="12903" y="2642"/>
                    </a:lnTo>
                    <a:lnTo>
                      <a:pt x="13114" y="2474"/>
                    </a:lnTo>
                    <a:lnTo>
                      <a:pt x="13314" y="2306"/>
                    </a:lnTo>
                    <a:lnTo>
                      <a:pt x="13535" y="2148"/>
                    </a:lnTo>
                    <a:lnTo>
                      <a:pt x="13745" y="2000"/>
                    </a:lnTo>
                    <a:lnTo>
                      <a:pt x="13966" y="1843"/>
                    </a:lnTo>
                    <a:lnTo>
                      <a:pt x="14187" y="1706"/>
                    </a:lnTo>
                    <a:lnTo>
                      <a:pt x="14408" y="1558"/>
                    </a:lnTo>
                    <a:lnTo>
                      <a:pt x="14640" y="1432"/>
                    </a:lnTo>
                    <a:lnTo>
                      <a:pt x="14871" y="1306"/>
                    </a:lnTo>
                    <a:lnTo>
                      <a:pt x="15113" y="1180"/>
                    </a:lnTo>
                    <a:lnTo>
                      <a:pt x="15345" y="1064"/>
                    </a:lnTo>
                    <a:lnTo>
                      <a:pt x="15587" y="948"/>
                    </a:lnTo>
                    <a:lnTo>
                      <a:pt x="15840" y="843"/>
                    </a:lnTo>
                    <a:lnTo>
                      <a:pt x="16082" y="748"/>
                    </a:lnTo>
                    <a:lnTo>
                      <a:pt x="16334" y="653"/>
                    </a:lnTo>
                    <a:lnTo>
                      <a:pt x="16587" y="569"/>
                    </a:lnTo>
                    <a:lnTo>
                      <a:pt x="16839" y="485"/>
                    </a:lnTo>
                    <a:lnTo>
                      <a:pt x="17103" y="411"/>
                    </a:lnTo>
                    <a:lnTo>
                      <a:pt x="17355" y="338"/>
                    </a:lnTo>
                    <a:lnTo>
                      <a:pt x="17618" y="274"/>
                    </a:lnTo>
                    <a:lnTo>
                      <a:pt x="17881" y="222"/>
                    </a:lnTo>
                    <a:lnTo>
                      <a:pt x="18144" y="169"/>
                    </a:lnTo>
                    <a:lnTo>
                      <a:pt x="18418" y="127"/>
                    </a:lnTo>
                    <a:lnTo>
                      <a:pt x="18681" y="85"/>
                    </a:lnTo>
                    <a:lnTo>
                      <a:pt x="18955" y="53"/>
                    </a:lnTo>
                    <a:lnTo>
                      <a:pt x="19228" y="32"/>
                    </a:lnTo>
                    <a:lnTo>
                      <a:pt x="19502" y="11"/>
                    </a:lnTo>
                    <a:lnTo>
                      <a:pt x="19776" y="1"/>
                    </a:lnTo>
                    <a:lnTo>
                      <a:pt x="20060" y="1"/>
                    </a:lnTo>
                    <a:lnTo>
                      <a:pt x="20334" y="1"/>
                    </a:lnTo>
                    <a:lnTo>
                      <a:pt x="20607" y="11"/>
                    </a:lnTo>
                    <a:lnTo>
                      <a:pt x="20891" y="32"/>
                    </a:lnTo>
                    <a:lnTo>
                      <a:pt x="21175" y="64"/>
                    </a:lnTo>
                    <a:lnTo>
                      <a:pt x="21460" y="96"/>
                    </a:lnTo>
                    <a:lnTo>
                      <a:pt x="21733" y="127"/>
                    </a:lnTo>
                    <a:lnTo>
                      <a:pt x="21733" y="127"/>
                    </a:lnTo>
                    <a:lnTo>
                      <a:pt x="22017" y="180"/>
                    </a:lnTo>
                    <a:lnTo>
                      <a:pt x="22302" y="232"/>
                    </a:lnTo>
                    <a:lnTo>
                      <a:pt x="22575" y="295"/>
                    </a:lnTo>
                    <a:lnTo>
                      <a:pt x="22849" y="359"/>
                    </a:lnTo>
                    <a:lnTo>
                      <a:pt x="23112" y="432"/>
                    </a:lnTo>
                    <a:lnTo>
                      <a:pt x="23375" y="506"/>
                    </a:lnTo>
                    <a:lnTo>
                      <a:pt x="23638" y="601"/>
                    </a:lnTo>
                    <a:lnTo>
                      <a:pt x="23901" y="685"/>
                    </a:lnTo>
                    <a:lnTo>
                      <a:pt x="24164" y="790"/>
                    </a:lnTo>
                    <a:lnTo>
                      <a:pt x="24417" y="895"/>
                    </a:lnTo>
                    <a:lnTo>
                      <a:pt x="24659" y="1001"/>
                    </a:lnTo>
                    <a:lnTo>
                      <a:pt x="24912" y="1116"/>
                    </a:lnTo>
                    <a:lnTo>
                      <a:pt x="25154" y="1243"/>
                    </a:lnTo>
                    <a:lnTo>
                      <a:pt x="25385" y="1369"/>
                    </a:lnTo>
                    <a:lnTo>
                      <a:pt x="25627" y="1495"/>
                    </a:lnTo>
                    <a:lnTo>
                      <a:pt x="25859" y="1632"/>
                    </a:lnTo>
                    <a:lnTo>
                      <a:pt x="26080" y="1779"/>
                    </a:lnTo>
                    <a:lnTo>
                      <a:pt x="26301" y="1927"/>
                    </a:lnTo>
                    <a:lnTo>
                      <a:pt x="26522" y="2085"/>
                    </a:lnTo>
                    <a:lnTo>
                      <a:pt x="26743" y="2242"/>
                    </a:lnTo>
                    <a:lnTo>
                      <a:pt x="26953" y="2411"/>
                    </a:lnTo>
                    <a:lnTo>
                      <a:pt x="27153" y="2579"/>
                    </a:lnTo>
                    <a:lnTo>
                      <a:pt x="27353" y="2748"/>
                    </a:lnTo>
                    <a:lnTo>
                      <a:pt x="27553" y="2927"/>
                    </a:lnTo>
                    <a:lnTo>
                      <a:pt x="27753" y="3105"/>
                    </a:lnTo>
                    <a:lnTo>
                      <a:pt x="27932" y="3295"/>
                    </a:lnTo>
                    <a:lnTo>
                      <a:pt x="28122" y="3484"/>
                    </a:lnTo>
                    <a:lnTo>
                      <a:pt x="28300" y="3684"/>
                    </a:lnTo>
                    <a:lnTo>
                      <a:pt x="28479" y="3884"/>
                    </a:lnTo>
                    <a:lnTo>
                      <a:pt x="28648" y="4084"/>
                    </a:lnTo>
                    <a:lnTo>
                      <a:pt x="28806" y="4295"/>
                    </a:lnTo>
                    <a:lnTo>
                      <a:pt x="28963" y="4505"/>
                    </a:lnTo>
                    <a:lnTo>
                      <a:pt x="29121" y="4716"/>
                    </a:lnTo>
                    <a:lnTo>
                      <a:pt x="29269" y="4937"/>
                    </a:lnTo>
                    <a:lnTo>
                      <a:pt x="29416" y="5158"/>
                    </a:lnTo>
                    <a:lnTo>
                      <a:pt x="29553" y="5389"/>
                    </a:lnTo>
                    <a:lnTo>
                      <a:pt x="29690" y="5621"/>
                    </a:lnTo>
                    <a:lnTo>
                      <a:pt x="29816" y="5852"/>
                    </a:lnTo>
                    <a:lnTo>
                      <a:pt x="29942" y="6084"/>
                    </a:lnTo>
                    <a:lnTo>
                      <a:pt x="30058" y="6326"/>
                    </a:lnTo>
                    <a:lnTo>
                      <a:pt x="30163" y="6568"/>
                    </a:lnTo>
                    <a:lnTo>
                      <a:pt x="30268" y="6810"/>
                    </a:lnTo>
                    <a:lnTo>
                      <a:pt x="30374" y="7063"/>
                    </a:lnTo>
                    <a:lnTo>
                      <a:pt x="30468" y="7305"/>
                    </a:lnTo>
                    <a:lnTo>
                      <a:pt x="30553" y="7557"/>
                    </a:lnTo>
                    <a:lnTo>
                      <a:pt x="30637" y="7820"/>
                    </a:lnTo>
                    <a:lnTo>
                      <a:pt x="30710" y="8073"/>
                    </a:lnTo>
                    <a:lnTo>
                      <a:pt x="30774" y="8336"/>
                    </a:lnTo>
                    <a:lnTo>
                      <a:pt x="30837" y="8599"/>
                    </a:lnTo>
                    <a:lnTo>
                      <a:pt x="30900" y="8862"/>
                    </a:lnTo>
                    <a:lnTo>
                      <a:pt x="30953" y="9125"/>
                    </a:lnTo>
                    <a:lnTo>
                      <a:pt x="30995" y="9389"/>
                    </a:lnTo>
                    <a:lnTo>
                      <a:pt x="31026" y="9662"/>
                    </a:lnTo>
                    <a:lnTo>
                      <a:pt x="31058" y="9936"/>
                    </a:lnTo>
                    <a:lnTo>
                      <a:pt x="31079" y="10209"/>
                    </a:lnTo>
                    <a:lnTo>
                      <a:pt x="31100" y="10483"/>
                    </a:lnTo>
                    <a:lnTo>
                      <a:pt x="31110" y="10757"/>
                    </a:lnTo>
                    <a:lnTo>
                      <a:pt x="31110" y="11030"/>
                    </a:lnTo>
                    <a:lnTo>
                      <a:pt x="31110" y="11304"/>
                    </a:lnTo>
                    <a:lnTo>
                      <a:pt x="31100" y="11588"/>
                    </a:lnTo>
                    <a:lnTo>
                      <a:pt x="31079" y="11872"/>
                    </a:lnTo>
                    <a:lnTo>
                      <a:pt x="31058" y="12146"/>
                    </a:lnTo>
                    <a:lnTo>
                      <a:pt x="31026" y="12430"/>
                    </a:lnTo>
                    <a:lnTo>
                      <a:pt x="30984" y="12714"/>
                    </a:lnTo>
                    <a:lnTo>
                      <a:pt x="30984" y="12714"/>
                    </a:lnTo>
                    <a:lnTo>
                      <a:pt x="30931" y="13051"/>
                    </a:lnTo>
                    <a:lnTo>
                      <a:pt x="30868" y="13377"/>
                    </a:lnTo>
                    <a:lnTo>
                      <a:pt x="30784" y="13714"/>
                    </a:lnTo>
                    <a:lnTo>
                      <a:pt x="30700" y="14040"/>
                    </a:lnTo>
                    <a:lnTo>
                      <a:pt x="30605" y="14356"/>
                    </a:lnTo>
                    <a:lnTo>
                      <a:pt x="30500" y="14672"/>
                    </a:lnTo>
                    <a:lnTo>
                      <a:pt x="30384" y="14987"/>
                    </a:lnTo>
                    <a:lnTo>
                      <a:pt x="30258" y="15293"/>
                    </a:lnTo>
                    <a:lnTo>
                      <a:pt x="30121" y="15598"/>
                    </a:lnTo>
                    <a:lnTo>
                      <a:pt x="29984" y="15903"/>
                    </a:lnTo>
                    <a:lnTo>
                      <a:pt x="29837" y="16187"/>
                    </a:lnTo>
                    <a:lnTo>
                      <a:pt x="29679" y="16482"/>
                    </a:lnTo>
                    <a:lnTo>
                      <a:pt x="29521" y="16756"/>
                    </a:lnTo>
                    <a:lnTo>
                      <a:pt x="29342" y="17040"/>
                    </a:lnTo>
                    <a:lnTo>
                      <a:pt x="29163" y="17303"/>
                    </a:lnTo>
                    <a:lnTo>
                      <a:pt x="28984" y="17566"/>
                    </a:lnTo>
                    <a:lnTo>
                      <a:pt x="28984" y="17566"/>
                    </a:lnTo>
                    <a:lnTo>
                      <a:pt x="28290" y="18534"/>
                    </a:lnTo>
                    <a:lnTo>
                      <a:pt x="27595" y="19513"/>
                    </a:lnTo>
                    <a:lnTo>
                      <a:pt x="26922" y="20492"/>
                    </a:lnTo>
                    <a:lnTo>
                      <a:pt x="26259" y="21470"/>
                    </a:lnTo>
                    <a:lnTo>
                      <a:pt x="26259" y="21470"/>
                    </a:lnTo>
                    <a:lnTo>
                      <a:pt x="25922" y="21965"/>
                    </a:lnTo>
                    <a:lnTo>
                      <a:pt x="25596" y="22460"/>
                    </a:lnTo>
                    <a:lnTo>
                      <a:pt x="24943" y="23449"/>
                    </a:lnTo>
                    <a:lnTo>
                      <a:pt x="23649" y="25428"/>
                    </a:lnTo>
                    <a:lnTo>
                      <a:pt x="21112" y="29406"/>
                    </a:lnTo>
                    <a:lnTo>
                      <a:pt x="21112" y="29406"/>
                    </a:lnTo>
                    <a:lnTo>
                      <a:pt x="19870" y="31416"/>
                    </a:lnTo>
                    <a:lnTo>
                      <a:pt x="19250" y="32416"/>
                    </a:lnTo>
                    <a:lnTo>
                      <a:pt x="18639" y="33426"/>
                    </a:lnTo>
                    <a:lnTo>
                      <a:pt x="18639" y="33426"/>
                    </a:lnTo>
                    <a:lnTo>
                      <a:pt x="17429" y="35436"/>
                    </a:lnTo>
                    <a:lnTo>
                      <a:pt x="16229" y="37457"/>
                    </a:lnTo>
                    <a:lnTo>
                      <a:pt x="15050" y="39488"/>
                    </a:lnTo>
                    <a:lnTo>
                      <a:pt x="13872" y="41519"/>
                    </a:lnTo>
                    <a:lnTo>
                      <a:pt x="13872" y="41519"/>
                    </a:lnTo>
                    <a:lnTo>
                      <a:pt x="12714" y="43551"/>
                    </a:lnTo>
                    <a:lnTo>
                      <a:pt x="12135" y="44571"/>
                    </a:lnTo>
                    <a:lnTo>
                      <a:pt x="11567" y="45592"/>
                    </a:lnTo>
                    <a:lnTo>
                      <a:pt x="11567" y="45592"/>
                    </a:lnTo>
                    <a:lnTo>
                      <a:pt x="10430" y="47634"/>
                    </a:lnTo>
                    <a:lnTo>
                      <a:pt x="9872" y="48665"/>
                    </a:lnTo>
                    <a:lnTo>
                      <a:pt x="9599" y="49181"/>
                    </a:lnTo>
                    <a:lnTo>
                      <a:pt x="9336" y="49707"/>
                    </a:lnTo>
                    <a:lnTo>
                      <a:pt x="8767" y="44992"/>
                    </a:lnTo>
                    <a:lnTo>
                      <a:pt x="8767" y="44992"/>
                    </a:lnTo>
                    <a:lnTo>
                      <a:pt x="9209" y="45645"/>
                    </a:lnTo>
                    <a:lnTo>
                      <a:pt x="9651" y="46297"/>
                    </a:lnTo>
                    <a:lnTo>
                      <a:pt x="10567" y="47592"/>
                    </a:lnTo>
                    <a:lnTo>
                      <a:pt x="10567" y="47592"/>
                    </a:lnTo>
                    <a:lnTo>
                      <a:pt x="11030" y="48234"/>
                    </a:lnTo>
                    <a:lnTo>
                      <a:pt x="11493" y="48865"/>
                    </a:lnTo>
                    <a:lnTo>
                      <a:pt x="12440" y="50128"/>
                    </a:lnTo>
                    <a:lnTo>
                      <a:pt x="12440" y="50128"/>
                    </a:lnTo>
                    <a:lnTo>
                      <a:pt x="13398" y="51391"/>
                    </a:lnTo>
                    <a:lnTo>
                      <a:pt x="14366" y="52633"/>
                    </a:lnTo>
                    <a:lnTo>
                      <a:pt x="16313" y="55127"/>
                    </a:lnTo>
                    <a:lnTo>
                      <a:pt x="16313" y="55127"/>
                    </a:lnTo>
                    <a:lnTo>
                      <a:pt x="16797" y="55748"/>
                    </a:lnTo>
                    <a:lnTo>
                      <a:pt x="17281" y="56369"/>
                    </a:lnTo>
                    <a:lnTo>
                      <a:pt x="18239" y="57632"/>
                    </a:lnTo>
                    <a:lnTo>
                      <a:pt x="18239" y="57632"/>
                    </a:lnTo>
                    <a:lnTo>
                      <a:pt x="18723" y="58253"/>
                    </a:lnTo>
                    <a:lnTo>
                      <a:pt x="19197" y="58884"/>
                    </a:lnTo>
                    <a:lnTo>
                      <a:pt x="20134" y="60158"/>
                    </a:lnTo>
                    <a:lnTo>
                      <a:pt x="20134" y="60158"/>
                    </a:lnTo>
                    <a:lnTo>
                      <a:pt x="21049" y="61442"/>
                    </a:lnTo>
                    <a:lnTo>
                      <a:pt x="21954" y="62747"/>
                    </a:lnTo>
                    <a:lnTo>
                      <a:pt x="22838" y="64052"/>
                    </a:lnTo>
                    <a:lnTo>
                      <a:pt x="23712" y="65367"/>
                    </a:lnTo>
                    <a:lnTo>
                      <a:pt x="23712" y="65367"/>
                    </a:lnTo>
                    <a:lnTo>
                      <a:pt x="24575" y="66694"/>
                    </a:lnTo>
                    <a:lnTo>
                      <a:pt x="25438" y="68020"/>
                    </a:lnTo>
                    <a:lnTo>
                      <a:pt x="26301" y="69346"/>
                    </a:lnTo>
                    <a:lnTo>
                      <a:pt x="27153" y="70682"/>
                    </a:lnTo>
                    <a:lnTo>
                      <a:pt x="27995" y="72019"/>
                    </a:lnTo>
                    <a:lnTo>
                      <a:pt x="28837" y="73355"/>
                    </a:lnTo>
                    <a:lnTo>
                      <a:pt x="29679" y="74703"/>
                    </a:lnTo>
                    <a:lnTo>
                      <a:pt x="30500" y="76060"/>
                    </a:lnTo>
                    <a:lnTo>
                      <a:pt x="32131" y="78775"/>
                    </a:lnTo>
                    <a:lnTo>
                      <a:pt x="33741" y="81522"/>
                    </a:lnTo>
                    <a:lnTo>
                      <a:pt x="33741" y="81522"/>
                    </a:lnTo>
                    <a:lnTo>
                      <a:pt x="34531" y="82901"/>
                    </a:lnTo>
                    <a:lnTo>
                      <a:pt x="34920" y="83596"/>
                    </a:lnTo>
                    <a:lnTo>
                      <a:pt x="35310" y="84290"/>
                    </a:lnTo>
                    <a:lnTo>
                      <a:pt x="35310" y="84290"/>
                    </a:lnTo>
                    <a:lnTo>
                      <a:pt x="36078" y="85690"/>
                    </a:lnTo>
                    <a:lnTo>
                      <a:pt x="36446" y="86395"/>
                    </a:lnTo>
                    <a:lnTo>
                      <a:pt x="36825" y="87100"/>
                    </a:lnTo>
                    <a:lnTo>
                      <a:pt x="36825" y="87100"/>
                    </a:lnTo>
                    <a:lnTo>
                      <a:pt x="36878" y="87216"/>
                    </a:lnTo>
                    <a:lnTo>
                      <a:pt x="36930" y="87332"/>
                    </a:lnTo>
                    <a:lnTo>
                      <a:pt x="36972" y="87447"/>
                    </a:lnTo>
                    <a:lnTo>
                      <a:pt x="37004" y="87563"/>
                    </a:lnTo>
                    <a:lnTo>
                      <a:pt x="37057" y="87805"/>
                    </a:lnTo>
                    <a:lnTo>
                      <a:pt x="37088" y="88047"/>
                    </a:lnTo>
                    <a:lnTo>
                      <a:pt x="37099" y="88289"/>
                    </a:lnTo>
                    <a:lnTo>
                      <a:pt x="37078" y="88532"/>
                    </a:lnTo>
                    <a:lnTo>
                      <a:pt x="37036" y="88763"/>
                    </a:lnTo>
                    <a:lnTo>
                      <a:pt x="36983" y="88995"/>
                    </a:lnTo>
                    <a:lnTo>
                      <a:pt x="36899" y="89216"/>
                    </a:lnTo>
                    <a:lnTo>
                      <a:pt x="36794" y="89437"/>
                    </a:lnTo>
                    <a:lnTo>
                      <a:pt x="36667" y="89637"/>
                    </a:lnTo>
                    <a:lnTo>
                      <a:pt x="36520" y="89837"/>
                    </a:lnTo>
                    <a:lnTo>
                      <a:pt x="36352" y="90015"/>
                    </a:lnTo>
                    <a:lnTo>
                      <a:pt x="36173" y="90173"/>
                    </a:lnTo>
                    <a:lnTo>
                      <a:pt x="36078" y="90247"/>
                    </a:lnTo>
                    <a:lnTo>
                      <a:pt x="35973" y="90321"/>
                    </a:lnTo>
                    <a:lnTo>
                      <a:pt x="35857" y="90384"/>
                    </a:lnTo>
                    <a:lnTo>
                      <a:pt x="35752" y="90447"/>
                    </a:lnTo>
                    <a:lnTo>
                      <a:pt x="35752" y="90447"/>
                    </a:lnTo>
                    <a:lnTo>
                      <a:pt x="35562" y="90531"/>
                    </a:lnTo>
                    <a:lnTo>
                      <a:pt x="35373" y="90605"/>
                    </a:lnTo>
                    <a:lnTo>
                      <a:pt x="35183" y="90657"/>
                    </a:lnTo>
                    <a:lnTo>
                      <a:pt x="34994" y="90700"/>
                    </a:lnTo>
                    <a:lnTo>
                      <a:pt x="34794" y="90721"/>
                    </a:lnTo>
                    <a:lnTo>
                      <a:pt x="34604" y="90721"/>
                    </a:lnTo>
                    <a:lnTo>
                      <a:pt x="34415" y="90721"/>
                    </a:lnTo>
                    <a:lnTo>
                      <a:pt x="34215" y="90689"/>
                    </a:lnTo>
                    <a:lnTo>
                      <a:pt x="34036" y="90657"/>
                    </a:lnTo>
                    <a:lnTo>
                      <a:pt x="33847" y="90605"/>
                    </a:lnTo>
                    <a:lnTo>
                      <a:pt x="33668" y="90542"/>
                    </a:lnTo>
                    <a:lnTo>
                      <a:pt x="33489" y="90457"/>
                    </a:lnTo>
                    <a:lnTo>
                      <a:pt x="33321" y="90363"/>
                    </a:lnTo>
                    <a:lnTo>
                      <a:pt x="33163" y="90257"/>
                    </a:lnTo>
                    <a:lnTo>
                      <a:pt x="33005" y="90142"/>
                    </a:lnTo>
                    <a:lnTo>
                      <a:pt x="32868" y="90015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4468;p88">
                <a:extLst>
                  <a:ext uri="{FF2B5EF4-FFF2-40B4-BE49-F238E27FC236}">
                    <a16:creationId xmlns:a16="http://schemas.microsoft.com/office/drawing/2014/main" id="{3A4F4B2E-84F0-4168-B956-F0DCF3BCE43F}"/>
                  </a:ext>
                </a:extLst>
              </p:cNvPr>
              <p:cNvSpPr/>
              <p:nvPr/>
            </p:nvSpPr>
            <p:spPr>
              <a:xfrm>
                <a:off x="1165814" y="3372275"/>
                <a:ext cx="760482" cy="1833230"/>
              </a:xfrm>
              <a:custGeom>
                <a:avLst/>
                <a:gdLst/>
                <a:ahLst/>
                <a:cxnLst/>
                <a:rect l="l" t="t" r="r" b="b"/>
                <a:pathLst>
                  <a:path w="40057" h="96562" extrusionOk="0">
                    <a:moveTo>
                      <a:pt x="19313" y="39140"/>
                    </a:moveTo>
                    <a:lnTo>
                      <a:pt x="18945" y="41382"/>
                    </a:lnTo>
                    <a:lnTo>
                      <a:pt x="18555" y="43760"/>
                    </a:lnTo>
                    <a:lnTo>
                      <a:pt x="18113" y="46623"/>
                    </a:lnTo>
                    <a:lnTo>
                      <a:pt x="17882" y="48149"/>
                    </a:lnTo>
                    <a:lnTo>
                      <a:pt x="17650" y="49696"/>
                    </a:lnTo>
                    <a:lnTo>
                      <a:pt x="17440" y="51222"/>
                    </a:lnTo>
                    <a:lnTo>
                      <a:pt x="17250" y="52706"/>
                    </a:lnTo>
                    <a:lnTo>
                      <a:pt x="17082" y="54106"/>
                    </a:lnTo>
                    <a:lnTo>
                      <a:pt x="16934" y="55379"/>
                    </a:lnTo>
                    <a:lnTo>
                      <a:pt x="16882" y="55969"/>
                    </a:lnTo>
                    <a:lnTo>
                      <a:pt x="16840" y="56505"/>
                    </a:lnTo>
                    <a:lnTo>
                      <a:pt x="16808" y="57000"/>
                    </a:lnTo>
                    <a:lnTo>
                      <a:pt x="16787" y="57453"/>
                    </a:lnTo>
                    <a:lnTo>
                      <a:pt x="16777" y="57463"/>
                    </a:lnTo>
                    <a:lnTo>
                      <a:pt x="16766" y="57463"/>
                    </a:lnTo>
                    <a:lnTo>
                      <a:pt x="16724" y="57442"/>
                    </a:lnTo>
                    <a:lnTo>
                      <a:pt x="16661" y="57389"/>
                    </a:lnTo>
                    <a:lnTo>
                      <a:pt x="16577" y="57305"/>
                    </a:lnTo>
                    <a:lnTo>
                      <a:pt x="16335" y="57063"/>
                    </a:lnTo>
                    <a:lnTo>
                      <a:pt x="16029" y="56737"/>
                    </a:lnTo>
                    <a:lnTo>
                      <a:pt x="15661" y="56327"/>
                    </a:lnTo>
                    <a:lnTo>
                      <a:pt x="15251" y="55863"/>
                    </a:lnTo>
                    <a:lnTo>
                      <a:pt x="14366" y="54832"/>
                    </a:lnTo>
                    <a:lnTo>
                      <a:pt x="13482" y="53790"/>
                    </a:lnTo>
                    <a:lnTo>
                      <a:pt x="12704" y="52875"/>
                    </a:lnTo>
                    <a:lnTo>
                      <a:pt x="11946" y="51969"/>
                    </a:lnTo>
                    <a:lnTo>
                      <a:pt x="19313" y="39140"/>
                    </a:lnTo>
                    <a:close/>
                    <a:moveTo>
                      <a:pt x="12051" y="0"/>
                    </a:moveTo>
                    <a:lnTo>
                      <a:pt x="11956" y="348"/>
                    </a:lnTo>
                    <a:lnTo>
                      <a:pt x="11693" y="1337"/>
                    </a:lnTo>
                    <a:lnTo>
                      <a:pt x="11314" y="2863"/>
                    </a:lnTo>
                    <a:lnTo>
                      <a:pt x="11083" y="3789"/>
                    </a:lnTo>
                    <a:lnTo>
                      <a:pt x="10841" y="4820"/>
                    </a:lnTo>
                    <a:lnTo>
                      <a:pt x="10599" y="5947"/>
                    </a:lnTo>
                    <a:lnTo>
                      <a:pt x="10336" y="7136"/>
                    </a:lnTo>
                    <a:lnTo>
                      <a:pt x="10083" y="8388"/>
                    </a:lnTo>
                    <a:lnTo>
                      <a:pt x="9841" y="9693"/>
                    </a:lnTo>
                    <a:lnTo>
                      <a:pt x="9599" y="11040"/>
                    </a:lnTo>
                    <a:lnTo>
                      <a:pt x="9378" y="12408"/>
                    </a:lnTo>
                    <a:lnTo>
                      <a:pt x="9273" y="13093"/>
                    </a:lnTo>
                    <a:lnTo>
                      <a:pt x="9178" y="13787"/>
                    </a:lnTo>
                    <a:lnTo>
                      <a:pt x="9094" y="14482"/>
                    </a:lnTo>
                    <a:lnTo>
                      <a:pt x="9010" y="15166"/>
                    </a:lnTo>
                    <a:lnTo>
                      <a:pt x="8936" y="15682"/>
                    </a:lnTo>
                    <a:lnTo>
                      <a:pt x="8852" y="16250"/>
                    </a:lnTo>
                    <a:lnTo>
                      <a:pt x="8736" y="16871"/>
                    </a:lnTo>
                    <a:lnTo>
                      <a:pt x="8599" y="17544"/>
                    </a:lnTo>
                    <a:lnTo>
                      <a:pt x="8441" y="18271"/>
                    </a:lnTo>
                    <a:lnTo>
                      <a:pt x="8262" y="19039"/>
                    </a:lnTo>
                    <a:lnTo>
                      <a:pt x="8073" y="19839"/>
                    </a:lnTo>
                    <a:lnTo>
                      <a:pt x="7862" y="20691"/>
                    </a:lnTo>
                    <a:lnTo>
                      <a:pt x="7389" y="22480"/>
                    </a:lnTo>
                    <a:lnTo>
                      <a:pt x="6863" y="24396"/>
                    </a:lnTo>
                    <a:lnTo>
                      <a:pt x="6294" y="26395"/>
                    </a:lnTo>
                    <a:lnTo>
                      <a:pt x="5694" y="28469"/>
                    </a:lnTo>
                    <a:lnTo>
                      <a:pt x="5063" y="30573"/>
                    </a:lnTo>
                    <a:lnTo>
                      <a:pt x="4410" y="32710"/>
                    </a:lnTo>
                    <a:lnTo>
                      <a:pt x="3747" y="34825"/>
                    </a:lnTo>
                    <a:lnTo>
                      <a:pt x="3095" y="36920"/>
                    </a:lnTo>
                    <a:lnTo>
                      <a:pt x="2442" y="38961"/>
                    </a:lnTo>
                    <a:lnTo>
                      <a:pt x="1821" y="40908"/>
                    </a:lnTo>
                    <a:lnTo>
                      <a:pt x="653" y="44476"/>
                    </a:lnTo>
                    <a:lnTo>
                      <a:pt x="538" y="44855"/>
                    </a:lnTo>
                    <a:lnTo>
                      <a:pt x="432" y="45234"/>
                    </a:lnTo>
                    <a:lnTo>
                      <a:pt x="338" y="45613"/>
                    </a:lnTo>
                    <a:lnTo>
                      <a:pt x="253" y="45992"/>
                    </a:lnTo>
                    <a:lnTo>
                      <a:pt x="190" y="46371"/>
                    </a:lnTo>
                    <a:lnTo>
                      <a:pt x="127" y="46749"/>
                    </a:lnTo>
                    <a:lnTo>
                      <a:pt x="74" y="47139"/>
                    </a:lnTo>
                    <a:lnTo>
                      <a:pt x="43" y="47518"/>
                    </a:lnTo>
                    <a:lnTo>
                      <a:pt x="11" y="47907"/>
                    </a:lnTo>
                    <a:lnTo>
                      <a:pt x="1" y="48286"/>
                    </a:lnTo>
                    <a:lnTo>
                      <a:pt x="1" y="48675"/>
                    </a:lnTo>
                    <a:lnTo>
                      <a:pt x="11" y="49054"/>
                    </a:lnTo>
                    <a:lnTo>
                      <a:pt x="22" y="49444"/>
                    </a:lnTo>
                    <a:lnTo>
                      <a:pt x="53" y="49823"/>
                    </a:lnTo>
                    <a:lnTo>
                      <a:pt x="95" y="50201"/>
                    </a:lnTo>
                    <a:lnTo>
                      <a:pt x="148" y="50580"/>
                    </a:lnTo>
                    <a:lnTo>
                      <a:pt x="211" y="50959"/>
                    </a:lnTo>
                    <a:lnTo>
                      <a:pt x="285" y="51338"/>
                    </a:lnTo>
                    <a:lnTo>
                      <a:pt x="369" y="51717"/>
                    </a:lnTo>
                    <a:lnTo>
                      <a:pt x="464" y="52085"/>
                    </a:lnTo>
                    <a:lnTo>
                      <a:pt x="569" y="52454"/>
                    </a:lnTo>
                    <a:lnTo>
                      <a:pt x="695" y="52822"/>
                    </a:lnTo>
                    <a:lnTo>
                      <a:pt x="822" y="53180"/>
                    </a:lnTo>
                    <a:lnTo>
                      <a:pt x="958" y="53538"/>
                    </a:lnTo>
                    <a:lnTo>
                      <a:pt x="1106" y="53895"/>
                    </a:lnTo>
                    <a:lnTo>
                      <a:pt x="1264" y="54243"/>
                    </a:lnTo>
                    <a:lnTo>
                      <a:pt x="1443" y="54590"/>
                    </a:lnTo>
                    <a:lnTo>
                      <a:pt x="1622" y="54937"/>
                    </a:lnTo>
                    <a:lnTo>
                      <a:pt x="1811" y="55274"/>
                    </a:lnTo>
                    <a:lnTo>
                      <a:pt x="2011" y="55611"/>
                    </a:lnTo>
                    <a:lnTo>
                      <a:pt x="2221" y="55937"/>
                    </a:lnTo>
                    <a:lnTo>
                      <a:pt x="2453" y="56263"/>
                    </a:lnTo>
                    <a:lnTo>
                      <a:pt x="17208" y="76996"/>
                    </a:lnTo>
                    <a:lnTo>
                      <a:pt x="19176" y="96035"/>
                    </a:lnTo>
                    <a:lnTo>
                      <a:pt x="26248" y="96561"/>
                    </a:lnTo>
                    <a:lnTo>
                      <a:pt x="26754" y="87521"/>
                    </a:lnTo>
                    <a:lnTo>
                      <a:pt x="31932" y="92562"/>
                    </a:lnTo>
                    <a:lnTo>
                      <a:pt x="34878" y="84784"/>
                    </a:lnTo>
                    <a:lnTo>
                      <a:pt x="27511" y="73639"/>
                    </a:lnTo>
                    <a:lnTo>
                      <a:pt x="27490" y="73050"/>
                    </a:lnTo>
                    <a:lnTo>
                      <a:pt x="27427" y="71471"/>
                    </a:lnTo>
                    <a:lnTo>
                      <a:pt x="27343" y="69219"/>
                    </a:lnTo>
                    <a:lnTo>
                      <a:pt x="27311" y="67935"/>
                    </a:lnTo>
                    <a:lnTo>
                      <a:pt x="27280" y="66588"/>
                    </a:lnTo>
                    <a:lnTo>
                      <a:pt x="27248" y="65230"/>
                    </a:lnTo>
                    <a:lnTo>
                      <a:pt x="27238" y="63883"/>
                    </a:lnTo>
                    <a:lnTo>
                      <a:pt x="27238" y="62589"/>
                    </a:lnTo>
                    <a:lnTo>
                      <a:pt x="27248" y="61389"/>
                    </a:lnTo>
                    <a:lnTo>
                      <a:pt x="27280" y="60326"/>
                    </a:lnTo>
                    <a:lnTo>
                      <a:pt x="27301" y="59852"/>
                    </a:lnTo>
                    <a:lnTo>
                      <a:pt x="27332" y="59431"/>
                    </a:lnTo>
                    <a:lnTo>
                      <a:pt x="27364" y="59052"/>
                    </a:lnTo>
                    <a:lnTo>
                      <a:pt x="27406" y="58737"/>
                    </a:lnTo>
                    <a:lnTo>
                      <a:pt x="27459" y="58474"/>
                    </a:lnTo>
                    <a:lnTo>
                      <a:pt x="27490" y="58368"/>
                    </a:lnTo>
                    <a:lnTo>
                      <a:pt x="27511" y="58284"/>
                    </a:lnTo>
                    <a:lnTo>
                      <a:pt x="27732" y="57684"/>
                    </a:lnTo>
                    <a:lnTo>
                      <a:pt x="28111" y="56579"/>
                    </a:lnTo>
                    <a:lnTo>
                      <a:pt x="29322" y="53053"/>
                    </a:lnTo>
                    <a:lnTo>
                      <a:pt x="30953" y="48254"/>
                    </a:lnTo>
                    <a:lnTo>
                      <a:pt x="32826" y="42666"/>
                    </a:lnTo>
                    <a:lnTo>
                      <a:pt x="33794" y="39751"/>
                    </a:lnTo>
                    <a:lnTo>
                      <a:pt x="34752" y="36825"/>
                    </a:lnTo>
                    <a:lnTo>
                      <a:pt x="35689" y="33973"/>
                    </a:lnTo>
                    <a:lnTo>
                      <a:pt x="36562" y="31247"/>
                    </a:lnTo>
                    <a:lnTo>
                      <a:pt x="37362" y="28721"/>
                    </a:lnTo>
                    <a:lnTo>
                      <a:pt x="38067" y="26458"/>
                    </a:lnTo>
                    <a:lnTo>
                      <a:pt x="38372" y="25438"/>
                    </a:lnTo>
                    <a:lnTo>
                      <a:pt x="38646" y="24511"/>
                    </a:lnTo>
                    <a:lnTo>
                      <a:pt x="38888" y="23680"/>
                    </a:lnTo>
                    <a:lnTo>
                      <a:pt x="39078" y="22954"/>
                    </a:lnTo>
                    <a:lnTo>
                      <a:pt x="39246" y="22280"/>
                    </a:lnTo>
                    <a:lnTo>
                      <a:pt x="39404" y="21628"/>
                    </a:lnTo>
                    <a:lnTo>
                      <a:pt x="39541" y="20975"/>
                    </a:lnTo>
                    <a:lnTo>
                      <a:pt x="39656" y="20323"/>
                    </a:lnTo>
                    <a:lnTo>
                      <a:pt x="39762" y="19681"/>
                    </a:lnTo>
                    <a:lnTo>
                      <a:pt x="39846" y="19049"/>
                    </a:lnTo>
                    <a:lnTo>
                      <a:pt x="39920" y="18418"/>
                    </a:lnTo>
                    <a:lnTo>
                      <a:pt x="39972" y="17797"/>
                    </a:lnTo>
                    <a:lnTo>
                      <a:pt x="40014" y="17165"/>
                    </a:lnTo>
                    <a:lnTo>
                      <a:pt x="40046" y="16555"/>
                    </a:lnTo>
                    <a:lnTo>
                      <a:pt x="40056" y="15934"/>
                    </a:lnTo>
                    <a:lnTo>
                      <a:pt x="40056" y="15324"/>
                    </a:lnTo>
                    <a:lnTo>
                      <a:pt x="40046" y="14724"/>
                    </a:lnTo>
                    <a:lnTo>
                      <a:pt x="40014" y="14113"/>
                    </a:lnTo>
                    <a:lnTo>
                      <a:pt x="39972" y="13514"/>
                    </a:lnTo>
                    <a:lnTo>
                      <a:pt x="39920" y="12914"/>
                    </a:lnTo>
                    <a:lnTo>
                      <a:pt x="39856" y="12303"/>
                    </a:lnTo>
                    <a:lnTo>
                      <a:pt x="39783" y="11703"/>
                    </a:lnTo>
                    <a:lnTo>
                      <a:pt x="39688" y="11103"/>
                    </a:lnTo>
                    <a:lnTo>
                      <a:pt x="39593" y="10514"/>
                    </a:lnTo>
                    <a:lnTo>
                      <a:pt x="39477" y="9914"/>
                    </a:lnTo>
                    <a:lnTo>
                      <a:pt x="39362" y="9304"/>
                    </a:lnTo>
                    <a:lnTo>
                      <a:pt x="39225" y="8704"/>
                    </a:lnTo>
                    <a:lnTo>
                      <a:pt x="39078" y="8104"/>
                    </a:lnTo>
                    <a:lnTo>
                      <a:pt x="38930" y="7504"/>
                    </a:lnTo>
                    <a:lnTo>
                      <a:pt x="38762" y="6894"/>
                    </a:lnTo>
                    <a:lnTo>
                      <a:pt x="38593" y="6283"/>
                    </a:lnTo>
                    <a:lnTo>
                      <a:pt x="38415" y="5673"/>
                    </a:lnTo>
                    <a:lnTo>
                      <a:pt x="38225" y="5052"/>
                    </a:lnTo>
                    <a:lnTo>
                      <a:pt x="38025" y="4431"/>
                    </a:lnTo>
                    <a:lnTo>
                      <a:pt x="37604" y="3179"/>
                    </a:lnTo>
                    <a:lnTo>
                      <a:pt x="12051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" name="Google Shape;4469;p88">
                <a:extLst>
                  <a:ext uri="{FF2B5EF4-FFF2-40B4-BE49-F238E27FC236}">
                    <a16:creationId xmlns:a16="http://schemas.microsoft.com/office/drawing/2014/main" id="{893F140C-7F5B-4414-BFEC-221592E57B8C}"/>
                  </a:ext>
                </a:extLst>
              </p:cNvPr>
              <p:cNvSpPr/>
              <p:nvPr/>
            </p:nvSpPr>
            <p:spPr>
              <a:xfrm>
                <a:off x="1165814" y="3372275"/>
                <a:ext cx="760482" cy="1833230"/>
              </a:xfrm>
              <a:custGeom>
                <a:avLst/>
                <a:gdLst/>
                <a:ahLst/>
                <a:cxnLst/>
                <a:rect l="l" t="t" r="r" b="b"/>
                <a:pathLst>
                  <a:path w="40057" h="96562" fill="none" extrusionOk="0">
                    <a:moveTo>
                      <a:pt x="2453" y="56263"/>
                    </a:moveTo>
                    <a:lnTo>
                      <a:pt x="17208" y="76996"/>
                    </a:lnTo>
                    <a:lnTo>
                      <a:pt x="19176" y="96035"/>
                    </a:lnTo>
                    <a:lnTo>
                      <a:pt x="26248" y="96561"/>
                    </a:lnTo>
                    <a:lnTo>
                      <a:pt x="26754" y="87521"/>
                    </a:lnTo>
                    <a:lnTo>
                      <a:pt x="31932" y="92562"/>
                    </a:lnTo>
                    <a:lnTo>
                      <a:pt x="34878" y="84784"/>
                    </a:lnTo>
                    <a:lnTo>
                      <a:pt x="27511" y="73639"/>
                    </a:lnTo>
                    <a:lnTo>
                      <a:pt x="27511" y="73639"/>
                    </a:lnTo>
                    <a:lnTo>
                      <a:pt x="27490" y="73050"/>
                    </a:lnTo>
                    <a:lnTo>
                      <a:pt x="27427" y="71471"/>
                    </a:lnTo>
                    <a:lnTo>
                      <a:pt x="27343" y="69219"/>
                    </a:lnTo>
                    <a:lnTo>
                      <a:pt x="27311" y="67935"/>
                    </a:lnTo>
                    <a:lnTo>
                      <a:pt x="27280" y="66588"/>
                    </a:lnTo>
                    <a:lnTo>
                      <a:pt x="27248" y="65230"/>
                    </a:lnTo>
                    <a:lnTo>
                      <a:pt x="27238" y="63883"/>
                    </a:lnTo>
                    <a:lnTo>
                      <a:pt x="27238" y="62589"/>
                    </a:lnTo>
                    <a:lnTo>
                      <a:pt x="27248" y="61389"/>
                    </a:lnTo>
                    <a:lnTo>
                      <a:pt x="27280" y="60326"/>
                    </a:lnTo>
                    <a:lnTo>
                      <a:pt x="27301" y="59852"/>
                    </a:lnTo>
                    <a:lnTo>
                      <a:pt x="27332" y="59431"/>
                    </a:lnTo>
                    <a:lnTo>
                      <a:pt x="27364" y="59052"/>
                    </a:lnTo>
                    <a:lnTo>
                      <a:pt x="27406" y="58737"/>
                    </a:lnTo>
                    <a:lnTo>
                      <a:pt x="27459" y="58474"/>
                    </a:lnTo>
                    <a:lnTo>
                      <a:pt x="27490" y="58368"/>
                    </a:lnTo>
                    <a:lnTo>
                      <a:pt x="27511" y="58284"/>
                    </a:lnTo>
                    <a:lnTo>
                      <a:pt x="27511" y="58284"/>
                    </a:lnTo>
                    <a:lnTo>
                      <a:pt x="27732" y="57684"/>
                    </a:lnTo>
                    <a:lnTo>
                      <a:pt x="28111" y="56579"/>
                    </a:lnTo>
                    <a:lnTo>
                      <a:pt x="29322" y="53053"/>
                    </a:lnTo>
                    <a:lnTo>
                      <a:pt x="30953" y="48254"/>
                    </a:lnTo>
                    <a:lnTo>
                      <a:pt x="32826" y="42666"/>
                    </a:lnTo>
                    <a:lnTo>
                      <a:pt x="33794" y="39751"/>
                    </a:lnTo>
                    <a:lnTo>
                      <a:pt x="34752" y="36825"/>
                    </a:lnTo>
                    <a:lnTo>
                      <a:pt x="35689" y="33973"/>
                    </a:lnTo>
                    <a:lnTo>
                      <a:pt x="36562" y="31247"/>
                    </a:lnTo>
                    <a:lnTo>
                      <a:pt x="37362" y="28721"/>
                    </a:lnTo>
                    <a:lnTo>
                      <a:pt x="38067" y="26458"/>
                    </a:lnTo>
                    <a:lnTo>
                      <a:pt x="38372" y="25438"/>
                    </a:lnTo>
                    <a:lnTo>
                      <a:pt x="38646" y="24511"/>
                    </a:lnTo>
                    <a:lnTo>
                      <a:pt x="38888" y="23680"/>
                    </a:lnTo>
                    <a:lnTo>
                      <a:pt x="39078" y="22954"/>
                    </a:lnTo>
                    <a:lnTo>
                      <a:pt x="39078" y="22954"/>
                    </a:lnTo>
                    <a:lnTo>
                      <a:pt x="39246" y="22280"/>
                    </a:lnTo>
                    <a:lnTo>
                      <a:pt x="39404" y="21628"/>
                    </a:lnTo>
                    <a:lnTo>
                      <a:pt x="39541" y="20975"/>
                    </a:lnTo>
                    <a:lnTo>
                      <a:pt x="39656" y="20323"/>
                    </a:lnTo>
                    <a:lnTo>
                      <a:pt x="39762" y="19681"/>
                    </a:lnTo>
                    <a:lnTo>
                      <a:pt x="39846" y="19049"/>
                    </a:lnTo>
                    <a:lnTo>
                      <a:pt x="39920" y="18418"/>
                    </a:lnTo>
                    <a:lnTo>
                      <a:pt x="39972" y="17797"/>
                    </a:lnTo>
                    <a:lnTo>
                      <a:pt x="40014" y="17165"/>
                    </a:lnTo>
                    <a:lnTo>
                      <a:pt x="40046" y="16555"/>
                    </a:lnTo>
                    <a:lnTo>
                      <a:pt x="40056" y="15934"/>
                    </a:lnTo>
                    <a:lnTo>
                      <a:pt x="40056" y="15324"/>
                    </a:lnTo>
                    <a:lnTo>
                      <a:pt x="40046" y="14724"/>
                    </a:lnTo>
                    <a:lnTo>
                      <a:pt x="40014" y="14113"/>
                    </a:lnTo>
                    <a:lnTo>
                      <a:pt x="39972" y="13514"/>
                    </a:lnTo>
                    <a:lnTo>
                      <a:pt x="39920" y="12914"/>
                    </a:lnTo>
                    <a:lnTo>
                      <a:pt x="39856" y="12303"/>
                    </a:lnTo>
                    <a:lnTo>
                      <a:pt x="39783" y="11703"/>
                    </a:lnTo>
                    <a:lnTo>
                      <a:pt x="39688" y="11103"/>
                    </a:lnTo>
                    <a:lnTo>
                      <a:pt x="39593" y="10514"/>
                    </a:lnTo>
                    <a:lnTo>
                      <a:pt x="39477" y="9914"/>
                    </a:lnTo>
                    <a:lnTo>
                      <a:pt x="39362" y="9304"/>
                    </a:lnTo>
                    <a:lnTo>
                      <a:pt x="39225" y="8704"/>
                    </a:lnTo>
                    <a:lnTo>
                      <a:pt x="39078" y="8104"/>
                    </a:lnTo>
                    <a:lnTo>
                      <a:pt x="38930" y="7504"/>
                    </a:lnTo>
                    <a:lnTo>
                      <a:pt x="38762" y="6894"/>
                    </a:lnTo>
                    <a:lnTo>
                      <a:pt x="38593" y="6283"/>
                    </a:lnTo>
                    <a:lnTo>
                      <a:pt x="38415" y="5673"/>
                    </a:lnTo>
                    <a:lnTo>
                      <a:pt x="38225" y="5052"/>
                    </a:lnTo>
                    <a:lnTo>
                      <a:pt x="38025" y="4431"/>
                    </a:lnTo>
                    <a:lnTo>
                      <a:pt x="37604" y="3179"/>
                    </a:lnTo>
                    <a:lnTo>
                      <a:pt x="12051" y="0"/>
                    </a:lnTo>
                    <a:lnTo>
                      <a:pt x="12051" y="0"/>
                    </a:lnTo>
                    <a:lnTo>
                      <a:pt x="11956" y="348"/>
                    </a:lnTo>
                    <a:lnTo>
                      <a:pt x="11693" y="1337"/>
                    </a:lnTo>
                    <a:lnTo>
                      <a:pt x="11314" y="2863"/>
                    </a:lnTo>
                    <a:lnTo>
                      <a:pt x="11083" y="3789"/>
                    </a:lnTo>
                    <a:lnTo>
                      <a:pt x="10841" y="4820"/>
                    </a:lnTo>
                    <a:lnTo>
                      <a:pt x="10599" y="5947"/>
                    </a:lnTo>
                    <a:lnTo>
                      <a:pt x="10336" y="7136"/>
                    </a:lnTo>
                    <a:lnTo>
                      <a:pt x="10083" y="8388"/>
                    </a:lnTo>
                    <a:lnTo>
                      <a:pt x="9841" y="9693"/>
                    </a:lnTo>
                    <a:lnTo>
                      <a:pt x="9599" y="11040"/>
                    </a:lnTo>
                    <a:lnTo>
                      <a:pt x="9378" y="12408"/>
                    </a:lnTo>
                    <a:lnTo>
                      <a:pt x="9273" y="13093"/>
                    </a:lnTo>
                    <a:lnTo>
                      <a:pt x="9178" y="13787"/>
                    </a:lnTo>
                    <a:lnTo>
                      <a:pt x="9094" y="14482"/>
                    </a:lnTo>
                    <a:lnTo>
                      <a:pt x="9010" y="15166"/>
                    </a:lnTo>
                    <a:lnTo>
                      <a:pt x="9010" y="15166"/>
                    </a:lnTo>
                    <a:lnTo>
                      <a:pt x="8936" y="15682"/>
                    </a:lnTo>
                    <a:lnTo>
                      <a:pt x="8852" y="16250"/>
                    </a:lnTo>
                    <a:lnTo>
                      <a:pt x="8736" y="16871"/>
                    </a:lnTo>
                    <a:lnTo>
                      <a:pt x="8599" y="17544"/>
                    </a:lnTo>
                    <a:lnTo>
                      <a:pt x="8441" y="18271"/>
                    </a:lnTo>
                    <a:lnTo>
                      <a:pt x="8262" y="19039"/>
                    </a:lnTo>
                    <a:lnTo>
                      <a:pt x="8073" y="19839"/>
                    </a:lnTo>
                    <a:lnTo>
                      <a:pt x="7862" y="20691"/>
                    </a:lnTo>
                    <a:lnTo>
                      <a:pt x="7389" y="22480"/>
                    </a:lnTo>
                    <a:lnTo>
                      <a:pt x="6863" y="24396"/>
                    </a:lnTo>
                    <a:lnTo>
                      <a:pt x="6294" y="26395"/>
                    </a:lnTo>
                    <a:lnTo>
                      <a:pt x="5694" y="28469"/>
                    </a:lnTo>
                    <a:lnTo>
                      <a:pt x="5063" y="30573"/>
                    </a:lnTo>
                    <a:lnTo>
                      <a:pt x="4410" y="32710"/>
                    </a:lnTo>
                    <a:lnTo>
                      <a:pt x="3747" y="34825"/>
                    </a:lnTo>
                    <a:lnTo>
                      <a:pt x="3095" y="36920"/>
                    </a:lnTo>
                    <a:lnTo>
                      <a:pt x="2442" y="38961"/>
                    </a:lnTo>
                    <a:lnTo>
                      <a:pt x="1821" y="40908"/>
                    </a:lnTo>
                    <a:lnTo>
                      <a:pt x="653" y="44476"/>
                    </a:lnTo>
                    <a:lnTo>
                      <a:pt x="653" y="44476"/>
                    </a:lnTo>
                    <a:lnTo>
                      <a:pt x="538" y="44855"/>
                    </a:lnTo>
                    <a:lnTo>
                      <a:pt x="432" y="45234"/>
                    </a:lnTo>
                    <a:lnTo>
                      <a:pt x="338" y="45613"/>
                    </a:lnTo>
                    <a:lnTo>
                      <a:pt x="253" y="45992"/>
                    </a:lnTo>
                    <a:lnTo>
                      <a:pt x="190" y="46371"/>
                    </a:lnTo>
                    <a:lnTo>
                      <a:pt x="127" y="46749"/>
                    </a:lnTo>
                    <a:lnTo>
                      <a:pt x="74" y="47139"/>
                    </a:lnTo>
                    <a:lnTo>
                      <a:pt x="43" y="47518"/>
                    </a:lnTo>
                    <a:lnTo>
                      <a:pt x="11" y="47907"/>
                    </a:lnTo>
                    <a:lnTo>
                      <a:pt x="1" y="48286"/>
                    </a:lnTo>
                    <a:lnTo>
                      <a:pt x="1" y="48675"/>
                    </a:lnTo>
                    <a:lnTo>
                      <a:pt x="11" y="49054"/>
                    </a:lnTo>
                    <a:lnTo>
                      <a:pt x="22" y="49444"/>
                    </a:lnTo>
                    <a:lnTo>
                      <a:pt x="53" y="49823"/>
                    </a:lnTo>
                    <a:lnTo>
                      <a:pt x="95" y="50201"/>
                    </a:lnTo>
                    <a:lnTo>
                      <a:pt x="148" y="50580"/>
                    </a:lnTo>
                    <a:lnTo>
                      <a:pt x="211" y="50959"/>
                    </a:lnTo>
                    <a:lnTo>
                      <a:pt x="285" y="51338"/>
                    </a:lnTo>
                    <a:lnTo>
                      <a:pt x="369" y="51717"/>
                    </a:lnTo>
                    <a:lnTo>
                      <a:pt x="464" y="52085"/>
                    </a:lnTo>
                    <a:lnTo>
                      <a:pt x="569" y="52454"/>
                    </a:lnTo>
                    <a:lnTo>
                      <a:pt x="695" y="52822"/>
                    </a:lnTo>
                    <a:lnTo>
                      <a:pt x="822" y="53180"/>
                    </a:lnTo>
                    <a:lnTo>
                      <a:pt x="958" y="53538"/>
                    </a:lnTo>
                    <a:lnTo>
                      <a:pt x="1106" y="53895"/>
                    </a:lnTo>
                    <a:lnTo>
                      <a:pt x="1264" y="54243"/>
                    </a:lnTo>
                    <a:lnTo>
                      <a:pt x="1443" y="54590"/>
                    </a:lnTo>
                    <a:lnTo>
                      <a:pt x="1622" y="54937"/>
                    </a:lnTo>
                    <a:lnTo>
                      <a:pt x="1811" y="55274"/>
                    </a:lnTo>
                    <a:lnTo>
                      <a:pt x="2011" y="55611"/>
                    </a:lnTo>
                    <a:lnTo>
                      <a:pt x="2221" y="55937"/>
                    </a:lnTo>
                    <a:lnTo>
                      <a:pt x="2453" y="56263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4470;p88">
                <a:extLst>
                  <a:ext uri="{FF2B5EF4-FFF2-40B4-BE49-F238E27FC236}">
                    <a16:creationId xmlns:a16="http://schemas.microsoft.com/office/drawing/2014/main" id="{3023C619-57B2-4B79-8E27-783F7AAD714D}"/>
                  </a:ext>
                </a:extLst>
              </p:cNvPr>
              <p:cNvSpPr/>
              <p:nvPr/>
            </p:nvSpPr>
            <p:spPr>
              <a:xfrm>
                <a:off x="1392595" y="4115362"/>
                <a:ext cx="139881" cy="347881"/>
              </a:xfrm>
              <a:custGeom>
                <a:avLst/>
                <a:gdLst/>
                <a:ahLst/>
                <a:cxnLst/>
                <a:rect l="l" t="t" r="r" b="b"/>
                <a:pathLst>
                  <a:path w="7368" h="18324" fill="none" extrusionOk="0">
                    <a:moveTo>
                      <a:pt x="1" y="12829"/>
                    </a:moveTo>
                    <a:lnTo>
                      <a:pt x="7368" y="0"/>
                    </a:lnTo>
                    <a:lnTo>
                      <a:pt x="7368" y="0"/>
                    </a:lnTo>
                    <a:lnTo>
                      <a:pt x="7000" y="2242"/>
                    </a:lnTo>
                    <a:lnTo>
                      <a:pt x="6610" y="4620"/>
                    </a:lnTo>
                    <a:lnTo>
                      <a:pt x="6168" y="7483"/>
                    </a:lnTo>
                    <a:lnTo>
                      <a:pt x="5937" y="9009"/>
                    </a:lnTo>
                    <a:lnTo>
                      <a:pt x="5705" y="10556"/>
                    </a:lnTo>
                    <a:lnTo>
                      <a:pt x="5495" y="12082"/>
                    </a:lnTo>
                    <a:lnTo>
                      <a:pt x="5305" y="13566"/>
                    </a:lnTo>
                    <a:lnTo>
                      <a:pt x="5137" y="14966"/>
                    </a:lnTo>
                    <a:lnTo>
                      <a:pt x="4989" y="16239"/>
                    </a:lnTo>
                    <a:lnTo>
                      <a:pt x="4937" y="16829"/>
                    </a:lnTo>
                    <a:lnTo>
                      <a:pt x="4895" y="17365"/>
                    </a:lnTo>
                    <a:lnTo>
                      <a:pt x="4863" y="17860"/>
                    </a:lnTo>
                    <a:lnTo>
                      <a:pt x="4842" y="18313"/>
                    </a:lnTo>
                    <a:lnTo>
                      <a:pt x="4842" y="18313"/>
                    </a:lnTo>
                    <a:lnTo>
                      <a:pt x="4832" y="18323"/>
                    </a:lnTo>
                    <a:lnTo>
                      <a:pt x="4821" y="18323"/>
                    </a:lnTo>
                    <a:lnTo>
                      <a:pt x="4779" y="18302"/>
                    </a:lnTo>
                    <a:lnTo>
                      <a:pt x="4716" y="18249"/>
                    </a:lnTo>
                    <a:lnTo>
                      <a:pt x="4632" y="18165"/>
                    </a:lnTo>
                    <a:lnTo>
                      <a:pt x="4390" y="17923"/>
                    </a:lnTo>
                    <a:lnTo>
                      <a:pt x="4084" y="17597"/>
                    </a:lnTo>
                    <a:lnTo>
                      <a:pt x="3716" y="17187"/>
                    </a:lnTo>
                    <a:lnTo>
                      <a:pt x="3306" y="16723"/>
                    </a:lnTo>
                    <a:lnTo>
                      <a:pt x="2421" y="15692"/>
                    </a:lnTo>
                    <a:lnTo>
                      <a:pt x="1537" y="14650"/>
                    </a:lnTo>
                    <a:lnTo>
                      <a:pt x="759" y="13735"/>
                    </a:lnTo>
                    <a:lnTo>
                      <a:pt x="1" y="12829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" name="Google Shape;4471;p88">
                <a:extLst>
                  <a:ext uri="{FF2B5EF4-FFF2-40B4-BE49-F238E27FC236}">
                    <a16:creationId xmlns:a16="http://schemas.microsoft.com/office/drawing/2014/main" id="{ED347CAB-35AD-4753-A009-B6448E017265}"/>
                  </a:ext>
                </a:extLst>
              </p:cNvPr>
              <p:cNvSpPr/>
              <p:nvPr/>
            </p:nvSpPr>
            <p:spPr>
              <a:xfrm>
                <a:off x="687475" y="2517099"/>
                <a:ext cx="792852" cy="587035"/>
              </a:xfrm>
              <a:custGeom>
                <a:avLst/>
                <a:gdLst/>
                <a:ahLst/>
                <a:cxnLst/>
                <a:rect l="l" t="t" r="r" b="b"/>
                <a:pathLst>
                  <a:path w="41762" h="30921" extrusionOk="0">
                    <a:moveTo>
                      <a:pt x="19889" y="22898"/>
                    </a:moveTo>
                    <a:lnTo>
                      <a:pt x="19913" y="22912"/>
                    </a:lnTo>
                    <a:lnTo>
                      <a:pt x="20039" y="23006"/>
                    </a:lnTo>
                    <a:lnTo>
                      <a:pt x="20081" y="23038"/>
                    </a:lnTo>
                    <a:lnTo>
                      <a:pt x="20123" y="23091"/>
                    </a:lnTo>
                    <a:lnTo>
                      <a:pt x="20144" y="23112"/>
                    </a:lnTo>
                    <a:lnTo>
                      <a:pt x="20144" y="23122"/>
                    </a:lnTo>
                    <a:lnTo>
                      <a:pt x="20134" y="23122"/>
                    </a:lnTo>
                    <a:lnTo>
                      <a:pt x="20092" y="23091"/>
                    </a:lnTo>
                    <a:lnTo>
                      <a:pt x="19997" y="23017"/>
                    </a:lnTo>
                    <a:lnTo>
                      <a:pt x="19892" y="22901"/>
                    </a:lnTo>
                    <a:lnTo>
                      <a:pt x="19889" y="22898"/>
                    </a:lnTo>
                    <a:close/>
                    <a:moveTo>
                      <a:pt x="2169" y="0"/>
                    </a:moveTo>
                    <a:lnTo>
                      <a:pt x="1916" y="11"/>
                    </a:lnTo>
                    <a:lnTo>
                      <a:pt x="1695" y="32"/>
                    </a:lnTo>
                    <a:lnTo>
                      <a:pt x="1527" y="53"/>
                    </a:lnTo>
                    <a:lnTo>
                      <a:pt x="1348" y="95"/>
                    </a:lnTo>
                    <a:lnTo>
                      <a:pt x="1179" y="158"/>
                    </a:lnTo>
                    <a:lnTo>
                      <a:pt x="1011" y="242"/>
                    </a:lnTo>
                    <a:lnTo>
                      <a:pt x="843" y="337"/>
                    </a:lnTo>
                    <a:lnTo>
                      <a:pt x="695" y="453"/>
                    </a:lnTo>
                    <a:lnTo>
                      <a:pt x="548" y="579"/>
                    </a:lnTo>
                    <a:lnTo>
                      <a:pt x="432" y="716"/>
                    </a:lnTo>
                    <a:lnTo>
                      <a:pt x="316" y="863"/>
                    </a:lnTo>
                    <a:lnTo>
                      <a:pt x="232" y="1021"/>
                    </a:lnTo>
                    <a:lnTo>
                      <a:pt x="148" y="1179"/>
                    </a:lnTo>
                    <a:lnTo>
                      <a:pt x="85" y="1347"/>
                    </a:lnTo>
                    <a:lnTo>
                      <a:pt x="43" y="1526"/>
                    </a:lnTo>
                    <a:lnTo>
                      <a:pt x="11" y="1705"/>
                    </a:lnTo>
                    <a:lnTo>
                      <a:pt x="1" y="1884"/>
                    </a:lnTo>
                    <a:lnTo>
                      <a:pt x="11" y="2073"/>
                    </a:lnTo>
                    <a:lnTo>
                      <a:pt x="32" y="2252"/>
                    </a:lnTo>
                    <a:lnTo>
                      <a:pt x="85" y="2431"/>
                    </a:lnTo>
                    <a:lnTo>
                      <a:pt x="148" y="2610"/>
                    </a:lnTo>
                    <a:lnTo>
                      <a:pt x="222" y="2789"/>
                    </a:lnTo>
                    <a:lnTo>
                      <a:pt x="579" y="3463"/>
                    </a:lnTo>
                    <a:lnTo>
                      <a:pt x="653" y="3589"/>
                    </a:lnTo>
                    <a:lnTo>
                      <a:pt x="748" y="3726"/>
                    </a:lnTo>
                    <a:lnTo>
                      <a:pt x="874" y="3884"/>
                    </a:lnTo>
                    <a:lnTo>
                      <a:pt x="1043" y="4073"/>
                    </a:lnTo>
                    <a:lnTo>
                      <a:pt x="1253" y="4284"/>
                    </a:lnTo>
                    <a:lnTo>
                      <a:pt x="1369" y="4389"/>
                    </a:lnTo>
                    <a:lnTo>
                      <a:pt x="1506" y="4505"/>
                    </a:lnTo>
                    <a:lnTo>
                      <a:pt x="1653" y="4610"/>
                    </a:lnTo>
                    <a:lnTo>
                      <a:pt x="1811" y="4726"/>
                    </a:lnTo>
                    <a:lnTo>
                      <a:pt x="1990" y="4852"/>
                    </a:lnTo>
                    <a:lnTo>
                      <a:pt x="2179" y="4968"/>
                    </a:lnTo>
                    <a:lnTo>
                      <a:pt x="2621" y="5231"/>
                    </a:lnTo>
                    <a:lnTo>
                      <a:pt x="2863" y="5368"/>
                    </a:lnTo>
                    <a:lnTo>
                      <a:pt x="3116" y="5525"/>
                    </a:lnTo>
                    <a:lnTo>
                      <a:pt x="3368" y="5704"/>
                    </a:lnTo>
                    <a:lnTo>
                      <a:pt x="3632" y="5904"/>
                    </a:lnTo>
                    <a:lnTo>
                      <a:pt x="3758" y="6020"/>
                    </a:lnTo>
                    <a:lnTo>
                      <a:pt x="3884" y="6136"/>
                    </a:lnTo>
                    <a:lnTo>
                      <a:pt x="4000" y="6262"/>
                    </a:lnTo>
                    <a:lnTo>
                      <a:pt x="4126" y="6399"/>
                    </a:lnTo>
                    <a:lnTo>
                      <a:pt x="4347" y="6694"/>
                    </a:lnTo>
                    <a:lnTo>
                      <a:pt x="4558" y="7009"/>
                    </a:lnTo>
                    <a:lnTo>
                      <a:pt x="4768" y="7336"/>
                    </a:lnTo>
                    <a:lnTo>
                      <a:pt x="4989" y="7683"/>
                    </a:lnTo>
                    <a:lnTo>
                      <a:pt x="5200" y="8030"/>
                    </a:lnTo>
                    <a:lnTo>
                      <a:pt x="5421" y="8409"/>
                    </a:lnTo>
                    <a:lnTo>
                      <a:pt x="5631" y="8788"/>
                    </a:lnTo>
                    <a:lnTo>
                      <a:pt x="5842" y="9188"/>
                    </a:lnTo>
                    <a:lnTo>
                      <a:pt x="6052" y="9598"/>
                    </a:lnTo>
                    <a:lnTo>
                      <a:pt x="6252" y="10019"/>
                    </a:lnTo>
                    <a:lnTo>
                      <a:pt x="6463" y="10461"/>
                    </a:lnTo>
                    <a:lnTo>
                      <a:pt x="6663" y="10903"/>
                    </a:lnTo>
                    <a:lnTo>
                      <a:pt x="6862" y="11366"/>
                    </a:lnTo>
                    <a:lnTo>
                      <a:pt x="7052" y="11840"/>
                    </a:lnTo>
                    <a:lnTo>
                      <a:pt x="7441" y="12808"/>
                    </a:lnTo>
                    <a:lnTo>
                      <a:pt x="7820" y="13808"/>
                    </a:lnTo>
                    <a:lnTo>
                      <a:pt x="8199" y="14850"/>
                    </a:lnTo>
                    <a:lnTo>
                      <a:pt x="8567" y="15923"/>
                    </a:lnTo>
                    <a:lnTo>
                      <a:pt x="10104" y="20449"/>
                    </a:lnTo>
                    <a:lnTo>
                      <a:pt x="10525" y="21628"/>
                    </a:lnTo>
                    <a:lnTo>
                      <a:pt x="10746" y="22228"/>
                    </a:lnTo>
                    <a:lnTo>
                      <a:pt x="10967" y="22827"/>
                    </a:lnTo>
                    <a:lnTo>
                      <a:pt x="11209" y="23438"/>
                    </a:lnTo>
                    <a:lnTo>
                      <a:pt x="11462" y="24048"/>
                    </a:lnTo>
                    <a:lnTo>
                      <a:pt x="11735" y="24669"/>
                    </a:lnTo>
                    <a:lnTo>
                      <a:pt x="12019" y="25301"/>
                    </a:lnTo>
                    <a:lnTo>
                      <a:pt x="12335" y="25953"/>
                    </a:lnTo>
                    <a:lnTo>
                      <a:pt x="12514" y="26279"/>
                    </a:lnTo>
                    <a:lnTo>
                      <a:pt x="12693" y="26616"/>
                    </a:lnTo>
                    <a:lnTo>
                      <a:pt x="12893" y="26964"/>
                    </a:lnTo>
                    <a:lnTo>
                      <a:pt x="13103" y="27311"/>
                    </a:lnTo>
                    <a:lnTo>
                      <a:pt x="13345" y="27679"/>
                    </a:lnTo>
                    <a:lnTo>
                      <a:pt x="13609" y="28058"/>
                    </a:lnTo>
                    <a:lnTo>
                      <a:pt x="13756" y="28247"/>
                    </a:lnTo>
                    <a:lnTo>
                      <a:pt x="13914" y="28458"/>
                    </a:lnTo>
                    <a:lnTo>
                      <a:pt x="14093" y="28668"/>
                    </a:lnTo>
                    <a:lnTo>
                      <a:pt x="14282" y="28879"/>
                    </a:lnTo>
                    <a:lnTo>
                      <a:pt x="14503" y="29110"/>
                    </a:lnTo>
                    <a:lnTo>
                      <a:pt x="14745" y="29331"/>
                    </a:lnTo>
                    <a:lnTo>
                      <a:pt x="15029" y="29584"/>
                    </a:lnTo>
                    <a:lnTo>
                      <a:pt x="15187" y="29710"/>
                    </a:lnTo>
                    <a:lnTo>
                      <a:pt x="15440" y="29889"/>
                    </a:lnTo>
                    <a:lnTo>
                      <a:pt x="15703" y="30047"/>
                    </a:lnTo>
                    <a:lnTo>
                      <a:pt x="15903" y="30173"/>
                    </a:lnTo>
                    <a:lnTo>
                      <a:pt x="16040" y="30247"/>
                    </a:lnTo>
                    <a:lnTo>
                      <a:pt x="16061" y="30258"/>
                    </a:lnTo>
                    <a:lnTo>
                      <a:pt x="16334" y="30384"/>
                    </a:lnTo>
                    <a:lnTo>
                      <a:pt x="16461" y="30447"/>
                    </a:lnTo>
                    <a:lnTo>
                      <a:pt x="16734" y="30552"/>
                    </a:lnTo>
                    <a:lnTo>
                      <a:pt x="16997" y="30636"/>
                    </a:lnTo>
                    <a:lnTo>
                      <a:pt x="17239" y="30710"/>
                    </a:lnTo>
                    <a:lnTo>
                      <a:pt x="17492" y="30763"/>
                    </a:lnTo>
                    <a:lnTo>
                      <a:pt x="17724" y="30815"/>
                    </a:lnTo>
                    <a:lnTo>
                      <a:pt x="17945" y="30847"/>
                    </a:lnTo>
                    <a:lnTo>
                      <a:pt x="18155" y="30879"/>
                    </a:lnTo>
                    <a:lnTo>
                      <a:pt x="18366" y="30900"/>
                    </a:lnTo>
                    <a:lnTo>
                      <a:pt x="18566" y="30910"/>
                    </a:lnTo>
                    <a:lnTo>
                      <a:pt x="18934" y="30921"/>
                    </a:lnTo>
                    <a:lnTo>
                      <a:pt x="19281" y="30910"/>
                    </a:lnTo>
                    <a:lnTo>
                      <a:pt x="19597" y="30889"/>
                    </a:lnTo>
                    <a:lnTo>
                      <a:pt x="19902" y="30858"/>
                    </a:lnTo>
                    <a:lnTo>
                      <a:pt x="20186" y="30826"/>
                    </a:lnTo>
                    <a:lnTo>
                      <a:pt x="20449" y="30784"/>
                    </a:lnTo>
                    <a:lnTo>
                      <a:pt x="20702" y="30731"/>
                    </a:lnTo>
                    <a:lnTo>
                      <a:pt x="21186" y="30626"/>
                    </a:lnTo>
                    <a:lnTo>
                      <a:pt x="21628" y="30510"/>
                    </a:lnTo>
                    <a:lnTo>
                      <a:pt x="22039" y="30394"/>
                    </a:lnTo>
                    <a:lnTo>
                      <a:pt x="22438" y="30258"/>
                    </a:lnTo>
                    <a:lnTo>
                      <a:pt x="22817" y="30131"/>
                    </a:lnTo>
                    <a:lnTo>
                      <a:pt x="23175" y="29995"/>
                    </a:lnTo>
                    <a:lnTo>
                      <a:pt x="23522" y="29847"/>
                    </a:lnTo>
                    <a:lnTo>
                      <a:pt x="24196" y="29563"/>
                    </a:lnTo>
                    <a:lnTo>
                      <a:pt x="24828" y="29279"/>
                    </a:lnTo>
                    <a:lnTo>
                      <a:pt x="25438" y="28984"/>
                    </a:lnTo>
                    <a:lnTo>
                      <a:pt x="26027" y="28689"/>
                    </a:lnTo>
                    <a:lnTo>
                      <a:pt x="26596" y="28384"/>
                    </a:lnTo>
                    <a:lnTo>
                      <a:pt x="27153" y="28079"/>
                    </a:lnTo>
                    <a:lnTo>
                      <a:pt x="27690" y="27774"/>
                    </a:lnTo>
                    <a:lnTo>
                      <a:pt x="28216" y="27469"/>
                    </a:lnTo>
                    <a:lnTo>
                      <a:pt x="28722" y="27163"/>
                    </a:lnTo>
                    <a:lnTo>
                      <a:pt x="29711" y="26553"/>
                    </a:lnTo>
                    <a:lnTo>
                      <a:pt x="30658" y="25953"/>
                    </a:lnTo>
                    <a:lnTo>
                      <a:pt x="31553" y="25364"/>
                    </a:lnTo>
                    <a:lnTo>
                      <a:pt x="32416" y="24774"/>
                    </a:lnTo>
                    <a:lnTo>
                      <a:pt x="33226" y="24206"/>
                    </a:lnTo>
                    <a:lnTo>
                      <a:pt x="34005" y="23659"/>
                    </a:lnTo>
                    <a:lnTo>
                      <a:pt x="34741" y="23122"/>
                    </a:lnTo>
                    <a:lnTo>
                      <a:pt x="35425" y="22606"/>
                    </a:lnTo>
                    <a:lnTo>
                      <a:pt x="36067" y="22122"/>
                    </a:lnTo>
                    <a:lnTo>
                      <a:pt x="37225" y="21217"/>
                    </a:lnTo>
                    <a:lnTo>
                      <a:pt x="38204" y="20449"/>
                    </a:lnTo>
                    <a:lnTo>
                      <a:pt x="38625" y="20123"/>
                    </a:lnTo>
                    <a:lnTo>
                      <a:pt x="38993" y="19817"/>
                    </a:lnTo>
                    <a:lnTo>
                      <a:pt x="39562" y="19344"/>
                    </a:lnTo>
                    <a:lnTo>
                      <a:pt x="40056" y="18923"/>
                    </a:lnTo>
                    <a:lnTo>
                      <a:pt x="40235" y="18755"/>
                    </a:lnTo>
                    <a:lnTo>
                      <a:pt x="40414" y="18586"/>
                    </a:lnTo>
                    <a:lnTo>
                      <a:pt x="40572" y="18407"/>
                    </a:lnTo>
                    <a:lnTo>
                      <a:pt x="40730" y="18218"/>
                    </a:lnTo>
                    <a:lnTo>
                      <a:pt x="40867" y="18028"/>
                    </a:lnTo>
                    <a:lnTo>
                      <a:pt x="41003" y="17839"/>
                    </a:lnTo>
                    <a:lnTo>
                      <a:pt x="41119" y="17628"/>
                    </a:lnTo>
                    <a:lnTo>
                      <a:pt x="41235" y="17428"/>
                    </a:lnTo>
                    <a:lnTo>
                      <a:pt x="41330" y="17218"/>
                    </a:lnTo>
                    <a:lnTo>
                      <a:pt x="41424" y="16997"/>
                    </a:lnTo>
                    <a:lnTo>
                      <a:pt x="41509" y="16786"/>
                    </a:lnTo>
                    <a:lnTo>
                      <a:pt x="41572" y="16565"/>
                    </a:lnTo>
                    <a:lnTo>
                      <a:pt x="41635" y="16334"/>
                    </a:lnTo>
                    <a:lnTo>
                      <a:pt x="41677" y="16113"/>
                    </a:lnTo>
                    <a:lnTo>
                      <a:pt x="41709" y="15881"/>
                    </a:lnTo>
                    <a:lnTo>
                      <a:pt x="41740" y="15650"/>
                    </a:lnTo>
                    <a:lnTo>
                      <a:pt x="41751" y="15429"/>
                    </a:lnTo>
                    <a:lnTo>
                      <a:pt x="41761" y="15197"/>
                    </a:lnTo>
                    <a:lnTo>
                      <a:pt x="41751" y="14966"/>
                    </a:lnTo>
                    <a:lnTo>
                      <a:pt x="41730" y="14734"/>
                    </a:lnTo>
                    <a:lnTo>
                      <a:pt x="41698" y="14503"/>
                    </a:lnTo>
                    <a:lnTo>
                      <a:pt x="41656" y="14271"/>
                    </a:lnTo>
                    <a:lnTo>
                      <a:pt x="41603" y="14050"/>
                    </a:lnTo>
                    <a:lnTo>
                      <a:pt x="41551" y="13819"/>
                    </a:lnTo>
                    <a:lnTo>
                      <a:pt x="41466" y="13598"/>
                    </a:lnTo>
                    <a:lnTo>
                      <a:pt x="41382" y="13377"/>
                    </a:lnTo>
                    <a:lnTo>
                      <a:pt x="41288" y="13166"/>
                    </a:lnTo>
                    <a:lnTo>
                      <a:pt x="41182" y="12956"/>
                    </a:lnTo>
                    <a:lnTo>
                      <a:pt x="41067" y="12745"/>
                    </a:lnTo>
                    <a:lnTo>
                      <a:pt x="40930" y="12535"/>
                    </a:lnTo>
                    <a:lnTo>
                      <a:pt x="40793" y="12335"/>
                    </a:lnTo>
                    <a:lnTo>
                      <a:pt x="40635" y="12145"/>
                    </a:lnTo>
                    <a:lnTo>
                      <a:pt x="40477" y="11956"/>
                    </a:lnTo>
                    <a:lnTo>
                      <a:pt x="40298" y="11777"/>
                    </a:lnTo>
                    <a:lnTo>
                      <a:pt x="40119" y="11619"/>
                    </a:lnTo>
                    <a:lnTo>
                      <a:pt x="39940" y="11461"/>
                    </a:lnTo>
                    <a:lnTo>
                      <a:pt x="39751" y="11314"/>
                    </a:lnTo>
                    <a:lnTo>
                      <a:pt x="39551" y="11177"/>
                    </a:lnTo>
                    <a:lnTo>
                      <a:pt x="39351" y="11061"/>
                    </a:lnTo>
                    <a:lnTo>
                      <a:pt x="39141" y="10945"/>
                    </a:lnTo>
                    <a:lnTo>
                      <a:pt x="38930" y="10840"/>
                    </a:lnTo>
                    <a:lnTo>
                      <a:pt x="38709" y="10746"/>
                    </a:lnTo>
                    <a:lnTo>
                      <a:pt x="38499" y="10672"/>
                    </a:lnTo>
                    <a:lnTo>
                      <a:pt x="38278" y="10598"/>
                    </a:lnTo>
                    <a:lnTo>
                      <a:pt x="38046" y="10535"/>
                    </a:lnTo>
                    <a:lnTo>
                      <a:pt x="37825" y="10493"/>
                    </a:lnTo>
                    <a:lnTo>
                      <a:pt x="37594" y="10451"/>
                    </a:lnTo>
                    <a:lnTo>
                      <a:pt x="37362" y="10430"/>
                    </a:lnTo>
                    <a:lnTo>
                      <a:pt x="37130" y="10409"/>
                    </a:lnTo>
                    <a:lnTo>
                      <a:pt x="36899" y="10409"/>
                    </a:lnTo>
                    <a:lnTo>
                      <a:pt x="36667" y="10419"/>
                    </a:lnTo>
                    <a:lnTo>
                      <a:pt x="36436" y="10430"/>
                    </a:lnTo>
                    <a:lnTo>
                      <a:pt x="36204" y="10461"/>
                    </a:lnTo>
                    <a:lnTo>
                      <a:pt x="35973" y="10503"/>
                    </a:lnTo>
                    <a:lnTo>
                      <a:pt x="35741" y="10556"/>
                    </a:lnTo>
                    <a:lnTo>
                      <a:pt x="35520" y="10619"/>
                    </a:lnTo>
                    <a:lnTo>
                      <a:pt x="35299" y="10693"/>
                    </a:lnTo>
                    <a:lnTo>
                      <a:pt x="35078" y="10777"/>
                    </a:lnTo>
                    <a:lnTo>
                      <a:pt x="34857" y="10872"/>
                    </a:lnTo>
                    <a:lnTo>
                      <a:pt x="34647" y="10977"/>
                    </a:lnTo>
                    <a:lnTo>
                      <a:pt x="34436" y="11103"/>
                    </a:lnTo>
                    <a:lnTo>
                      <a:pt x="34226" y="11230"/>
                    </a:lnTo>
                    <a:lnTo>
                      <a:pt x="34026" y="11377"/>
                    </a:lnTo>
                    <a:lnTo>
                      <a:pt x="33836" y="11524"/>
                    </a:lnTo>
                    <a:lnTo>
                      <a:pt x="33773" y="11577"/>
                    </a:lnTo>
                    <a:lnTo>
                      <a:pt x="32100" y="12966"/>
                    </a:lnTo>
                    <a:lnTo>
                      <a:pt x="31216" y="13713"/>
                    </a:lnTo>
                    <a:lnTo>
                      <a:pt x="30153" y="14576"/>
                    </a:lnTo>
                    <a:lnTo>
                      <a:pt x="28943" y="15545"/>
                    </a:lnTo>
                    <a:lnTo>
                      <a:pt x="27595" y="16608"/>
                    </a:lnTo>
                    <a:lnTo>
                      <a:pt x="26880" y="17165"/>
                    </a:lnTo>
                    <a:lnTo>
                      <a:pt x="26133" y="17744"/>
                    </a:lnTo>
                    <a:lnTo>
                      <a:pt x="25354" y="18323"/>
                    </a:lnTo>
                    <a:lnTo>
                      <a:pt x="24554" y="18912"/>
                    </a:lnTo>
                    <a:lnTo>
                      <a:pt x="23744" y="19502"/>
                    </a:lnTo>
                    <a:lnTo>
                      <a:pt x="22902" y="20081"/>
                    </a:lnTo>
                    <a:lnTo>
                      <a:pt x="22049" y="20649"/>
                    </a:lnTo>
                    <a:lnTo>
                      <a:pt x="21197" y="21196"/>
                    </a:lnTo>
                    <a:lnTo>
                      <a:pt x="20776" y="21449"/>
                    </a:lnTo>
                    <a:lnTo>
                      <a:pt x="20355" y="21691"/>
                    </a:lnTo>
                    <a:lnTo>
                      <a:pt x="19944" y="21912"/>
                    </a:lnTo>
                    <a:lnTo>
                      <a:pt x="19555" y="22112"/>
                    </a:lnTo>
                    <a:lnTo>
                      <a:pt x="19361" y="22200"/>
                    </a:lnTo>
                    <a:lnTo>
                      <a:pt x="19361" y="22200"/>
                    </a:lnTo>
                    <a:lnTo>
                      <a:pt x="19229" y="22007"/>
                    </a:lnTo>
                    <a:lnTo>
                      <a:pt x="18934" y="21565"/>
                    </a:lnTo>
                    <a:lnTo>
                      <a:pt x="18639" y="21091"/>
                    </a:lnTo>
                    <a:lnTo>
                      <a:pt x="18345" y="20607"/>
                    </a:lnTo>
                    <a:lnTo>
                      <a:pt x="18050" y="20112"/>
                    </a:lnTo>
                    <a:lnTo>
                      <a:pt x="17755" y="19596"/>
                    </a:lnTo>
                    <a:lnTo>
                      <a:pt x="16555" y="17502"/>
                    </a:lnTo>
                    <a:lnTo>
                      <a:pt x="15934" y="16450"/>
                    </a:lnTo>
                    <a:lnTo>
                      <a:pt x="15314" y="15397"/>
                    </a:lnTo>
                    <a:lnTo>
                      <a:pt x="14072" y="13313"/>
                    </a:lnTo>
                    <a:lnTo>
                      <a:pt x="13440" y="12303"/>
                    </a:lnTo>
                    <a:lnTo>
                      <a:pt x="12819" y="11303"/>
                    </a:lnTo>
                    <a:lnTo>
                      <a:pt x="12188" y="10335"/>
                    </a:lnTo>
                    <a:lnTo>
                      <a:pt x="11546" y="9388"/>
                    </a:lnTo>
                    <a:lnTo>
                      <a:pt x="10914" y="8472"/>
                    </a:lnTo>
                    <a:lnTo>
                      <a:pt x="10293" y="7599"/>
                    </a:lnTo>
                    <a:lnTo>
                      <a:pt x="9662" y="6746"/>
                    </a:lnTo>
                    <a:lnTo>
                      <a:pt x="9346" y="6336"/>
                    </a:lnTo>
                    <a:lnTo>
                      <a:pt x="9041" y="5936"/>
                    </a:lnTo>
                    <a:lnTo>
                      <a:pt x="8725" y="5546"/>
                    </a:lnTo>
                    <a:lnTo>
                      <a:pt x="8420" y="5178"/>
                    </a:lnTo>
                    <a:lnTo>
                      <a:pt x="8104" y="4810"/>
                    </a:lnTo>
                    <a:lnTo>
                      <a:pt x="7789" y="4452"/>
                    </a:lnTo>
                    <a:lnTo>
                      <a:pt x="7483" y="4115"/>
                    </a:lnTo>
                    <a:lnTo>
                      <a:pt x="7178" y="3778"/>
                    </a:lnTo>
                    <a:lnTo>
                      <a:pt x="6894" y="3452"/>
                    </a:lnTo>
                    <a:lnTo>
                      <a:pt x="6620" y="3105"/>
                    </a:lnTo>
                    <a:lnTo>
                      <a:pt x="6115" y="2442"/>
                    </a:lnTo>
                    <a:lnTo>
                      <a:pt x="5863" y="2116"/>
                    </a:lnTo>
                    <a:lnTo>
                      <a:pt x="5610" y="1810"/>
                    </a:lnTo>
                    <a:lnTo>
                      <a:pt x="5347" y="1526"/>
                    </a:lnTo>
                    <a:lnTo>
                      <a:pt x="5073" y="1274"/>
                    </a:lnTo>
                    <a:lnTo>
                      <a:pt x="4800" y="1042"/>
                    </a:lnTo>
                    <a:lnTo>
                      <a:pt x="4663" y="926"/>
                    </a:lnTo>
                    <a:lnTo>
                      <a:pt x="4516" y="832"/>
                    </a:lnTo>
                    <a:lnTo>
                      <a:pt x="4242" y="653"/>
                    </a:lnTo>
                    <a:lnTo>
                      <a:pt x="3968" y="495"/>
                    </a:lnTo>
                    <a:lnTo>
                      <a:pt x="3695" y="369"/>
                    </a:lnTo>
                    <a:lnTo>
                      <a:pt x="3432" y="253"/>
                    </a:lnTo>
                    <a:lnTo>
                      <a:pt x="3179" y="169"/>
                    </a:lnTo>
                    <a:lnTo>
                      <a:pt x="2947" y="105"/>
                    </a:lnTo>
                    <a:lnTo>
                      <a:pt x="2726" y="63"/>
                    </a:lnTo>
                    <a:lnTo>
                      <a:pt x="2516" y="32"/>
                    </a:lnTo>
                    <a:lnTo>
                      <a:pt x="2337" y="11"/>
                    </a:lnTo>
                    <a:lnTo>
                      <a:pt x="2169" y="0"/>
                    </a:lnTo>
                    <a:close/>
                  </a:path>
                </a:pathLst>
              </a:custGeom>
              <a:solidFill>
                <a:srgbClr val="FFC0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4472;p88">
                <a:extLst>
                  <a:ext uri="{FF2B5EF4-FFF2-40B4-BE49-F238E27FC236}">
                    <a16:creationId xmlns:a16="http://schemas.microsoft.com/office/drawing/2014/main" id="{8886C8D3-7ACC-4E84-A21F-B311EF38500B}"/>
                  </a:ext>
                </a:extLst>
              </p:cNvPr>
              <p:cNvSpPr/>
              <p:nvPr/>
            </p:nvSpPr>
            <p:spPr>
              <a:xfrm>
                <a:off x="1299699" y="2550266"/>
                <a:ext cx="622006" cy="292730"/>
              </a:xfrm>
              <a:custGeom>
                <a:avLst/>
                <a:gdLst/>
                <a:ahLst/>
                <a:cxnLst/>
                <a:rect l="l" t="t" r="r" b="b"/>
                <a:pathLst>
                  <a:path w="32763" h="15419" extrusionOk="0">
                    <a:moveTo>
                      <a:pt x="14334" y="0"/>
                    </a:moveTo>
                    <a:lnTo>
                      <a:pt x="14324" y="84"/>
                    </a:lnTo>
                    <a:lnTo>
                      <a:pt x="14313" y="326"/>
                    </a:lnTo>
                    <a:lnTo>
                      <a:pt x="14271" y="705"/>
                    </a:lnTo>
                    <a:lnTo>
                      <a:pt x="14187" y="1189"/>
                    </a:lnTo>
                    <a:lnTo>
                      <a:pt x="14134" y="1474"/>
                    </a:lnTo>
                    <a:lnTo>
                      <a:pt x="14071" y="1768"/>
                    </a:lnTo>
                    <a:lnTo>
                      <a:pt x="13987" y="2084"/>
                    </a:lnTo>
                    <a:lnTo>
                      <a:pt x="13892" y="2410"/>
                    </a:lnTo>
                    <a:lnTo>
                      <a:pt x="13776" y="2758"/>
                    </a:lnTo>
                    <a:lnTo>
                      <a:pt x="13650" y="3105"/>
                    </a:lnTo>
                    <a:lnTo>
                      <a:pt x="13503" y="3463"/>
                    </a:lnTo>
                    <a:lnTo>
                      <a:pt x="13334" y="3821"/>
                    </a:lnTo>
                    <a:lnTo>
                      <a:pt x="13145" y="4189"/>
                    </a:lnTo>
                    <a:lnTo>
                      <a:pt x="12934" y="4547"/>
                    </a:lnTo>
                    <a:lnTo>
                      <a:pt x="12703" y="4894"/>
                    </a:lnTo>
                    <a:lnTo>
                      <a:pt x="12577" y="5073"/>
                    </a:lnTo>
                    <a:lnTo>
                      <a:pt x="12450" y="5241"/>
                    </a:lnTo>
                    <a:lnTo>
                      <a:pt x="12314" y="5410"/>
                    </a:lnTo>
                    <a:lnTo>
                      <a:pt x="12166" y="5578"/>
                    </a:lnTo>
                    <a:lnTo>
                      <a:pt x="12008" y="5746"/>
                    </a:lnTo>
                    <a:lnTo>
                      <a:pt x="11850" y="5904"/>
                    </a:lnTo>
                    <a:lnTo>
                      <a:pt x="11682" y="6062"/>
                    </a:lnTo>
                    <a:lnTo>
                      <a:pt x="11514" y="6210"/>
                    </a:lnTo>
                    <a:lnTo>
                      <a:pt x="11335" y="6357"/>
                    </a:lnTo>
                    <a:lnTo>
                      <a:pt x="11145" y="6494"/>
                    </a:lnTo>
                    <a:lnTo>
                      <a:pt x="10945" y="6631"/>
                    </a:lnTo>
                    <a:lnTo>
                      <a:pt x="10745" y="6767"/>
                    </a:lnTo>
                    <a:lnTo>
                      <a:pt x="10535" y="6894"/>
                    </a:lnTo>
                    <a:lnTo>
                      <a:pt x="10314" y="7009"/>
                    </a:lnTo>
                    <a:lnTo>
                      <a:pt x="10082" y="7125"/>
                    </a:lnTo>
                    <a:lnTo>
                      <a:pt x="9851" y="7220"/>
                    </a:lnTo>
                    <a:lnTo>
                      <a:pt x="9598" y="7325"/>
                    </a:lnTo>
                    <a:lnTo>
                      <a:pt x="9346" y="7409"/>
                    </a:lnTo>
                    <a:lnTo>
                      <a:pt x="9083" y="7494"/>
                    </a:lnTo>
                    <a:lnTo>
                      <a:pt x="8809" y="7567"/>
                    </a:lnTo>
                    <a:lnTo>
                      <a:pt x="8535" y="7630"/>
                    </a:lnTo>
                    <a:lnTo>
                      <a:pt x="8241" y="7683"/>
                    </a:lnTo>
                    <a:lnTo>
                      <a:pt x="7946" y="7736"/>
                    </a:lnTo>
                    <a:lnTo>
                      <a:pt x="7630" y="7767"/>
                    </a:lnTo>
                    <a:lnTo>
                      <a:pt x="7314" y="7799"/>
                    </a:lnTo>
                    <a:lnTo>
                      <a:pt x="6978" y="7809"/>
                    </a:lnTo>
                    <a:lnTo>
                      <a:pt x="6872" y="7820"/>
                    </a:lnTo>
                    <a:lnTo>
                      <a:pt x="6757" y="7841"/>
                    </a:lnTo>
                    <a:lnTo>
                      <a:pt x="6641" y="7862"/>
                    </a:lnTo>
                    <a:lnTo>
                      <a:pt x="6525" y="7904"/>
                    </a:lnTo>
                    <a:lnTo>
                      <a:pt x="6399" y="7957"/>
                    </a:lnTo>
                    <a:lnTo>
                      <a:pt x="6273" y="8009"/>
                    </a:lnTo>
                    <a:lnTo>
                      <a:pt x="6146" y="8083"/>
                    </a:lnTo>
                    <a:lnTo>
                      <a:pt x="6020" y="8157"/>
                    </a:lnTo>
                    <a:lnTo>
                      <a:pt x="5746" y="8335"/>
                    </a:lnTo>
                    <a:lnTo>
                      <a:pt x="5473" y="8535"/>
                    </a:lnTo>
                    <a:lnTo>
                      <a:pt x="5199" y="8767"/>
                    </a:lnTo>
                    <a:lnTo>
                      <a:pt x="4915" y="9030"/>
                    </a:lnTo>
                    <a:lnTo>
                      <a:pt x="4620" y="9304"/>
                    </a:lnTo>
                    <a:lnTo>
                      <a:pt x="4336" y="9609"/>
                    </a:lnTo>
                    <a:lnTo>
                      <a:pt x="4041" y="9925"/>
                    </a:lnTo>
                    <a:lnTo>
                      <a:pt x="3747" y="10251"/>
                    </a:lnTo>
                    <a:lnTo>
                      <a:pt x="3463" y="10588"/>
                    </a:lnTo>
                    <a:lnTo>
                      <a:pt x="3178" y="10935"/>
                    </a:lnTo>
                    <a:lnTo>
                      <a:pt x="2621" y="11640"/>
                    </a:lnTo>
                    <a:lnTo>
                      <a:pt x="2094" y="12345"/>
                    </a:lnTo>
                    <a:lnTo>
                      <a:pt x="1600" y="13029"/>
                    </a:lnTo>
                    <a:lnTo>
                      <a:pt x="1147" y="13671"/>
                    </a:lnTo>
                    <a:lnTo>
                      <a:pt x="768" y="14240"/>
                    </a:lnTo>
                    <a:lnTo>
                      <a:pt x="200" y="15103"/>
                    </a:lnTo>
                    <a:lnTo>
                      <a:pt x="0" y="15418"/>
                    </a:lnTo>
                    <a:lnTo>
                      <a:pt x="32762" y="15418"/>
                    </a:lnTo>
                    <a:lnTo>
                      <a:pt x="32668" y="15092"/>
                    </a:lnTo>
                    <a:lnTo>
                      <a:pt x="32415" y="14240"/>
                    </a:lnTo>
                    <a:lnTo>
                      <a:pt x="32026" y="13019"/>
                    </a:lnTo>
                    <a:lnTo>
                      <a:pt x="31805" y="12335"/>
                    </a:lnTo>
                    <a:lnTo>
                      <a:pt x="31552" y="11630"/>
                    </a:lnTo>
                    <a:lnTo>
                      <a:pt x="31299" y="10924"/>
                    </a:lnTo>
                    <a:lnTo>
                      <a:pt x="31036" y="10230"/>
                    </a:lnTo>
                    <a:lnTo>
                      <a:pt x="30763" y="9588"/>
                    </a:lnTo>
                    <a:lnTo>
                      <a:pt x="30636" y="9293"/>
                    </a:lnTo>
                    <a:lnTo>
                      <a:pt x="30500" y="9009"/>
                    </a:lnTo>
                    <a:lnTo>
                      <a:pt x="30363" y="8756"/>
                    </a:lnTo>
                    <a:lnTo>
                      <a:pt x="30236" y="8525"/>
                    </a:lnTo>
                    <a:lnTo>
                      <a:pt x="30110" y="8325"/>
                    </a:lnTo>
                    <a:lnTo>
                      <a:pt x="29994" y="8146"/>
                    </a:lnTo>
                    <a:lnTo>
                      <a:pt x="29868" y="8009"/>
                    </a:lnTo>
                    <a:lnTo>
                      <a:pt x="29752" y="7904"/>
                    </a:lnTo>
                    <a:lnTo>
                      <a:pt x="29700" y="7862"/>
                    </a:lnTo>
                    <a:lnTo>
                      <a:pt x="29647" y="7830"/>
                    </a:lnTo>
                    <a:lnTo>
                      <a:pt x="29594" y="7820"/>
                    </a:lnTo>
                    <a:lnTo>
                      <a:pt x="29542" y="7809"/>
                    </a:lnTo>
                    <a:lnTo>
                      <a:pt x="29216" y="7799"/>
                    </a:lnTo>
                    <a:lnTo>
                      <a:pt x="28900" y="7778"/>
                    </a:lnTo>
                    <a:lnTo>
                      <a:pt x="28595" y="7746"/>
                    </a:lnTo>
                    <a:lnTo>
                      <a:pt x="28289" y="7704"/>
                    </a:lnTo>
                    <a:lnTo>
                      <a:pt x="28005" y="7662"/>
                    </a:lnTo>
                    <a:lnTo>
                      <a:pt x="27732" y="7609"/>
                    </a:lnTo>
                    <a:lnTo>
                      <a:pt x="27469" y="7546"/>
                    </a:lnTo>
                    <a:lnTo>
                      <a:pt x="27216" y="7472"/>
                    </a:lnTo>
                    <a:lnTo>
                      <a:pt x="26963" y="7399"/>
                    </a:lnTo>
                    <a:lnTo>
                      <a:pt x="26732" y="7325"/>
                    </a:lnTo>
                    <a:lnTo>
                      <a:pt x="26511" y="7241"/>
                    </a:lnTo>
                    <a:lnTo>
                      <a:pt x="26290" y="7146"/>
                    </a:lnTo>
                    <a:lnTo>
                      <a:pt x="26079" y="7052"/>
                    </a:lnTo>
                    <a:lnTo>
                      <a:pt x="25879" y="6957"/>
                    </a:lnTo>
                    <a:lnTo>
                      <a:pt x="25690" y="6841"/>
                    </a:lnTo>
                    <a:lnTo>
                      <a:pt x="25511" y="6736"/>
                    </a:lnTo>
                    <a:lnTo>
                      <a:pt x="25343" y="6620"/>
                    </a:lnTo>
                    <a:lnTo>
                      <a:pt x="25174" y="6504"/>
                    </a:lnTo>
                    <a:lnTo>
                      <a:pt x="25016" y="6378"/>
                    </a:lnTo>
                    <a:lnTo>
                      <a:pt x="24869" y="6252"/>
                    </a:lnTo>
                    <a:lnTo>
                      <a:pt x="24732" y="6125"/>
                    </a:lnTo>
                    <a:lnTo>
                      <a:pt x="24595" y="5999"/>
                    </a:lnTo>
                    <a:lnTo>
                      <a:pt x="24469" y="5862"/>
                    </a:lnTo>
                    <a:lnTo>
                      <a:pt x="24343" y="5725"/>
                    </a:lnTo>
                    <a:lnTo>
                      <a:pt x="24238" y="5589"/>
                    </a:lnTo>
                    <a:lnTo>
                      <a:pt x="24122" y="5441"/>
                    </a:lnTo>
                    <a:lnTo>
                      <a:pt x="23932" y="5157"/>
                    </a:lnTo>
                    <a:lnTo>
                      <a:pt x="23764" y="4873"/>
                    </a:lnTo>
                    <a:lnTo>
                      <a:pt x="23617" y="4578"/>
                    </a:lnTo>
                    <a:lnTo>
                      <a:pt x="23490" y="4294"/>
                    </a:lnTo>
                    <a:lnTo>
                      <a:pt x="23375" y="4010"/>
                    </a:lnTo>
                    <a:lnTo>
                      <a:pt x="23290" y="3726"/>
                    </a:lnTo>
                    <a:lnTo>
                      <a:pt x="23217" y="3452"/>
                    </a:lnTo>
                    <a:lnTo>
                      <a:pt x="23154" y="3189"/>
                    </a:lnTo>
                    <a:lnTo>
                      <a:pt x="23111" y="2936"/>
                    </a:lnTo>
                    <a:lnTo>
                      <a:pt x="23080" y="2694"/>
                    </a:lnTo>
                    <a:lnTo>
                      <a:pt x="23048" y="2473"/>
                    </a:lnTo>
                    <a:lnTo>
                      <a:pt x="23038" y="2263"/>
                    </a:lnTo>
                    <a:lnTo>
                      <a:pt x="23027" y="2084"/>
                    </a:lnTo>
                    <a:lnTo>
                      <a:pt x="23027" y="1779"/>
                    </a:lnTo>
                    <a:lnTo>
                      <a:pt x="23038" y="1589"/>
                    </a:lnTo>
                    <a:lnTo>
                      <a:pt x="23038" y="1516"/>
                    </a:lnTo>
                    <a:lnTo>
                      <a:pt x="18260" y="1368"/>
                    </a:lnTo>
                    <a:lnTo>
                      <a:pt x="14334" y="0"/>
                    </a:lnTo>
                    <a:close/>
                  </a:path>
                </a:pathLst>
              </a:custGeom>
              <a:solidFill>
                <a:srgbClr val="FFC0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" name="Google Shape;4473;p88">
                <a:extLst>
                  <a:ext uri="{FF2B5EF4-FFF2-40B4-BE49-F238E27FC236}">
                    <a16:creationId xmlns:a16="http://schemas.microsoft.com/office/drawing/2014/main" id="{9AEE1B07-52CF-4B83-AE2F-68AFFE3C97A8}"/>
                  </a:ext>
                </a:extLst>
              </p:cNvPr>
              <p:cNvSpPr/>
              <p:nvPr/>
            </p:nvSpPr>
            <p:spPr>
              <a:xfrm>
                <a:off x="1365237" y="2691118"/>
                <a:ext cx="597230" cy="730904"/>
              </a:xfrm>
              <a:custGeom>
                <a:avLst/>
                <a:gdLst/>
                <a:ahLst/>
                <a:cxnLst/>
                <a:rect l="l" t="t" r="r" b="b"/>
                <a:pathLst>
                  <a:path w="31458" h="38499" extrusionOk="0">
                    <a:moveTo>
                      <a:pt x="24459" y="1"/>
                    </a:moveTo>
                    <a:lnTo>
                      <a:pt x="24216" y="11"/>
                    </a:lnTo>
                    <a:lnTo>
                      <a:pt x="24048" y="32"/>
                    </a:lnTo>
                    <a:lnTo>
                      <a:pt x="23901" y="43"/>
                    </a:lnTo>
                    <a:lnTo>
                      <a:pt x="23869" y="117"/>
                    </a:lnTo>
                    <a:lnTo>
                      <a:pt x="23796" y="306"/>
                    </a:lnTo>
                    <a:lnTo>
                      <a:pt x="23669" y="590"/>
                    </a:lnTo>
                    <a:lnTo>
                      <a:pt x="23469" y="969"/>
                    </a:lnTo>
                    <a:lnTo>
                      <a:pt x="23353" y="1190"/>
                    </a:lnTo>
                    <a:lnTo>
                      <a:pt x="23217" y="1422"/>
                    </a:lnTo>
                    <a:lnTo>
                      <a:pt x="23059" y="1664"/>
                    </a:lnTo>
                    <a:lnTo>
                      <a:pt x="22890" y="1916"/>
                    </a:lnTo>
                    <a:lnTo>
                      <a:pt x="22690" y="2190"/>
                    </a:lnTo>
                    <a:lnTo>
                      <a:pt x="22480" y="2453"/>
                    </a:lnTo>
                    <a:lnTo>
                      <a:pt x="22248" y="2737"/>
                    </a:lnTo>
                    <a:lnTo>
                      <a:pt x="21996" y="3011"/>
                    </a:lnTo>
                    <a:lnTo>
                      <a:pt x="21722" y="3295"/>
                    </a:lnTo>
                    <a:lnTo>
                      <a:pt x="21417" y="3569"/>
                    </a:lnTo>
                    <a:lnTo>
                      <a:pt x="21101" y="3842"/>
                    </a:lnTo>
                    <a:lnTo>
                      <a:pt x="20754" y="4105"/>
                    </a:lnTo>
                    <a:lnTo>
                      <a:pt x="20386" y="4368"/>
                    </a:lnTo>
                    <a:lnTo>
                      <a:pt x="19996" y="4611"/>
                    </a:lnTo>
                    <a:lnTo>
                      <a:pt x="19575" y="4853"/>
                    </a:lnTo>
                    <a:lnTo>
                      <a:pt x="19365" y="4958"/>
                    </a:lnTo>
                    <a:lnTo>
                      <a:pt x="19133" y="5074"/>
                    </a:lnTo>
                    <a:lnTo>
                      <a:pt x="18902" y="5179"/>
                    </a:lnTo>
                    <a:lnTo>
                      <a:pt x="18670" y="5274"/>
                    </a:lnTo>
                    <a:lnTo>
                      <a:pt x="18418" y="5368"/>
                    </a:lnTo>
                    <a:lnTo>
                      <a:pt x="18165" y="5463"/>
                    </a:lnTo>
                    <a:lnTo>
                      <a:pt x="17912" y="5547"/>
                    </a:lnTo>
                    <a:lnTo>
                      <a:pt x="17649" y="5621"/>
                    </a:lnTo>
                    <a:lnTo>
                      <a:pt x="17376" y="5695"/>
                    </a:lnTo>
                    <a:lnTo>
                      <a:pt x="17092" y="5758"/>
                    </a:lnTo>
                    <a:lnTo>
                      <a:pt x="16807" y="5821"/>
                    </a:lnTo>
                    <a:lnTo>
                      <a:pt x="16513" y="5873"/>
                    </a:lnTo>
                    <a:lnTo>
                      <a:pt x="16207" y="5926"/>
                    </a:lnTo>
                    <a:lnTo>
                      <a:pt x="15902" y="5968"/>
                    </a:lnTo>
                    <a:lnTo>
                      <a:pt x="15587" y="6000"/>
                    </a:lnTo>
                    <a:lnTo>
                      <a:pt x="15260" y="6021"/>
                    </a:lnTo>
                    <a:lnTo>
                      <a:pt x="14924" y="6042"/>
                    </a:lnTo>
                    <a:lnTo>
                      <a:pt x="14587" y="6052"/>
                    </a:lnTo>
                    <a:lnTo>
                      <a:pt x="14250" y="6042"/>
                    </a:lnTo>
                    <a:lnTo>
                      <a:pt x="13913" y="6021"/>
                    </a:lnTo>
                    <a:lnTo>
                      <a:pt x="13587" y="6000"/>
                    </a:lnTo>
                    <a:lnTo>
                      <a:pt x="13271" y="5968"/>
                    </a:lnTo>
                    <a:lnTo>
                      <a:pt x="12966" y="5926"/>
                    </a:lnTo>
                    <a:lnTo>
                      <a:pt x="12661" y="5884"/>
                    </a:lnTo>
                    <a:lnTo>
                      <a:pt x="12366" y="5831"/>
                    </a:lnTo>
                    <a:lnTo>
                      <a:pt x="12082" y="5768"/>
                    </a:lnTo>
                    <a:lnTo>
                      <a:pt x="11798" y="5705"/>
                    </a:lnTo>
                    <a:lnTo>
                      <a:pt x="11524" y="5642"/>
                    </a:lnTo>
                    <a:lnTo>
                      <a:pt x="11261" y="5558"/>
                    </a:lnTo>
                    <a:lnTo>
                      <a:pt x="10998" y="5484"/>
                    </a:lnTo>
                    <a:lnTo>
                      <a:pt x="10745" y="5400"/>
                    </a:lnTo>
                    <a:lnTo>
                      <a:pt x="10503" y="5305"/>
                    </a:lnTo>
                    <a:lnTo>
                      <a:pt x="10261" y="5210"/>
                    </a:lnTo>
                    <a:lnTo>
                      <a:pt x="10030" y="5105"/>
                    </a:lnTo>
                    <a:lnTo>
                      <a:pt x="9588" y="4895"/>
                    </a:lnTo>
                    <a:lnTo>
                      <a:pt x="9167" y="4674"/>
                    </a:lnTo>
                    <a:lnTo>
                      <a:pt x="8777" y="4432"/>
                    </a:lnTo>
                    <a:lnTo>
                      <a:pt x="8409" y="4190"/>
                    </a:lnTo>
                    <a:lnTo>
                      <a:pt x="8062" y="3926"/>
                    </a:lnTo>
                    <a:lnTo>
                      <a:pt x="7735" y="3663"/>
                    </a:lnTo>
                    <a:lnTo>
                      <a:pt x="7441" y="3400"/>
                    </a:lnTo>
                    <a:lnTo>
                      <a:pt x="7167" y="3137"/>
                    </a:lnTo>
                    <a:lnTo>
                      <a:pt x="6904" y="2863"/>
                    </a:lnTo>
                    <a:lnTo>
                      <a:pt x="6672" y="2600"/>
                    </a:lnTo>
                    <a:lnTo>
                      <a:pt x="6462" y="2348"/>
                    </a:lnTo>
                    <a:lnTo>
                      <a:pt x="6262" y="2085"/>
                    </a:lnTo>
                    <a:lnTo>
                      <a:pt x="6083" y="1843"/>
                    </a:lnTo>
                    <a:lnTo>
                      <a:pt x="5925" y="1611"/>
                    </a:lnTo>
                    <a:lnTo>
                      <a:pt x="5788" y="1390"/>
                    </a:lnTo>
                    <a:lnTo>
                      <a:pt x="5673" y="1180"/>
                    </a:lnTo>
                    <a:lnTo>
                      <a:pt x="5473" y="811"/>
                    </a:lnTo>
                    <a:lnTo>
                      <a:pt x="5336" y="538"/>
                    </a:lnTo>
                    <a:lnTo>
                      <a:pt x="5262" y="359"/>
                    </a:lnTo>
                    <a:lnTo>
                      <a:pt x="5241" y="296"/>
                    </a:lnTo>
                    <a:lnTo>
                      <a:pt x="5104" y="296"/>
                    </a:lnTo>
                    <a:lnTo>
                      <a:pt x="4747" y="317"/>
                    </a:lnTo>
                    <a:lnTo>
                      <a:pt x="4210" y="369"/>
                    </a:lnTo>
                    <a:lnTo>
                      <a:pt x="3884" y="401"/>
                    </a:lnTo>
                    <a:lnTo>
                      <a:pt x="3526" y="443"/>
                    </a:lnTo>
                    <a:lnTo>
                      <a:pt x="3147" y="506"/>
                    </a:lnTo>
                    <a:lnTo>
                      <a:pt x="2757" y="569"/>
                    </a:lnTo>
                    <a:lnTo>
                      <a:pt x="2357" y="653"/>
                    </a:lnTo>
                    <a:lnTo>
                      <a:pt x="1947" y="748"/>
                    </a:lnTo>
                    <a:lnTo>
                      <a:pt x="1547" y="864"/>
                    </a:lnTo>
                    <a:lnTo>
                      <a:pt x="1147" y="990"/>
                    </a:lnTo>
                    <a:lnTo>
                      <a:pt x="758" y="1137"/>
                    </a:lnTo>
                    <a:lnTo>
                      <a:pt x="579" y="1222"/>
                    </a:lnTo>
                    <a:lnTo>
                      <a:pt x="400" y="1306"/>
                    </a:lnTo>
                    <a:lnTo>
                      <a:pt x="505" y="1737"/>
                    </a:lnTo>
                    <a:lnTo>
                      <a:pt x="610" y="2148"/>
                    </a:lnTo>
                    <a:lnTo>
                      <a:pt x="716" y="2558"/>
                    </a:lnTo>
                    <a:lnTo>
                      <a:pt x="800" y="2969"/>
                    </a:lnTo>
                    <a:lnTo>
                      <a:pt x="958" y="3758"/>
                    </a:lnTo>
                    <a:lnTo>
                      <a:pt x="1084" y="4516"/>
                    </a:lnTo>
                    <a:lnTo>
                      <a:pt x="1179" y="5242"/>
                    </a:lnTo>
                    <a:lnTo>
                      <a:pt x="1252" y="5958"/>
                    </a:lnTo>
                    <a:lnTo>
                      <a:pt x="1295" y="6642"/>
                    </a:lnTo>
                    <a:lnTo>
                      <a:pt x="1326" y="7305"/>
                    </a:lnTo>
                    <a:lnTo>
                      <a:pt x="1326" y="7936"/>
                    </a:lnTo>
                    <a:lnTo>
                      <a:pt x="1316" y="8557"/>
                    </a:lnTo>
                    <a:lnTo>
                      <a:pt x="1284" y="9157"/>
                    </a:lnTo>
                    <a:lnTo>
                      <a:pt x="1242" y="9725"/>
                    </a:lnTo>
                    <a:lnTo>
                      <a:pt x="1179" y="10283"/>
                    </a:lnTo>
                    <a:lnTo>
                      <a:pt x="1116" y="10830"/>
                    </a:lnTo>
                    <a:lnTo>
                      <a:pt x="1031" y="11346"/>
                    </a:lnTo>
                    <a:lnTo>
                      <a:pt x="947" y="11862"/>
                    </a:lnTo>
                    <a:lnTo>
                      <a:pt x="853" y="12346"/>
                    </a:lnTo>
                    <a:lnTo>
                      <a:pt x="758" y="12830"/>
                    </a:lnTo>
                    <a:lnTo>
                      <a:pt x="568" y="13746"/>
                    </a:lnTo>
                    <a:lnTo>
                      <a:pt x="379" y="14609"/>
                    </a:lnTo>
                    <a:lnTo>
                      <a:pt x="221" y="15440"/>
                    </a:lnTo>
                    <a:lnTo>
                      <a:pt x="147" y="15840"/>
                    </a:lnTo>
                    <a:lnTo>
                      <a:pt x="95" y="16240"/>
                    </a:lnTo>
                    <a:lnTo>
                      <a:pt x="42" y="16619"/>
                    </a:lnTo>
                    <a:lnTo>
                      <a:pt x="21" y="17008"/>
                    </a:lnTo>
                    <a:lnTo>
                      <a:pt x="0" y="17387"/>
                    </a:lnTo>
                    <a:lnTo>
                      <a:pt x="11" y="17755"/>
                    </a:lnTo>
                    <a:lnTo>
                      <a:pt x="32" y="18134"/>
                    </a:lnTo>
                    <a:lnTo>
                      <a:pt x="84" y="18503"/>
                    </a:lnTo>
                    <a:lnTo>
                      <a:pt x="147" y="18871"/>
                    </a:lnTo>
                    <a:lnTo>
                      <a:pt x="221" y="19250"/>
                    </a:lnTo>
                    <a:lnTo>
                      <a:pt x="305" y="19629"/>
                    </a:lnTo>
                    <a:lnTo>
                      <a:pt x="400" y="20018"/>
                    </a:lnTo>
                    <a:lnTo>
                      <a:pt x="600" y="20818"/>
                    </a:lnTo>
                    <a:lnTo>
                      <a:pt x="831" y="21639"/>
                    </a:lnTo>
                    <a:lnTo>
                      <a:pt x="1063" y="22502"/>
                    </a:lnTo>
                    <a:lnTo>
                      <a:pt x="1295" y="23407"/>
                    </a:lnTo>
                    <a:lnTo>
                      <a:pt x="1410" y="23881"/>
                    </a:lnTo>
                    <a:lnTo>
                      <a:pt x="1516" y="24365"/>
                    </a:lnTo>
                    <a:lnTo>
                      <a:pt x="1621" y="24859"/>
                    </a:lnTo>
                    <a:lnTo>
                      <a:pt x="1726" y="25364"/>
                    </a:lnTo>
                    <a:lnTo>
                      <a:pt x="1810" y="25891"/>
                    </a:lnTo>
                    <a:lnTo>
                      <a:pt x="1894" y="26427"/>
                    </a:lnTo>
                    <a:lnTo>
                      <a:pt x="1979" y="26985"/>
                    </a:lnTo>
                    <a:lnTo>
                      <a:pt x="2042" y="27554"/>
                    </a:lnTo>
                    <a:lnTo>
                      <a:pt x="2094" y="28132"/>
                    </a:lnTo>
                    <a:lnTo>
                      <a:pt x="2126" y="28743"/>
                    </a:lnTo>
                    <a:lnTo>
                      <a:pt x="2158" y="29364"/>
                    </a:lnTo>
                    <a:lnTo>
                      <a:pt x="2168" y="30006"/>
                    </a:lnTo>
                    <a:lnTo>
                      <a:pt x="2158" y="30658"/>
                    </a:lnTo>
                    <a:lnTo>
                      <a:pt x="2136" y="31342"/>
                    </a:lnTo>
                    <a:lnTo>
                      <a:pt x="2084" y="32047"/>
                    </a:lnTo>
                    <a:lnTo>
                      <a:pt x="2021" y="32763"/>
                    </a:lnTo>
                    <a:lnTo>
                      <a:pt x="1937" y="33510"/>
                    </a:lnTo>
                    <a:lnTo>
                      <a:pt x="1831" y="34279"/>
                    </a:lnTo>
                    <a:lnTo>
                      <a:pt x="1705" y="35068"/>
                    </a:lnTo>
                    <a:lnTo>
                      <a:pt x="1547" y="35878"/>
                    </a:lnTo>
                    <a:lnTo>
                      <a:pt x="1779" y="35994"/>
                    </a:lnTo>
                    <a:lnTo>
                      <a:pt x="2063" y="36120"/>
                    </a:lnTo>
                    <a:lnTo>
                      <a:pt x="2463" y="36289"/>
                    </a:lnTo>
                    <a:lnTo>
                      <a:pt x="2968" y="36489"/>
                    </a:lnTo>
                    <a:lnTo>
                      <a:pt x="3568" y="36710"/>
                    </a:lnTo>
                    <a:lnTo>
                      <a:pt x="4273" y="36941"/>
                    </a:lnTo>
                    <a:lnTo>
                      <a:pt x="5073" y="37183"/>
                    </a:lnTo>
                    <a:lnTo>
                      <a:pt x="5515" y="37310"/>
                    </a:lnTo>
                    <a:lnTo>
                      <a:pt x="5967" y="37436"/>
                    </a:lnTo>
                    <a:lnTo>
                      <a:pt x="6451" y="37552"/>
                    </a:lnTo>
                    <a:lnTo>
                      <a:pt x="6957" y="37667"/>
                    </a:lnTo>
                    <a:lnTo>
                      <a:pt x="7483" y="37783"/>
                    </a:lnTo>
                    <a:lnTo>
                      <a:pt x="8030" y="37888"/>
                    </a:lnTo>
                    <a:lnTo>
                      <a:pt x="8598" y="37994"/>
                    </a:lnTo>
                    <a:lnTo>
                      <a:pt x="9177" y="38088"/>
                    </a:lnTo>
                    <a:lnTo>
                      <a:pt x="9788" y="38173"/>
                    </a:lnTo>
                    <a:lnTo>
                      <a:pt x="10419" y="38257"/>
                    </a:lnTo>
                    <a:lnTo>
                      <a:pt x="11072" y="38320"/>
                    </a:lnTo>
                    <a:lnTo>
                      <a:pt x="11735" y="38383"/>
                    </a:lnTo>
                    <a:lnTo>
                      <a:pt x="12419" y="38425"/>
                    </a:lnTo>
                    <a:lnTo>
                      <a:pt x="13124" y="38467"/>
                    </a:lnTo>
                    <a:lnTo>
                      <a:pt x="13850" y="38488"/>
                    </a:lnTo>
                    <a:lnTo>
                      <a:pt x="14587" y="38499"/>
                    </a:lnTo>
                    <a:lnTo>
                      <a:pt x="15323" y="38488"/>
                    </a:lnTo>
                    <a:lnTo>
                      <a:pt x="16050" y="38467"/>
                    </a:lnTo>
                    <a:lnTo>
                      <a:pt x="16755" y="38425"/>
                    </a:lnTo>
                    <a:lnTo>
                      <a:pt x="17439" y="38383"/>
                    </a:lnTo>
                    <a:lnTo>
                      <a:pt x="18102" y="38320"/>
                    </a:lnTo>
                    <a:lnTo>
                      <a:pt x="18754" y="38257"/>
                    </a:lnTo>
                    <a:lnTo>
                      <a:pt x="19386" y="38173"/>
                    </a:lnTo>
                    <a:lnTo>
                      <a:pt x="19996" y="38088"/>
                    </a:lnTo>
                    <a:lnTo>
                      <a:pt x="20586" y="37994"/>
                    </a:lnTo>
                    <a:lnTo>
                      <a:pt x="21143" y="37888"/>
                    </a:lnTo>
                    <a:lnTo>
                      <a:pt x="21691" y="37783"/>
                    </a:lnTo>
                    <a:lnTo>
                      <a:pt x="22217" y="37667"/>
                    </a:lnTo>
                    <a:lnTo>
                      <a:pt x="22722" y="37552"/>
                    </a:lnTo>
                    <a:lnTo>
                      <a:pt x="23206" y="37436"/>
                    </a:lnTo>
                    <a:lnTo>
                      <a:pt x="23669" y="37310"/>
                    </a:lnTo>
                    <a:lnTo>
                      <a:pt x="24101" y="37183"/>
                    </a:lnTo>
                    <a:lnTo>
                      <a:pt x="24901" y="36941"/>
                    </a:lnTo>
                    <a:lnTo>
                      <a:pt x="25606" y="36710"/>
                    </a:lnTo>
                    <a:lnTo>
                      <a:pt x="26206" y="36489"/>
                    </a:lnTo>
                    <a:lnTo>
                      <a:pt x="26711" y="36289"/>
                    </a:lnTo>
                    <a:lnTo>
                      <a:pt x="27111" y="36120"/>
                    </a:lnTo>
                    <a:lnTo>
                      <a:pt x="27395" y="35994"/>
                    </a:lnTo>
                    <a:lnTo>
                      <a:pt x="27626" y="35878"/>
                    </a:lnTo>
                    <a:lnTo>
                      <a:pt x="27542" y="35342"/>
                    </a:lnTo>
                    <a:lnTo>
                      <a:pt x="27469" y="34794"/>
                    </a:lnTo>
                    <a:lnTo>
                      <a:pt x="27405" y="34247"/>
                    </a:lnTo>
                    <a:lnTo>
                      <a:pt x="27342" y="33700"/>
                    </a:lnTo>
                    <a:lnTo>
                      <a:pt x="27300" y="33142"/>
                    </a:lnTo>
                    <a:lnTo>
                      <a:pt x="27258" y="32595"/>
                    </a:lnTo>
                    <a:lnTo>
                      <a:pt x="27216" y="32037"/>
                    </a:lnTo>
                    <a:lnTo>
                      <a:pt x="27195" y="31479"/>
                    </a:lnTo>
                    <a:lnTo>
                      <a:pt x="27174" y="30932"/>
                    </a:lnTo>
                    <a:lnTo>
                      <a:pt x="27153" y="30374"/>
                    </a:lnTo>
                    <a:lnTo>
                      <a:pt x="27142" y="29269"/>
                    </a:lnTo>
                    <a:lnTo>
                      <a:pt x="27163" y="28164"/>
                    </a:lnTo>
                    <a:lnTo>
                      <a:pt x="27195" y="27080"/>
                    </a:lnTo>
                    <a:lnTo>
                      <a:pt x="27247" y="25996"/>
                    </a:lnTo>
                    <a:lnTo>
                      <a:pt x="27321" y="24922"/>
                    </a:lnTo>
                    <a:lnTo>
                      <a:pt x="27405" y="23870"/>
                    </a:lnTo>
                    <a:lnTo>
                      <a:pt x="27511" y="22839"/>
                    </a:lnTo>
                    <a:lnTo>
                      <a:pt x="27626" y="21828"/>
                    </a:lnTo>
                    <a:lnTo>
                      <a:pt x="27753" y="20839"/>
                    </a:lnTo>
                    <a:lnTo>
                      <a:pt x="27889" y="19881"/>
                    </a:lnTo>
                    <a:lnTo>
                      <a:pt x="28026" y="18955"/>
                    </a:lnTo>
                    <a:lnTo>
                      <a:pt x="28174" y="18071"/>
                    </a:lnTo>
                    <a:lnTo>
                      <a:pt x="28332" y="17208"/>
                    </a:lnTo>
                    <a:lnTo>
                      <a:pt x="28479" y="16398"/>
                    </a:lnTo>
                    <a:lnTo>
                      <a:pt x="28637" y="15619"/>
                    </a:lnTo>
                    <a:lnTo>
                      <a:pt x="28784" y="14893"/>
                    </a:lnTo>
                    <a:lnTo>
                      <a:pt x="28931" y="14209"/>
                    </a:lnTo>
                    <a:lnTo>
                      <a:pt x="29216" y="13009"/>
                    </a:lnTo>
                    <a:lnTo>
                      <a:pt x="29458" y="12030"/>
                    </a:lnTo>
                    <a:lnTo>
                      <a:pt x="29647" y="11304"/>
                    </a:lnTo>
                    <a:lnTo>
                      <a:pt x="29815" y="10694"/>
                    </a:lnTo>
                    <a:lnTo>
                      <a:pt x="29952" y="10462"/>
                    </a:lnTo>
                    <a:lnTo>
                      <a:pt x="30110" y="10188"/>
                    </a:lnTo>
                    <a:lnTo>
                      <a:pt x="30300" y="9820"/>
                    </a:lnTo>
                    <a:lnTo>
                      <a:pt x="30510" y="9368"/>
                    </a:lnTo>
                    <a:lnTo>
                      <a:pt x="30626" y="9125"/>
                    </a:lnTo>
                    <a:lnTo>
                      <a:pt x="30731" y="8852"/>
                    </a:lnTo>
                    <a:lnTo>
                      <a:pt x="30847" y="8578"/>
                    </a:lnTo>
                    <a:lnTo>
                      <a:pt x="30952" y="8284"/>
                    </a:lnTo>
                    <a:lnTo>
                      <a:pt x="31047" y="7978"/>
                    </a:lnTo>
                    <a:lnTo>
                      <a:pt x="31141" y="7663"/>
                    </a:lnTo>
                    <a:lnTo>
                      <a:pt x="31226" y="7347"/>
                    </a:lnTo>
                    <a:lnTo>
                      <a:pt x="31299" y="7010"/>
                    </a:lnTo>
                    <a:lnTo>
                      <a:pt x="31363" y="6673"/>
                    </a:lnTo>
                    <a:lnTo>
                      <a:pt x="31405" y="6337"/>
                    </a:lnTo>
                    <a:lnTo>
                      <a:pt x="31436" y="5989"/>
                    </a:lnTo>
                    <a:lnTo>
                      <a:pt x="31457" y="5652"/>
                    </a:lnTo>
                    <a:lnTo>
                      <a:pt x="31447" y="5305"/>
                    </a:lnTo>
                    <a:lnTo>
                      <a:pt x="31415" y="4958"/>
                    </a:lnTo>
                    <a:lnTo>
                      <a:pt x="31363" y="4621"/>
                    </a:lnTo>
                    <a:lnTo>
                      <a:pt x="31331" y="4442"/>
                    </a:lnTo>
                    <a:lnTo>
                      <a:pt x="31289" y="4274"/>
                    </a:lnTo>
                    <a:lnTo>
                      <a:pt x="31247" y="4116"/>
                    </a:lnTo>
                    <a:lnTo>
                      <a:pt x="31184" y="3947"/>
                    </a:lnTo>
                    <a:lnTo>
                      <a:pt x="31120" y="3779"/>
                    </a:lnTo>
                    <a:lnTo>
                      <a:pt x="31057" y="3621"/>
                    </a:lnTo>
                    <a:lnTo>
                      <a:pt x="30984" y="3463"/>
                    </a:lnTo>
                    <a:lnTo>
                      <a:pt x="30889" y="3305"/>
                    </a:lnTo>
                    <a:lnTo>
                      <a:pt x="30805" y="3148"/>
                    </a:lnTo>
                    <a:lnTo>
                      <a:pt x="30699" y="2990"/>
                    </a:lnTo>
                    <a:lnTo>
                      <a:pt x="30594" y="2842"/>
                    </a:lnTo>
                    <a:lnTo>
                      <a:pt x="30468" y="2695"/>
                    </a:lnTo>
                    <a:lnTo>
                      <a:pt x="30342" y="2558"/>
                    </a:lnTo>
                    <a:lnTo>
                      <a:pt x="30205" y="2411"/>
                    </a:lnTo>
                    <a:lnTo>
                      <a:pt x="29921" y="2148"/>
                    </a:lnTo>
                    <a:lnTo>
                      <a:pt x="29637" y="1895"/>
                    </a:lnTo>
                    <a:lnTo>
                      <a:pt x="29352" y="1674"/>
                    </a:lnTo>
                    <a:lnTo>
                      <a:pt x="29068" y="1464"/>
                    </a:lnTo>
                    <a:lnTo>
                      <a:pt x="28784" y="1264"/>
                    </a:lnTo>
                    <a:lnTo>
                      <a:pt x="28500" y="1095"/>
                    </a:lnTo>
                    <a:lnTo>
                      <a:pt x="28226" y="938"/>
                    </a:lnTo>
                    <a:lnTo>
                      <a:pt x="27953" y="790"/>
                    </a:lnTo>
                    <a:lnTo>
                      <a:pt x="27679" y="664"/>
                    </a:lnTo>
                    <a:lnTo>
                      <a:pt x="27405" y="548"/>
                    </a:lnTo>
                    <a:lnTo>
                      <a:pt x="27142" y="453"/>
                    </a:lnTo>
                    <a:lnTo>
                      <a:pt x="26890" y="359"/>
                    </a:lnTo>
                    <a:lnTo>
                      <a:pt x="26637" y="285"/>
                    </a:lnTo>
                    <a:lnTo>
                      <a:pt x="26385" y="222"/>
                    </a:lnTo>
                    <a:lnTo>
                      <a:pt x="26153" y="169"/>
                    </a:lnTo>
                    <a:lnTo>
                      <a:pt x="25921" y="117"/>
                    </a:lnTo>
                    <a:lnTo>
                      <a:pt x="25700" y="85"/>
                    </a:lnTo>
                    <a:lnTo>
                      <a:pt x="25490" y="53"/>
                    </a:lnTo>
                    <a:lnTo>
                      <a:pt x="25101" y="11"/>
                    </a:lnTo>
                    <a:lnTo>
                      <a:pt x="24753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4474;p88">
                <a:extLst>
                  <a:ext uri="{FF2B5EF4-FFF2-40B4-BE49-F238E27FC236}">
                    <a16:creationId xmlns:a16="http://schemas.microsoft.com/office/drawing/2014/main" id="{57C1C8C8-E1DE-471E-A8E9-BA75F8C985B2}"/>
                  </a:ext>
                </a:extLst>
              </p:cNvPr>
              <p:cNvSpPr/>
              <p:nvPr/>
            </p:nvSpPr>
            <p:spPr>
              <a:xfrm>
                <a:off x="1392595" y="3732123"/>
                <a:ext cx="179256" cy="626809"/>
              </a:xfrm>
              <a:custGeom>
                <a:avLst/>
                <a:gdLst/>
                <a:ahLst/>
                <a:cxnLst/>
                <a:rect l="l" t="t" r="r" b="b"/>
                <a:pathLst>
                  <a:path w="9442" h="33016" extrusionOk="0">
                    <a:moveTo>
                      <a:pt x="9157" y="1"/>
                    </a:moveTo>
                    <a:lnTo>
                      <a:pt x="9052" y="674"/>
                    </a:lnTo>
                    <a:lnTo>
                      <a:pt x="8915" y="1495"/>
                    </a:lnTo>
                    <a:lnTo>
                      <a:pt x="8715" y="2611"/>
                    </a:lnTo>
                    <a:lnTo>
                      <a:pt x="8452" y="4010"/>
                    </a:lnTo>
                    <a:lnTo>
                      <a:pt x="8115" y="5663"/>
                    </a:lnTo>
                    <a:lnTo>
                      <a:pt x="7926" y="6589"/>
                    </a:lnTo>
                    <a:lnTo>
                      <a:pt x="7705" y="7568"/>
                    </a:lnTo>
                    <a:lnTo>
                      <a:pt x="7473" y="8610"/>
                    </a:lnTo>
                    <a:lnTo>
                      <a:pt x="7221" y="9704"/>
                    </a:lnTo>
                    <a:lnTo>
                      <a:pt x="6947" y="10862"/>
                    </a:lnTo>
                    <a:lnTo>
                      <a:pt x="6652" y="12062"/>
                    </a:lnTo>
                    <a:lnTo>
                      <a:pt x="6337" y="13303"/>
                    </a:lnTo>
                    <a:lnTo>
                      <a:pt x="6000" y="14598"/>
                    </a:lnTo>
                    <a:lnTo>
                      <a:pt x="5631" y="15945"/>
                    </a:lnTo>
                    <a:lnTo>
                      <a:pt x="5253" y="17324"/>
                    </a:lnTo>
                    <a:lnTo>
                      <a:pt x="4842" y="18744"/>
                    </a:lnTo>
                    <a:lnTo>
                      <a:pt x="4411" y="20207"/>
                    </a:lnTo>
                    <a:lnTo>
                      <a:pt x="3947" y="21702"/>
                    </a:lnTo>
                    <a:lnTo>
                      <a:pt x="3463" y="23238"/>
                    </a:lnTo>
                    <a:lnTo>
                      <a:pt x="2958" y="24796"/>
                    </a:lnTo>
                    <a:lnTo>
                      <a:pt x="2421" y="26396"/>
                    </a:lnTo>
                    <a:lnTo>
                      <a:pt x="1864" y="28016"/>
                    </a:lnTo>
                    <a:lnTo>
                      <a:pt x="1274" y="29658"/>
                    </a:lnTo>
                    <a:lnTo>
                      <a:pt x="653" y="31332"/>
                    </a:lnTo>
                    <a:lnTo>
                      <a:pt x="1" y="33015"/>
                    </a:lnTo>
                    <a:lnTo>
                      <a:pt x="7263" y="20239"/>
                    </a:lnTo>
                    <a:lnTo>
                      <a:pt x="7389" y="19586"/>
                    </a:lnTo>
                    <a:lnTo>
                      <a:pt x="7536" y="18818"/>
                    </a:lnTo>
                    <a:lnTo>
                      <a:pt x="7726" y="17797"/>
                    </a:lnTo>
                    <a:lnTo>
                      <a:pt x="7947" y="16576"/>
                    </a:lnTo>
                    <a:lnTo>
                      <a:pt x="8189" y="15187"/>
                    </a:lnTo>
                    <a:lnTo>
                      <a:pt x="8431" y="13661"/>
                    </a:lnTo>
                    <a:lnTo>
                      <a:pt x="8662" y="12040"/>
                    </a:lnTo>
                    <a:lnTo>
                      <a:pt x="8778" y="11199"/>
                    </a:lnTo>
                    <a:lnTo>
                      <a:pt x="8894" y="10357"/>
                    </a:lnTo>
                    <a:lnTo>
                      <a:pt x="8999" y="9504"/>
                    </a:lnTo>
                    <a:lnTo>
                      <a:pt x="9094" y="8652"/>
                    </a:lnTo>
                    <a:lnTo>
                      <a:pt x="9178" y="7799"/>
                    </a:lnTo>
                    <a:lnTo>
                      <a:pt x="9262" y="6957"/>
                    </a:lnTo>
                    <a:lnTo>
                      <a:pt x="9325" y="6126"/>
                    </a:lnTo>
                    <a:lnTo>
                      <a:pt x="9378" y="5315"/>
                    </a:lnTo>
                    <a:lnTo>
                      <a:pt x="9410" y="4526"/>
                    </a:lnTo>
                    <a:lnTo>
                      <a:pt x="9431" y="3768"/>
                    </a:lnTo>
                    <a:lnTo>
                      <a:pt x="9441" y="3032"/>
                    </a:lnTo>
                    <a:lnTo>
                      <a:pt x="9420" y="2337"/>
                    </a:lnTo>
                    <a:lnTo>
                      <a:pt x="9389" y="1685"/>
                    </a:lnTo>
                    <a:lnTo>
                      <a:pt x="9368" y="1369"/>
                    </a:lnTo>
                    <a:lnTo>
                      <a:pt x="9336" y="1074"/>
                    </a:lnTo>
                    <a:lnTo>
                      <a:pt x="9294" y="779"/>
                    </a:lnTo>
                    <a:lnTo>
                      <a:pt x="9252" y="506"/>
                    </a:lnTo>
                    <a:lnTo>
                      <a:pt x="9210" y="243"/>
                    </a:lnTo>
                    <a:lnTo>
                      <a:pt x="9157" y="1"/>
                    </a:lnTo>
                    <a:close/>
                  </a:path>
                </a:pathLst>
              </a:custGeom>
              <a:solidFill>
                <a:srgbClr val="D1980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" name="Google Shape;4475;p88">
                <a:extLst>
                  <a:ext uri="{FF2B5EF4-FFF2-40B4-BE49-F238E27FC236}">
                    <a16:creationId xmlns:a16="http://schemas.microsoft.com/office/drawing/2014/main" id="{3F9D4AFD-1A6D-4FD8-84FB-7741DB4AE106}"/>
                  </a:ext>
                </a:extLst>
              </p:cNvPr>
              <p:cNvSpPr/>
              <p:nvPr/>
            </p:nvSpPr>
            <p:spPr>
              <a:xfrm>
                <a:off x="1396791" y="2109692"/>
                <a:ext cx="414025" cy="578435"/>
              </a:xfrm>
              <a:custGeom>
                <a:avLst/>
                <a:gdLst/>
                <a:ahLst/>
                <a:cxnLst/>
                <a:rect l="l" t="t" r="r" b="b"/>
                <a:pathLst>
                  <a:path w="21808" h="30468" extrusionOk="0">
                    <a:moveTo>
                      <a:pt x="10609" y="0"/>
                    </a:moveTo>
                    <a:lnTo>
                      <a:pt x="10252" y="11"/>
                    </a:lnTo>
                    <a:lnTo>
                      <a:pt x="9673" y="32"/>
                    </a:lnTo>
                    <a:lnTo>
                      <a:pt x="9115" y="84"/>
                    </a:lnTo>
                    <a:lnTo>
                      <a:pt x="8568" y="147"/>
                    </a:lnTo>
                    <a:lnTo>
                      <a:pt x="8041" y="221"/>
                    </a:lnTo>
                    <a:lnTo>
                      <a:pt x="7536" y="316"/>
                    </a:lnTo>
                    <a:lnTo>
                      <a:pt x="7042" y="421"/>
                    </a:lnTo>
                    <a:lnTo>
                      <a:pt x="6568" y="547"/>
                    </a:lnTo>
                    <a:lnTo>
                      <a:pt x="6105" y="695"/>
                    </a:lnTo>
                    <a:lnTo>
                      <a:pt x="5663" y="853"/>
                    </a:lnTo>
                    <a:lnTo>
                      <a:pt x="5231" y="1021"/>
                    </a:lnTo>
                    <a:lnTo>
                      <a:pt x="4832" y="1210"/>
                    </a:lnTo>
                    <a:lnTo>
                      <a:pt x="4432" y="1410"/>
                    </a:lnTo>
                    <a:lnTo>
                      <a:pt x="4063" y="1631"/>
                    </a:lnTo>
                    <a:lnTo>
                      <a:pt x="3705" y="1873"/>
                    </a:lnTo>
                    <a:lnTo>
                      <a:pt x="3358" y="2126"/>
                    </a:lnTo>
                    <a:lnTo>
                      <a:pt x="3032" y="2389"/>
                    </a:lnTo>
                    <a:lnTo>
                      <a:pt x="2727" y="2673"/>
                    </a:lnTo>
                    <a:lnTo>
                      <a:pt x="2443" y="2968"/>
                    </a:lnTo>
                    <a:lnTo>
                      <a:pt x="2169" y="3284"/>
                    </a:lnTo>
                    <a:lnTo>
                      <a:pt x="1906" y="3610"/>
                    </a:lnTo>
                    <a:lnTo>
                      <a:pt x="1674" y="3957"/>
                    </a:lnTo>
                    <a:lnTo>
                      <a:pt x="1453" y="4315"/>
                    </a:lnTo>
                    <a:lnTo>
                      <a:pt x="1243" y="4683"/>
                    </a:lnTo>
                    <a:lnTo>
                      <a:pt x="1053" y="5073"/>
                    </a:lnTo>
                    <a:lnTo>
                      <a:pt x="885" y="5483"/>
                    </a:lnTo>
                    <a:lnTo>
                      <a:pt x="727" y="5904"/>
                    </a:lnTo>
                    <a:lnTo>
                      <a:pt x="590" y="6336"/>
                    </a:lnTo>
                    <a:lnTo>
                      <a:pt x="474" y="6788"/>
                    </a:lnTo>
                    <a:lnTo>
                      <a:pt x="369" y="7251"/>
                    </a:lnTo>
                    <a:lnTo>
                      <a:pt x="285" y="7735"/>
                    </a:lnTo>
                    <a:lnTo>
                      <a:pt x="222" y="8230"/>
                    </a:lnTo>
                    <a:lnTo>
                      <a:pt x="169" y="8746"/>
                    </a:lnTo>
                    <a:lnTo>
                      <a:pt x="96" y="9777"/>
                    </a:lnTo>
                    <a:lnTo>
                      <a:pt x="43" y="10766"/>
                    </a:lnTo>
                    <a:lnTo>
                      <a:pt x="11" y="11714"/>
                    </a:lnTo>
                    <a:lnTo>
                      <a:pt x="1" y="12608"/>
                    </a:lnTo>
                    <a:lnTo>
                      <a:pt x="11" y="13471"/>
                    </a:lnTo>
                    <a:lnTo>
                      <a:pt x="32" y="14282"/>
                    </a:lnTo>
                    <a:lnTo>
                      <a:pt x="85" y="15060"/>
                    </a:lnTo>
                    <a:lnTo>
                      <a:pt x="138" y="15797"/>
                    </a:lnTo>
                    <a:lnTo>
                      <a:pt x="222" y="16492"/>
                    </a:lnTo>
                    <a:lnTo>
                      <a:pt x="306" y="17144"/>
                    </a:lnTo>
                    <a:lnTo>
                      <a:pt x="411" y="17765"/>
                    </a:lnTo>
                    <a:lnTo>
                      <a:pt x="527" y="18354"/>
                    </a:lnTo>
                    <a:lnTo>
                      <a:pt x="643" y="18902"/>
                    </a:lnTo>
                    <a:lnTo>
                      <a:pt x="780" y="19417"/>
                    </a:lnTo>
                    <a:lnTo>
                      <a:pt x="927" y="19902"/>
                    </a:lnTo>
                    <a:lnTo>
                      <a:pt x="1074" y="20354"/>
                    </a:lnTo>
                    <a:lnTo>
                      <a:pt x="1232" y="20775"/>
                    </a:lnTo>
                    <a:lnTo>
                      <a:pt x="1401" y="21164"/>
                    </a:lnTo>
                    <a:lnTo>
                      <a:pt x="1569" y="21522"/>
                    </a:lnTo>
                    <a:lnTo>
                      <a:pt x="1737" y="21859"/>
                    </a:lnTo>
                    <a:lnTo>
                      <a:pt x="1916" y="22164"/>
                    </a:lnTo>
                    <a:lnTo>
                      <a:pt x="2095" y="22438"/>
                    </a:lnTo>
                    <a:lnTo>
                      <a:pt x="2274" y="22691"/>
                    </a:lnTo>
                    <a:lnTo>
                      <a:pt x="2443" y="22922"/>
                    </a:lnTo>
                    <a:lnTo>
                      <a:pt x="2621" y="23133"/>
                    </a:lnTo>
                    <a:lnTo>
                      <a:pt x="2800" y="23311"/>
                    </a:lnTo>
                    <a:lnTo>
                      <a:pt x="2969" y="23480"/>
                    </a:lnTo>
                    <a:lnTo>
                      <a:pt x="3127" y="23617"/>
                    </a:lnTo>
                    <a:lnTo>
                      <a:pt x="3284" y="23743"/>
                    </a:lnTo>
                    <a:lnTo>
                      <a:pt x="3442" y="23848"/>
                    </a:lnTo>
                    <a:lnTo>
                      <a:pt x="3579" y="23932"/>
                    </a:lnTo>
                    <a:lnTo>
                      <a:pt x="3716" y="24006"/>
                    </a:lnTo>
                    <a:lnTo>
                      <a:pt x="3969" y="24122"/>
                    </a:lnTo>
                    <a:lnTo>
                      <a:pt x="4221" y="24217"/>
                    </a:lnTo>
                    <a:lnTo>
                      <a:pt x="4484" y="24301"/>
                    </a:lnTo>
                    <a:lnTo>
                      <a:pt x="4747" y="24364"/>
                    </a:lnTo>
                    <a:lnTo>
                      <a:pt x="5010" y="24416"/>
                    </a:lnTo>
                    <a:lnTo>
                      <a:pt x="5274" y="24459"/>
                    </a:lnTo>
                    <a:lnTo>
                      <a:pt x="5537" y="24480"/>
                    </a:lnTo>
                    <a:lnTo>
                      <a:pt x="5800" y="24501"/>
                    </a:lnTo>
                    <a:lnTo>
                      <a:pt x="6063" y="24511"/>
                    </a:lnTo>
                    <a:lnTo>
                      <a:pt x="6315" y="24511"/>
                    </a:lnTo>
                    <a:lnTo>
                      <a:pt x="6579" y="24501"/>
                    </a:lnTo>
                    <a:lnTo>
                      <a:pt x="6831" y="24480"/>
                    </a:lnTo>
                    <a:lnTo>
                      <a:pt x="7073" y="24448"/>
                    </a:lnTo>
                    <a:lnTo>
                      <a:pt x="7315" y="24416"/>
                    </a:lnTo>
                    <a:lnTo>
                      <a:pt x="7778" y="24343"/>
                    </a:lnTo>
                    <a:lnTo>
                      <a:pt x="8220" y="24248"/>
                    </a:lnTo>
                    <a:lnTo>
                      <a:pt x="8610" y="24143"/>
                    </a:lnTo>
                    <a:lnTo>
                      <a:pt x="8968" y="24038"/>
                    </a:lnTo>
                    <a:lnTo>
                      <a:pt x="9262" y="23943"/>
                    </a:lnTo>
                    <a:lnTo>
                      <a:pt x="9515" y="23848"/>
                    </a:lnTo>
                    <a:lnTo>
                      <a:pt x="9694" y="23775"/>
                    </a:lnTo>
                    <a:lnTo>
                      <a:pt x="9852" y="23711"/>
                    </a:lnTo>
                    <a:lnTo>
                      <a:pt x="9788" y="28637"/>
                    </a:lnTo>
                    <a:lnTo>
                      <a:pt x="9894" y="28826"/>
                    </a:lnTo>
                    <a:lnTo>
                      <a:pt x="9999" y="28995"/>
                    </a:lnTo>
                    <a:lnTo>
                      <a:pt x="10104" y="29163"/>
                    </a:lnTo>
                    <a:lnTo>
                      <a:pt x="10220" y="29310"/>
                    </a:lnTo>
                    <a:lnTo>
                      <a:pt x="10346" y="29458"/>
                    </a:lnTo>
                    <a:lnTo>
                      <a:pt x="10473" y="29584"/>
                    </a:lnTo>
                    <a:lnTo>
                      <a:pt x="10609" y="29710"/>
                    </a:lnTo>
                    <a:lnTo>
                      <a:pt x="10746" y="29815"/>
                    </a:lnTo>
                    <a:lnTo>
                      <a:pt x="10883" y="29921"/>
                    </a:lnTo>
                    <a:lnTo>
                      <a:pt x="11030" y="30015"/>
                    </a:lnTo>
                    <a:lnTo>
                      <a:pt x="11178" y="30089"/>
                    </a:lnTo>
                    <a:lnTo>
                      <a:pt x="11336" y="30163"/>
                    </a:lnTo>
                    <a:lnTo>
                      <a:pt x="11493" y="30236"/>
                    </a:lnTo>
                    <a:lnTo>
                      <a:pt x="11651" y="30289"/>
                    </a:lnTo>
                    <a:lnTo>
                      <a:pt x="11820" y="30342"/>
                    </a:lnTo>
                    <a:lnTo>
                      <a:pt x="11978" y="30373"/>
                    </a:lnTo>
                    <a:lnTo>
                      <a:pt x="12146" y="30405"/>
                    </a:lnTo>
                    <a:lnTo>
                      <a:pt x="12325" y="30436"/>
                    </a:lnTo>
                    <a:lnTo>
                      <a:pt x="12493" y="30457"/>
                    </a:lnTo>
                    <a:lnTo>
                      <a:pt x="12672" y="30468"/>
                    </a:lnTo>
                    <a:lnTo>
                      <a:pt x="13030" y="30468"/>
                    </a:lnTo>
                    <a:lnTo>
                      <a:pt x="13388" y="30457"/>
                    </a:lnTo>
                    <a:lnTo>
                      <a:pt x="13746" y="30415"/>
                    </a:lnTo>
                    <a:lnTo>
                      <a:pt x="14103" y="30352"/>
                    </a:lnTo>
                    <a:lnTo>
                      <a:pt x="14461" y="30279"/>
                    </a:lnTo>
                    <a:lnTo>
                      <a:pt x="14819" y="30194"/>
                    </a:lnTo>
                    <a:lnTo>
                      <a:pt x="15166" y="30089"/>
                    </a:lnTo>
                    <a:lnTo>
                      <a:pt x="15514" y="29984"/>
                    </a:lnTo>
                    <a:lnTo>
                      <a:pt x="15840" y="29858"/>
                    </a:lnTo>
                    <a:lnTo>
                      <a:pt x="16166" y="29742"/>
                    </a:lnTo>
                    <a:lnTo>
                      <a:pt x="16471" y="29616"/>
                    </a:lnTo>
                    <a:lnTo>
                      <a:pt x="16756" y="29489"/>
                    </a:lnTo>
                    <a:lnTo>
                      <a:pt x="17282" y="29237"/>
                    </a:lnTo>
                    <a:lnTo>
                      <a:pt x="17713" y="29016"/>
                    </a:lnTo>
                    <a:lnTo>
                      <a:pt x="18040" y="28826"/>
                    </a:lnTo>
                    <a:lnTo>
                      <a:pt x="18324" y="28658"/>
                    </a:lnTo>
                    <a:lnTo>
                      <a:pt x="18282" y="28384"/>
                    </a:lnTo>
                    <a:lnTo>
                      <a:pt x="18229" y="28047"/>
                    </a:lnTo>
                    <a:lnTo>
                      <a:pt x="18166" y="27605"/>
                    </a:lnTo>
                    <a:lnTo>
                      <a:pt x="18092" y="27069"/>
                    </a:lnTo>
                    <a:lnTo>
                      <a:pt x="18029" y="26458"/>
                    </a:lnTo>
                    <a:lnTo>
                      <a:pt x="17976" y="25774"/>
                    </a:lnTo>
                    <a:lnTo>
                      <a:pt x="17945" y="25027"/>
                    </a:lnTo>
                    <a:lnTo>
                      <a:pt x="17924" y="24638"/>
                    </a:lnTo>
                    <a:lnTo>
                      <a:pt x="17924" y="24238"/>
                    </a:lnTo>
                    <a:lnTo>
                      <a:pt x="17924" y="23838"/>
                    </a:lnTo>
                    <a:lnTo>
                      <a:pt x="17934" y="23427"/>
                    </a:lnTo>
                    <a:lnTo>
                      <a:pt x="17955" y="23017"/>
                    </a:lnTo>
                    <a:lnTo>
                      <a:pt x="17987" y="22606"/>
                    </a:lnTo>
                    <a:lnTo>
                      <a:pt x="18029" y="22185"/>
                    </a:lnTo>
                    <a:lnTo>
                      <a:pt x="18082" y="21775"/>
                    </a:lnTo>
                    <a:lnTo>
                      <a:pt x="18145" y="21354"/>
                    </a:lnTo>
                    <a:lnTo>
                      <a:pt x="18218" y="20954"/>
                    </a:lnTo>
                    <a:lnTo>
                      <a:pt x="18303" y="20554"/>
                    </a:lnTo>
                    <a:lnTo>
                      <a:pt x="18408" y="20154"/>
                    </a:lnTo>
                    <a:lnTo>
                      <a:pt x="18534" y="19775"/>
                    </a:lnTo>
                    <a:lnTo>
                      <a:pt x="18671" y="19396"/>
                    </a:lnTo>
                    <a:lnTo>
                      <a:pt x="18818" y="19039"/>
                    </a:lnTo>
                    <a:lnTo>
                      <a:pt x="18987" y="18702"/>
                    </a:lnTo>
                    <a:lnTo>
                      <a:pt x="19334" y="18060"/>
                    </a:lnTo>
                    <a:lnTo>
                      <a:pt x="19650" y="17502"/>
                    </a:lnTo>
                    <a:lnTo>
                      <a:pt x="19934" y="17018"/>
                    </a:lnTo>
                    <a:lnTo>
                      <a:pt x="20187" y="16597"/>
                    </a:lnTo>
                    <a:lnTo>
                      <a:pt x="20418" y="16239"/>
                    </a:lnTo>
                    <a:lnTo>
                      <a:pt x="20629" y="15944"/>
                    </a:lnTo>
                    <a:lnTo>
                      <a:pt x="20807" y="15692"/>
                    </a:lnTo>
                    <a:lnTo>
                      <a:pt x="20955" y="15492"/>
                    </a:lnTo>
                    <a:lnTo>
                      <a:pt x="21092" y="15334"/>
                    </a:lnTo>
                    <a:lnTo>
                      <a:pt x="21207" y="15218"/>
                    </a:lnTo>
                    <a:lnTo>
                      <a:pt x="21292" y="15124"/>
                    </a:lnTo>
                    <a:lnTo>
                      <a:pt x="21365" y="15060"/>
                    </a:lnTo>
                    <a:lnTo>
                      <a:pt x="21460" y="14997"/>
                    </a:lnTo>
                    <a:lnTo>
                      <a:pt x="21492" y="14987"/>
                    </a:lnTo>
                    <a:lnTo>
                      <a:pt x="21555" y="14703"/>
                    </a:lnTo>
                    <a:lnTo>
                      <a:pt x="21618" y="14418"/>
                    </a:lnTo>
                    <a:lnTo>
                      <a:pt x="21670" y="14124"/>
                    </a:lnTo>
                    <a:lnTo>
                      <a:pt x="21713" y="13818"/>
                    </a:lnTo>
                    <a:lnTo>
                      <a:pt x="21744" y="13513"/>
                    </a:lnTo>
                    <a:lnTo>
                      <a:pt x="21776" y="13198"/>
                    </a:lnTo>
                    <a:lnTo>
                      <a:pt x="21797" y="12892"/>
                    </a:lnTo>
                    <a:lnTo>
                      <a:pt x="21807" y="12566"/>
                    </a:lnTo>
                    <a:lnTo>
                      <a:pt x="21807" y="12250"/>
                    </a:lnTo>
                    <a:lnTo>
                      <a:pt x="21807" y="11924"/>
                    </a:lnTo>
                    <a:lnTo>
                      <a:pt x="21797" y="11608"/>
                    </a:lnTo>
                    <a:lnTo>
                      <a:pt x="21776" y="11282"/>
                    </a:lnTo>
                    <a:lnTo>
                      <a:pt x="21755" y="10956"/>
                    </a:lnTo>
                    <a:lnTo>
                      <a:pt x="21723" y="10630"/>
                    </a:lnTo>
                    <a:lnTo>
                      <a:pt x="21681" y="10303"/>
                    </a:lnTo>
                    <a:lnTo>
                      <a:pt x="21628" y="9977"/>
                    </a:lnTo>
                    <a:lnTo>
                      <a:pt x="21576" y="9651"/>
                    </a:lnTo>
                    <a:lnTo>
                      <a:pt x="21513" y="9335"/>
                    </a:lnTo>
                    <a:lnTo>
                      <a:pt x="21439" y="9009"/>
                    </a:lnTo>
                    <a:lnTo>
                      <a:pt x="21365" y="8693"/>
                    </a:lnTo>
                    <a:lnTo>
                      <a:pt x="21281" y="8377"/>
                    </a:lnTo>
                    <a:lnTo>
                      <a:pt x="21186" y="8072"/>
                    </a:lnTo>
                    <a:lnTo>
                      <a:pt x="21092" y="7767"/>
                    </a:lnTo>
                    <a:lnTo>
                      <a:pt x="20986" y="7462"/>
                    </a:lnTo>
                    <a:lnTo>
                      <a:pt x="20871" y="7167"/>
                    </a:lnTo>
                    <a:lnTo>
                      <a:pt x="20755" y="6883"/>
                    </a:lnTo>
                    <a:lnTo>
                      <a:pt x="20629" y="6599"/>
                    </a:lnTo>
                    <a:lnTo>
                      <a:pt x="20492" y="6325"/>
                    </a:lnTo>
                    <a:lnTo>
                      <a:pt x="20355" y="6052"/>
                    </a:lnTo>
                    <a:lnTo>
                      <a:pt x="20208" y="5799"/>
                    </a:lnTo>
                    <a:lnTo>
                      <a:pt x="20060" y="5546"/>
                    </a:lnTo>
                    <a:lnTo>
                      <a:pt x="19892" y="5304"/>
                    </a:lnTo>
                    <a:lnTo>
                      <a:pt x="19597" y="4852"/>
                    </a:lnTo>
                    <a:lnTo>
                      <a:pt x="19387" y="4568"/>
                    </a:lnTo>
                    <a:lnTo>
                      <a:pt x="19176" y="4294"/>
                    </a:lnTo>
                    <a:lnTo>
                      <a:pt x="18966" y="4020"/>
                    </a:lnTo>
                    <a:lnTo>
                      <a:pt x="18734" y="3757"/>
                    </a:lnTo>
                    <a:lnTo>
                      <a:pt x="18503" y="3505"/>
                    </a:lnTo>
                    <a:lnTo>
                      <a:pt x="18271" y="3252"/>
                    </a:lnTo>
                    <a:lnTo>
                      <a:pt x="18019" y="3010"/>
                    </a:lnTo>
                    <a:lnTo>
                      <a:pt x="17766" y="2778"/>
                    </a:lnTo>
                    <a:lnTo>
                      <a:pt x="17513" y="2557"/>
                    </a:lnTo>
                    <a:lnTo>
                      <a:pt x="17240" y="2336"/>
                    </a:lnTo>
                    <a:lnTo>
                      <a:pt x="16977" y="2136"/>
                    </a:lnTo>
                    <a:lnTo>
                      <a:pt x="16692" y="1937"/>
                    </a:lnTo>
                    <a:lnTo>
                      <a:pt x="16408" y="1747"/>
                    </a:lnTo>
                    <a:lnTo>
                      <a:pt x="16124" y="1558"/>
                    </a:lnTo>
                    <a:lnTo>
                      <a:pt x="15829" y="1389"/>
                    </a:lnTo>
                    <a:lnTo>
                      <a:pt x="15535" y="1231"/>
                    </a:lnTo>
                    <a:lnTo>
                      <a:pt x="15230" y="1074"/>
                    </a:lnTo>
                    <a:lnTo>
                      <a:pt x="14924" y="926"/>
                    </a:lnTo>
                    <a:lnTo>
                      <a:pt x="14609" y="789"/>
                    </a:lnTo>
                    <a:lnTo>
                      <a:pt x="14293" y="674"/>
                    </a:lnTo>
                    <a:lnTo>
                      <a:pt x="13967" y="558"/>
                    </a:lnTo>
                    <a:lnTo>
                      <a:pt x="13651" y="453"/>
                    </a:lnTo>
                    <a:lnTo>
                      <a:pt x="13325" y="358"/>
                    </a:lnTo>
                    <a:lnTo>
                      <a:pt x="12988" y="274"/>
                    </a:lnTo>
                    <a:lnTo>
                      <a:pt x="12662" y="200"/>
                    </a:lnTo>
                    <a:lnTo>
                      <a:pt x="12325" y="137"/>
                    </a:lnTo>
                    <a:lnTo>
                      <a:pt x="11978" y="84"/>
                    </a:lnTo>
                    <a:lnTo>
                      <a:pt x="11641" y="53"/>
                    </a:lnTo>
                    <a:lnTo>
                      <a:pt x="11293" y="21"/>
                    </a:lnTo>
                    <a:lnTo>
                      <a:pt x="10946" y="0"/>
                    </a:lnTo>
                    <a:close/>
                  </a:path>
                </a:pathLst>
              </a:custGeom>
              <a:solidFill>
                <a:srgbClr val="FFC0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4476;p88">
                <a:extLst>
                  <a:ext uri="{FF2B5EF4-FFF2-40B4-BE49-F238E27FC236}">
                    <a16:creationId xmlns:a16="http://schemas.microsoft.com/office/drawing/2014/main" id="{C947E0D5-8784-407E-A0D4-28D48C1F8096}"/>
                  </a:ext>
                </a:extLst>
              </p:cNvPr>
              <p:cNvSpPr/>
              <p:nvPr/>
            </p:nvSpPr>
            <p:spPr>
              <a:xfrm>
                <a:off x="1413973" y="2028568"/>
                <a:ext cx="451786" cy="480548"/>
              </a:xfrm>
              <a:custGeom>
                <a:avLst/>
                <a:gdLst/>
                <a:ahLst/>
                <a:cxnLst/>
                <a:rect l="l" t="t" r="r" b="b"/>
                <a:pathLst>
                  <a:path w="23797" h="25312" extrusionOk="0">
                    <a:moveTo>
                      <a:pt x="11125" y="0"/>
                    </a:moveTo>
                    <a:lnTo>
                      <a:pt x="10746" y="11"/>
                    </a:lnTo>
                    <a:lnTo>
                      <a:pt x="10367" y="32"/>
                    </a:lnTo>
                    <a:lnTo>
                      <a:pt x="9978" y="74"/>
                    </a:lnTo>
                    <a:lnTo>
                      <a:pt x="9599" y="116"/>
                    </a:lnTo>
                    <a:lnTo>
                      <a:pt x="9210" y="169"/>
                    </a:lnTo>
                    <a:lnTo>
                      <a:pt x="8820" y="242"/>
                    </a:lnTo>
                    <a:lnTo>
                      <a:pt x="8420" y="316"/>
                    </a:lnTo>
                    <a:lnTo>
                      <a:pt x="8031" y="411"/>
                    </a:lnTo>
                    <a:lnTo>
                      <a:pt x="7631" y="505"/>
                    </a:lnTo>
                    <a:lnTo>
                      <a:pt x="7231" y="621"/>
                    </a:lnTo>
                    <a:lnTo>
                      <a:pt x="6831" y="737"/>
                    </a:lnTo>
                    <a:lnTo>
                      <a:pt x="6421" y="874"/>
                    </a:lnTo>
                    <a:lnTo>
                      <a:pt x="6021" y="1021"/>
                    </a:lnTo>
                    <a:lnTo>
                      <a:pt x="5610" y="1168"/>
                    </a:lnTo>
                    <a:lnTo>
                      <a:pt x="5221" y="1337"/>
                    </a:lnTo>
                    <a:lnTo>
                      <a:pt x="4779" y="1547"/>
                    </a:lnTo>
                    <a:lnTo>
                      <a:pt x="4316" y="1800"/>
                    </a:lnTo>
                    <a:lnTo>
                      <a:pt x="3832" y="2095"/>
                    </a:lnTo>
                    <a:lnTo>
                      <a:pt x="3579" y="2252"/>
                    </a:lnTo>
                    <a:lnTo>
                      <a:pt x="3337" y="2421"/>
                    </a:lnTo>
                    <a:lnTo>
                      <a:pt x="3085" y="2600"/>
                    </a:lnTo>
                    <a:lnTo>
                      <a:pt x="2832" y="2779"/>
                    </a:lnTo>
                    <a:lnTo>
                      <a:pt x="2590" y="2968"/>
                    </a:lnTo>
                    <a:lnTo>
                      <a:pt x="2348" y="3168"/>
                    </a:lnTo>
                    <a:lnTo>
                      <a:pt x="2106" y="3378"/>
                    </a:lnTo>
                    <a:lnTo>
                      <a:pt x="1874" y="3589"/>
                    </a:lnTo>
                    <a:lnTo>
                      <a:pt x="1653" y="3799"/>
                    </a:lnTo>
                    <a:lnTo>
                      <a:pt x="1432" y="4031"/>
                    </a:lnTo>
                    <a:lnTo>
                      <a:pt x="1232" y="4252"/>
                    </a:lnTo>
                    <a:lnTo>
                      <a:pt x="1043" y="4484"/>
                    </a:lnTo>
                    <a:lnTo>
                      <a:pt x="853" y="4726"/>
                    </a:lnTo>
                    <a:lnTo>
                      <a:pt x="685" y="4968"/>
                    </a:lnTo>
                    <a:lnTo>
                      <a:pt x="538" y="5210"/>
                    </a:lnTo>
                    <a:lnTo>
                      <a:pt x="401" y="5462"/>
                    </a:lnTo>
                    <a:lnTo>
                      <a:pt x="285" y="5715"/>
                    </a:lnTo>
                    <a:lnTo>
                      <a:pt x="180" y="5967"/>
                    </a:lnTo>
                    <a:lnTo>
                      <a:pt x="106" y="6231"/>
                    </a:lnTo>
                    <a:lnTo>
                      <a:pt x="43" y="6483"/>
                    </a:lnTo>
                    <a:lnTo>
                      <a:pt x="11" y="6746"/>
                    </a:lnTo>
                    <a:lnTo>
                      <a:pt x="1" y="7009"/>
                    </a:lnTo>
                    <a:lnTo>
                      <a:pt x="11" y="7146"/>
                    </a:lnTo>
                    <a:lnTo>
                      <a:pt x="22" y="7272"/>
                    </a:lnTo>
                    <a:lnTo>
                      <a:pt x="33" y="7409"/>
                    </a:lnTo>
                    <a:lnTo>
                      <a:pt x="54" y="7536"/>
                    </a:lnTo>
                    <a:lnTo>
                      <a:pt x="106" y="7746"/>
                    </a:lnTo>
                    <a:lnTo>
                      <a:pt x="180" y="7957"/>
                    </a:lnTo>
                    <a:lnTo>
                      <a:pt x="264" y="8157"/>
                    </a:lnTo>
                    <a:lnTo>
                      <a:pt x="359" y="8356"/>
                    </a:lnTo>
                    <a:lnTo>
                      <a:pt x="464" y="8546"/>
                    </a:lnTo>
                    <a:lnTo>
                      <a:pt x="590" y="8725"/>
                    </a:lnTo>
                    <a:lnTo>
                      <a:pt x="717" y="8904"/>
                    </a:lnTo>
                    <a:lnTo>
                      <a:pt x="864" y="9072"/>
                    </a:lnTo>
                    <a:lnTo>
                      <a:pt x="1011" y="9241"/>
                    </a:lnTo>
                    <a:lnTo>
                      <a:pt x="1169" y="9409"/>
                    </a:lnTo>
                    <a:lnTo>
                      <a:pt x="1338" y="9567"/>
                    </a:lnTo>
                    <a:lnTo>
                      <a:pt x="1516" y="9725"/>
                    </a:lnTo>
                    <a:lnTo>
                      <a:pt x="1695" y="9872"/>
                    </a:lnTo>
                    <a:lnTo>
                      <a:pt x="1885" y="10019"/>
                    </a:lnTo>
                    <a:lnTo>
                      <a:pt x="2274" y="10314"/>
                    </a:lnTo>
                    <a:lnTo>
                      <a:pt x="2674" y="10588"/>
                    </a:lnTo>
                    <a:lnTo>
                      <a:pt x="3085" y="10861"/>
                    </a:lnTo>
                    <a:lnTo>
                      <a:pt x="3905" y="11387"/>
                    </a:lnTo>
                    <a:lnTo>
                      <a:pt x="4305" y="11640"/>
                    </a:lnTo>
                    <a:lnTo>
                      <a:pt x="4684" y="11903"/>
                    </a:lnTo>
                    <a:lnTo>
                      <a:pt x="5032" y="12166"/>
                    </a:lnTo>
                    <a:lnTo>
                      <a:pt x="5200" y="12303"/>
                    </a:lnTo>
                    <a:lnTo>
                      <a:pt x="5358" y="12440"/>
                    </a:lnTo>
                    <a:lnTo>
                      <a:pt x="6042" y="13040"/>
                    </a:lnTo>
                    <a:lnTo>
                      <a:pt x="6379" y="13334"/>
                    </a:lnTo>
                    <a:lnTo>
                      <a:pt x="6694" y="13629"/>
                    </a:lnTo>
                    <a:lnTo>
                      <a:pt x="7000" y="13934"/>
                    </a:lnTo>
                    <a:lnTo>
                      <a:pt x="7294" y="14240"/>
                    </a:lnTo>
                    <a:lnTo>
                      <a:pt x="7568" y="14555"/>
                    </a:lnTo>
                    <a:lnTo>
                      <a:pt x="7831" y="14882"/>
                    </a:lnTo>
                    <a:lnTo>
                      <a:pt x="7947" y="15050"/>
                    </a:lnTo>
                    <a:lnTo>
                      <a:pt x="8063" y="15218"/>
                    </a:lnTo>
                    <a:lnTo>
                      <a:pt x="8178" y="15397"/>
                    </a:lnTo>
                    <a:lnTo>
                      <a:pt x="8284" y="15587"/>
                    </a:lnTo>
                    <a:lnTo>
                      <a:pt x="8378" y="15776"/>
                    </a:lnTo>
                    <a:lnTo>
                      <a:pt x="8473" y="15966"/>
                    </a:lnTo>
                    <a:lnTo>
                      <a:pt x="8557" y="16166"/>
                    </a:lnTo>
                    <a:lnTo>
                      <a:pt x="8631" y="16366"/>
                    </a:lnTo>
                    <a:lnTo>
                      <a:pt x="8705" y="16587"/>
                    </a:lnTo>
                    <a:lnTo>
                      <a:pt x="8768" y="16797"/>
                    </a:lnTo>
                    <a:lnTo>
                      <a:pt x="8831" y="17029"/>
                    </a:lnTo>
                    <a:lnTo>
                      <a:pt x="8873" y="17260"/>
                    </a:lnTo>
                    <a:lnTo>
                      <a:pt x="8915" y="17502"/>
                    </a:lnTo>
                    <a:lnTo>
                      <a:pt x="8947" y="17755"/>
                    </a:lnTo>
                    <a:lnTo>
                      <a:pt x="8978" y="18018"/>
                    </a:lnTo>
                    <a:lnTo>
                      <a:pt x="8989" y="18291"/>
                    </a:lnTo>
                    <a:lnTo>
                      <a:pt x="9010" y="18555"/>
                    </a:lnTo>
                    <a:lnTo>
                      <a:pt x="9031" y="18818"/>
                    </a:lnTo>
                    <a:lnTo>
                      <a:pt x="9062" y="19060"/>
                    </a:lnTo>
                    <a:lnTo>
                      <a:pt x="9115" y="19291"/>
                    </a:lnTo>
                    <a:lnTo>
                      <a:pt x="9157" y="19512"/>
                    </a:lnTo>
                    <a:lnTo>
                      <a:pt x="9220" y="19712"/>
                    </a:lnTo>
                    <a:lnTo>
                      <a:pt x="9294" y="19912"/>
                    </a:lnTo>
                    <a:lnTo>
                      <a:pt x="9368" y="20091"/>
                    </a:lnTo>
                    <a:lnTo>
                      <a:pt x="9441" y="20260"/>
                    </a:lnTo>
                    <a:lnTo>
                      <a:pt x="9536" y="20407"/>
                    </a:lnTo>
                    <a:lnTo>
                      <a:pt x="9620" y="20554"/>
                    </a:lnTo>
                    <a:lnTo>
                      <a:pt x="9725" y="20680"/>
                    </a:lnTo>
                    <a:lnTo>
                      <a:pt x="9831" y="20796"/>
                    </a:lnTo>
                    <a:lnTo>
                      <a:pt x="9936" y="20901"/>
                    </a:lnTo>
                    <a:lnTo>
                      <a:pt x="10052" y="20986"/>
                    </a:lnTo>
                    <a:lnTo>
                      <a:pt x="10167" y="21059"/>
                    </a:lnTo>
                    <a:lnTo>
                      <a:pt x="10283" y="21122"/>
                    </a:lnTo>
                    <a:lnTo>
                      <a:pt x="10410" y="21165"/>
                    </a:lnTo>
                    <a:lnTo>
                      <a:pt x="10536" y="21207"/>
                    </a:lnTo>
                    <a:lnTo>
                      <a:pt x="10662" y="21228"/>
                    </a:lnTo>
                    <a:lnTo>
                      <a:pt x="10788" y="21228"/>
                    </a:lnTo>
                    <a:lnTo>
                      <a:pt x="10925" y="21217"/>
                    </a:lnTo>
                    <a:lnTo>
                      <a:pt x="11052" y="21196"/>
                    </a:lnTo>
                    <a:lnTo>
                      <a:pt x="11188" y="21165"/>
                    </a:lnTo>
                    <a:lnTo>
                      <a:pt x="11315" y="21112"/>
                    </a:lnTo>
                    <a:lnTo>
                      <a:pt x="11451" y="21049"/>
                    </a:lnTo>
                    <a:lnTo>
                      <a:pt x="11588" y="20965"/>
                    </a:lnTo>
                    <a:lnTo>
                      <a:pt x="11715" y="20870"/>
                    </a:lnTo>
                    <a:lnTo>
                      <a:pt x="11841" y="20765"/>
                    </a:lnTo>
                    <a:lnTo>
                      <a:pt x="11967" y="20638"/>
                    </a:lnTo>
                    <a:lnTo>
                      <a:pt x="12093" y="20502"/>
                    </a:lnTo>
                    <a:lnTo>
                      <a:pt x="12220" y="20354"/>
                    </a:lnTo>
                    <a:lnTo>
                      <a:pt x="12609" y="19849"/>
                    </a:lnTo>
                    <a:lnTo>
                      <a:pt x="12883" y="19523"/>
                    </a:lnTo>
                    <a:lnTo>
                      <a:pt x="13177" y="19186"/>
                    </a:lnTo>
                    <a:lnTo>
                      <a:pt x="13483" y="18870"/>
                    </a:lnTo>
                    <a:lnTo>
                      <a:pt x="13630" y="18723"/>
                    </a:lnTo>
                    <a:lnTo>
                      <a:pt x="13777" y="18586"/>
                    </a:lnTo>
                    <a:lnTo>
                      <a:pt x="13925" y="18481"/>
                    </a:lnTo>
                    <a:lnTo>
                      <a:pt x="14051" y="18386"/>
                    </a:lnTo>
                    <a:lnTo>
                      <a:pt x="14177" y="18323"/>
                    </a:lnTo>
                    <a:lnTo>
                      <a:pt x="14240" y="18302"/>
                    </a:lnTo>
                    <a:lnTo>
                      <a:pt x="14293" y="18291"/>
                    </a:lnTo>
                    <a:lnTo>
                      <a:pt x="14367" y="18281"/>
                    </a:lnTo>
                    <a:lnTo>
                      <a:pt x="14440" y="18281"/>
                    </a:lnTo>
                    <a:lnTo>
                      <a:pt x="14503" y="18291"/>
                    </a:lnTo>
                    <a:lnTo>
                      <a:pt x="14567" y="18313"/>
                    </a:lnTo>
                    <a:lnTo>
                      <a:pt x="14630" y="18344"/>
                    </a:lnTo>
                    <a:lnTo>
                      <a:pt x="14682" y="18386"/>
                    </a:lnTo>
                    <a:lnTo>
                      <a:pt x="14735" y="18439"/>
                    </a:lnTo>
                    <a:lnTo>
                      <a:pt x="14777" y="18491"/>
                    </a:lnTo>
                    <a:lnTo>
                      <a:pt x="14861" y="18618"/>
                    </a:lnTo>
                    <a:lnTo>
                      <a:pt x="14935" y="18776"/>
                    </a:lnTo>
                    <a:lnTo>
                      <a:pt x="14998" y="18954"/>
                    </a:lnTo>
                    <a:lnTo>
                      <a:pt x="15051" y="19144"/>
                    </a:lnTo>
                    <a:lnTo>
                      <a:pt x="15103" y="19344"/>
                    </a:lnTo>
                    <a:lnTo>
                      <a:pt x="15145" y="19554"/>
                    </a:lnTo>
                    <a:lnTo>
                      <a:pt x="15219" y="19975"/>
                    </a:lnTo>
                    <a:lnTo>
                      <a:pt x="15282" y="20375"/>
                    </a:lnTo>
                    <a:lnTo>
                      <a:pt x="15324" y="20554"/>
                    </a:lnTo>
                    <a:lnTo>
                      <a:pt x="15366" y="20712"/>
                    </a:lnTo>
                    <a:lnTo>
                      <a:pt x="15398" y="20870"/>
                    </a:lnTo>
                    <a:lnTo>
                      <a:pt x="15430" y="21017"/>
                    </a:lnTo>
                    <a:lnTo>
                      <a:pt x="15472" y="21333"/>
                    </a:lnTo>
                    <a:lnTo>
                      <a:pt x="15493" y="21649"/>
                    </a:lnTo>
                    <a:lnTo>
                      <a:pt x="15503" y="21964"/>
                    </a:lnTo>
                    <a:lnTo>
                      <a:pt x="15503" y="22596"/>
                    </a:lnTo>
                    <a:lnTo>
                      <a:pt x="15514" y="22922"/>
                    </a:lnTo>
                    <a:lnTo>
                      <a:pt x="15524" y="23238"/>
                    </a:lnTo>
                    <a:lnTo>
                      <a:pt x="15545" y="23396"/>
                    </a:lnTo>
                    <a:lnTo>
                      <a:pt x="15566" y="23554"/>
                    </a:lnTo>
                    <a:lnTo>
                      <a:pt x="15598" y="23711"/>
                    </a:lnTo>
                    <a:lnTo>
                      <a:pt x="15630" y="23869"/>
                    </a:lnTo>
                    <a:lnTo>
                      <a:pt x="15682" y="24027"/>
                    </a:lnTo>
                    <a:lnTo>
                      <a:pt x="15735" y="24175"/>
                    </a:lnTo>
                    <a:lnTo>
                      <a:pt x="15787" y="24332"/>
                    </a:lnTo>
                    <a:lnTo>
                      <a:pt x="15861" y="24469"/>
                    </a:lnTo>
                    <a:lnTo>
                      <a:pt x="15935" y="24606"/>
                    </a:lnTo>
                    <a:lnTo>
                      <a:pt x="16019" y="24743"/>
                    </a:lnTo>
                    <a:lnTo>
                      <a:pt x="16114" y="24859"/>
                    </a:lnTo>
                    <a:lnTo>
                      <a:pt x="16219" y="24974"/>
                    </a:lnTo>
                    <a:lnTo>
                      <a:pt x="16335" y="25080"/>
                    </a:lnTo>
                    <a:lnTo>
                      <a:pt x="16450" y="25174"/>
                    </a:lnTo>
                    <a:lnTo>
                      <a:pt x="16587" y="25248"/>
                    </a:lnTo>
                    <a:lnTo>
                      <a:pt x="16724" y="25311"/>
                    </a:lnTo>
                    <a:lnTo>
                      <a:pt x="17071" y="25216"/>
                    </a:lnTo>
                    <a:lnTo>
                      <a:pt x="17419" y="25101"/>
                    </a:lnTo>
                    <a:lnTo>
                      <a:pt x="17745" y="24974"/>
                    </a:lnTo>
                    <a:lnTo>
                      <a:pt x="18071" y="24827"/>
                    </a:lnTo>
                    <a:lnTo>
                      <a:pt x="18387" y="24680"/>
                    </a:lnTo>
                    <a:lnTo>
                      <a:pt x="18703" y="24501"/>
                    </a:lnTo>
                    <a:lnTo>
                      <a:pt x="19008" y="24322"/>
                    </a:lnTo>
                    <a:lnTo>
                      <a:pt x="19303" y="24132"/>
                    </a:lnTo>
                    <a:lnTo>
                      <a:pt x="19587" y="23922"/>
                    </a:lnTo>
                    <a:lnTo>
                      <a:pt x="19871" y="23701"/>
                    </a:lnTo>
                    <a:lnTo>
                      <a:pt x="20145" y="23469"/>
                    </a:lnTo>
                    <a:lnTo>
                      <a:pt x="20408" y="23238"/>
                    </a:lnTo>
                    <a:lnTo>
                      <a:pt x="20660" y="22985"/>
                    </a:lnTo>
                    <a:lnTo>
                      <a:pt x="20902" y="22722"/>
                    </a:lnTo>
                    <a:lnTo>
                      <a:pt x="21144" y="22449"/>
                    </a:lnTo>
                    <a:lnTo>
                      <a:pt x="21376" y="22175"/>
                    </a:lnTo>
                    <a:lnTo>
                      <a:pt x="21597" y="21891"/>
                    </a:lnTo>
                    <a:lnTo>
                      <a:pt x="21807" y="21596"/>
                    </a:lnTo>
                    <a:lnTo>
                      <a:pt x="22007" y="21291"/>
                    </a:lnTo>
                    <a:lnTo>
                      <a:pt x="22197" y="20986"/>
                    </a:lnTo>
                    <a:lnTo>
                      <a:pt x="22376" y="20670"/>
                    </a:lnTo>
                    <a:lnTo>
                      <a:pt x="22544" y="20354"/>
                    </a:lnTo>
                    <a:lnTo>
                      <a:pt x="22702" y="20028"/>
                    </a:lnTo>
                    <a:lnTo>
                      <a:pt x="22860" y="19691"/>
                    </a:lnTo>
                    <a:lnTo>
                      <a:pt x="22997" y="19354"/>
                    </a:lnTo>
                    <a:lnTo>
                      <a:pt x="23123" y="19018"/>
                    </a:lnTo>
                    <a:lnTo>
                      <a:pt x="23239" y="18670"/>
                    </a:lnTo>
                    <a:lnTo>
                      <a:pt x="23344" y="18323"/>
                    </a:lnTo>
                    <a:lnTo>
                      <a:pt x="23439" y="17976"/>
                    </a:lnTo>
                    <a:lnTo>
                      <a:pt x="23523" y="17618"/>
                    </a:lnTo>
                    <a:lnTo>
                      <a:pt x="23596" y="17271"/>
                    </a:lnTo>
                    <a:lnTo>
                      <a:pt x="23660" y="16913"/>
                    </a:lnTo>
                    <a:lnTo>
                      <a:pt x="23702" y="16555"/>
                    </a:lnTo>
                    <a:lnTo>
                      <a:pt x="23744" y="16197"/>
                    </a:lnTo>
                    <a:lnTo>
                      <a:pt x="23765" y="15839"/>
                    </a:lnTo>
                    <a:lnTo>
                      <a:pt x="23786" y="15481"/>
                    </a:lnTo>
                    <a:lnTo>
                      <a:pt x="23796" y="15124"/>
                    </a:lnTo>
                    <a:lnTo>
                      <a:pt x="23796" y="14766"/>
                    </a:lnTo>
                    <a:lnTo>
                      <a:pt x="23786" y="14408"/>
                    </a:lnTo>
                    <a:lnTo>
                      <a:pt x="23765" y="14050"/>
                    </a:lnTo>
                    <a:lnTo>
                      <a:pt x="23733" y="13703"/>
                    </a:lnTo>
                    <a:lnTo>
                      <a:pt x="23702" y="13345"/>
                    </a:lnTo>
                    <a:lnTo>
                      <a:pt x="23660" y="12987"/>
                    </a:lnTo>
                    <a:lnTo>
                      <a:pt x="23596" y="12629"/>
                    </a:lnTo>
                    <a:lnTo>
                      <a:pt x="23544" y="12282"/>
                    </a:lnTo>
                    <a:lnTo>
                      <a:pt x="23470" y="11924"/>
                    </a:lnTo>
                    <a:lnTo>
                      <a:pt x="23397" y="11577"/>
                    </a:lnTo>
                    <a:lnTo>
                      <a:pt x="23312" y="11219"/>
                    </a:lnTo>
                    <a:lnTo>
                      <a:pt x="23218" y="10872"/>
                    </a:lnTo>
                    <a:lnTo>
                      <a:pt x="23123" y="10524"/>
                    </a:lnTo>
                    <a:lnTo>
                      <a:pt x="23018" y="10177"/>
                    </a:lnTo>
                    <a:lnTo>
                      <a:pt x="22902" y="9840"/>
                    </a:lnTo>
                    <a:lnTo>
                      <a:pt x="22786" y="9493"/>
                    </a:lnTo>
                    <a:lnTo>
                      <a:pt x="22660" y="9156"/>
                    </a:lnTo>
                    <a:lnTo>
                      <a:pt x="22386" y="8483"/>
                    </a:lnTo>
                    <a:lnTo>
                      <a:pt x="22102" y="7820"/>
                    </a:lnTo>
                    <a:lnTo>
                      <a:pt x="21786" y="7157"/>
                    </a:lnTo>
                    <a:lnTo>
                      <a:pt x="21450" y="6515"/>
                    </a:lnTo>
                    <a:lnTo>
                      <a:pt x="21102" y="5883"/>
                    </a:lnTo>
                    <a:lnTo>
                      <a:pt x="20744" y="5273"/>
                    </a:lnTo>
                    <a:lnTo>
                      <a:pt x="20555" y="4968"/>
                    </a:lnTo>
                    <a:lnTo>
                      <a:pt x="20355" y="4662"/>
                    </a:lnTo>
                    <a:lnTo>
                      <a:pt x="20155" y="4368"/>
                    </a:lnTo>
                    <a:lnTo>
                      <a:pt x="19945" y="4084"/>
                    </a:lnTo>
                    <a:lnTo>
                      <a:pt x="19724" y="3799"/>
                    </a:lnTo>
                    <a:lnTo>
                      <a:pt x="19503" y="3526"/>
                    </a:lnTo>
                    <a:lnTo>
                      <a:pt x="19271" y="3252"/>
                    </a:lnTo>
                    <a:lnTo>
                      <a:pt x="19029" y="2989"/>
                    </a:lnTo>
                    <a:lnTo>
                      <a:pt x="18776" y="2747"/>
                    </a:lnTo>
                    <a:lnTo>
                      <a:pt x="18524" y="2505"/>
                    </a:lnTo>
                    <a:lnTo>
                      <a:pt x="18250" y="2273"/>
                    </a:lnTo>
                    <a:lnTo>
                      <a:pt x="17977" y="2052"/>
                    </a:lnTo>
                    <a:lnTo>
                      <a:pt x="17682" y="1852"/>
                    </a:lnTo>
                    <a:lnTo>
                      <a:pt x="17387" y="1652"/>
                    </a:lnTo>
                    <a:lnTo>
                      <a:pt x="17071" y="1474"/>
                    </a:lnTo>
                    <a:lnTo>
                      <a:pt x="16745" y="1295"/>
                    </a:lnTo>
                    <a:lnTo>
                      <a:pt x="16419" y="1126"/>
                    </a:lnTo>
                    <a:lnTo>
                      <a:pt x="16093" y="979"/>
                    </a:lnTo>
                    <a:lnTo>
                      <a:pt x="15756" y="832"/>
                    </a:lnTo>
                    <a:lnTo>
                      <a:pt x="15419" y="705"/>
                    </a:lnTo>
                    <a:lnTo>
                      <a:pt x="15082" y="590"/>
                    </a:lnTo>
                    <a:lnTo>
                      <a:pt x="14735" y="474"/>
                    </a:lnTo>
                    <a:lnTo>
                      <a:pt x="14388" y="379"/>
                    </a:lnTo>
                    <a:lnTo>
                      <a:pt x="14040" y="295"/>
                    </a:lnTo>
                    <a:lnTo>
                      <a:pt x="13693" y="221"/>
                    </a:lnTo>
                    <a:lnTo>
                      <a:pt x="13335" y="158"/>
                    </a:lnTo>
                    <a:lnTo>
                      <a:pt x="12967" y="105"/>
                    </a:lnTo>
                    <a:lnTo>
                      <a:pt x="12609" y="63"/>
                    </a:lnTo>
                    <a:lnTo>
                      <a:pt x="12241" y="32"/>
                    </a:lnTo>
                    <a:lnTo>
                      <a:pt x="11872" y="11"/>
                    </a:lnTo>
                    <a:lnTo>
                      <a:pt x="11504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" name="Google Shape;4477;p88">
                <a:extLst>
                  <a:ext uri="{FF2B5EF4-FFF2-40B4-BE49-F238E27FC236}">
                    <a16:creationId xmlns:a16="http://schemas.microsoft.com/office/drawing/2014/main" id="{8E2AF2CF-B1F3-4039-8425-06188AEF3173}"/>
                  </a:ext>
                </a:extLst>
              </p:cNvPr>
              <p:cNvSpPr/>
              <p:nvPr/>
            </p:nvSpPr>
            <p:spPr>
              <a:xfrm>
                <a:off x="1562439" y="3250180"/>
                <a:ext cx="270346" cy="375865"/>
              </a:xfrm>
              <a:custGeom>
                <a:avLst/>
                <a:gdLst/>
                <a:ahLst/>
                <a:cxnLst/>
                <a:rect l="l" t="t" r="r" b="b"/>
                <a:pathLst>
                  <a:path w="14240" h="19798" extrusionOk="0">
                    <a:moveTo>
                      <a:pt x="13072" y="1"/>
                    </a:moveTo>
                    <a:lnTo>
                      <a:pt x="1" y="2348"/>
                    </a:lnTo>
                    <a:lnTo>
                      <a:pt x="5221" y="19797"/>
                    </a:lnTo>
                    <a:lnTo>
                      <a:pt x="14240" y="18176"/>
                    </a:lnTo>
                    <a:lnTo>
                      <a:pt x="13072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4478;p88">
                <a:extLst>
                  <a:ext uri="{FF2B5EF4-FFF2-40B4-BE49-F238E27FC236}">
                    <a16:creationId xmlns:a16="http://schemas.microsoft.com/office/drawing/2014/main" id="{65A87993-3AC6-40C3-81C3-80E366236619}"/>
                  </a:ext>
                </a:extLst>
              </p:cNvPr>
              <p:cNvSpPr/>
              <p:nvPr/>
            </p:nvSpPr>
            <p:spPr>
              <a:xfrm>
                <a:off x="1584614" y="3333716"/>
                <a:ext cx="245590" cy="212195"/>
              </a:xfrm>
              <a:custGeom>
                <a:avLst/>
                <a:gdLst/>
                <a:ahLst/>
                <a:cxnLst/>
                <a:rect l="l" t="t" r="r" b="b"/>
                <a:pathLst>
                  <a:path w="12936" h="11177" extrusionOk="0">
                    <a:moveTo>
                      <a:pt x="12283" y="0"/>
                    </a:moveTo>
                    <a:lnTo>
                      <a:pt x="1" y="2200"/>
                    </a:lnTo>
                    <a:lnTo>
                      <a:pt x="2642" y="11177"/>
                    </a:lnTo>
                    <a:lnTo>
                      <a:pt x="12935" y="9335"/>
                    </a:lnTo>
                    <a:lnTo>
                      <a:pt x="12283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" name="Google Shape;4479;p88">
                <a:extLst>
                  <a:ext uri="{FF2B5EF4-FFF2-40B4-BE49-F238E27FC236}">
                    <a16:creationId xmlns:a16="http://schemas.microsoft.com/office/drawing/2014/main" id="{24AB3691-A2E2-492D-B91A-E8D312364AF6}"/>
                  </a:ext>
                </a:extLst>
              </p:cNvPr>
              <p:cNvSpPr/>
              <p:nvPr/>
            </p:nvSpPr>
            <p:spPr>
              <a:xfrm>
                <a:off x="1550251" y="3211621"/>
                <a:ext cx="270346" cy="108917"/>
              </a:xfrm>
              <a:custGeom>
                <a:avLst/>
                <a:gdLst/>
                <a:ahLst/>
                <a:cxnLst/>
                <a:rect l="l" t="t" r="r" b="b"/>
                <a:pathLst>
                  <a:path w="14240" h="5737" extrusionOk="0">
                    <a:moveTo>
                      <a:pt x="13251" y="1"/>
                    </a:moveTo>
                    <a:lnTo>
                      <a:pt x="13135" y="11"/>
                    </a:lnTo>
                    <a:lnTo>
                      <a:pt x="485" y="2285"/>
                    </a:lnTo>
                    <a:lnTo>
                      <a:pt x="369" y="2316"/>
                    </a:lnTo>
                    <a:lnTo>
                      <a:pt x="264" y="2369"/>
                    </a:lnTo>
                    <a:lnTo>
                      <a:pt x="179" y="2442"/>
                    </a:lnTo>
                    <a:lnTo>
                      <a:pt x="106" y="2527"/>
                    </a:lnTo>
                    <a:lnTo>
                      <a:pt x="43" y="2632"/>
                    </a:lnTo>
                    <a:lnTo>
                      <a:pt x="11" y="2737"/>
                    </a:lnTo>
                    <a:lnTo>
                      <a:pt x="1" y="2853"/>
                    </a:lnTo>
                    <a:lnTo>
                      <a:pt x="11" y="2969"/>
                    </a:lnTo>
                    <a:lnTo>
                      <a:pt x="411" y="5252"/>
                    </a:lnTo>
                    <a:lnTo>
                      <a:pt x="453" y="5368"/>
                    </a:lnTo>
                    <a:lnTo>
                      <a:pt x="506" y="5473"/>
                    </a:lnTo>
                    <a:lnTo>
                      <a:pt x="569" y="5558"/>
                    </a:lnTo>
                    <a:lnTo>
                      <a:pt x="664" y="5631"/>
                    </a:lnTo>
                    <a:lnTo>
                      <a:pt x="758" y="5694"/>
                    </a:lnTo>
                    <a:lnTo>
                      <a:pt x="864" y="5726"/>
                    </a:lnTo>
                    <a:lnTo>
                      <a:pt x="979" y="5737"/>
                    </a:lnTo>
                    <a:lnTo>
                      <a:pt x="1106" y="5737"/>
                    </a:lnTo>
                    <a:lnTo>
                      <a:pt x="13745" y="3463"/>
                    </a:lnTo>
                    <a:lnTo>
                      <a:pt x="13861" y="3432"/>
                    </a:lnTo>
                    <a:lnTo>
                      <a:pt x="13966" y="3379"/>
                    </a:lnTo>
                    <a:lnTo>
                      <a:pt x="14061" y="3305"/>
                    </a:lnTo>
                    <a:lnTo>
                      <a:pt x="14135" y="3221"/>
                    </a:lnTo>
                    <a:lnTo>
                      <a:pt x="14187" y="3116"/>
                    </a:lnTo>
                    <a:lnTo>
                      <a:pt x="14219" y="3011"/>
                    </a:lnTo>
                    <a:lnTo>
                      <a:pt x="14240" y="2895"/>
                    </a:lnTo>
                    <a:lnTo>
                      <a:pt x="14229" y="2779"/>
                    </a:lnTo>
                    <a:lnTo>
                      <a:pt x="13819" y="495"/>
                    </a:lnTo>
                    <a:lnTo>
                      <a:pt x="13787" y="380"/>
                    </a:lnTo>
                    <a:lnTo>
                      <a:pt x="13735" y="274"/>
                    </a:lnTo>
                    <a:lnTo>
                      <a:pt x="13661" y="180"/>
                    </a:lnTo>
                    <a:lnTo>
                      <a:pt x="13577" y="106"/>
                    </a:lnTo>
                    <a:lnTo>
                      <a:pt x="13472" y="53"/>
                    </a:lnTo>
                    <a:lnTo>
                      <a:pt x="13366" y="22"/>
                    </a:lnTo>
                    <a:lnTo>
                      <a:pt x="13251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" name="Google Shape;4480;p88">
                <a:extLst>
                  <a:ext uri="{FF2B5EF4-FFF2-40B4-BE49-F238E27FC236}">
                    <a16:creationId xmlns:a16="http://schemas.microsoft.com/office/drawing/2014/main" id="{ABF0CA02-765B-4E6C-945E-F76D760F5F98}"/>
                  </a:ext>
                </a:extLst>
              </p:cNvPr>
              <p:cNvSpPr/>
              <p:nvPr/>
            </p:nvSpPr>
            <p:spPr>
              <a:xfrm>
                <a:off x="1670941" y="2727893"/>
                <a:ext cx="650768" cy="770468"/>
              </a:xfrm>
              <a:custGeom>
                <a:avLst/>
                <a:gdLst/>
                <a:ahLst/>
                <a:cxnLst/>
                <a:rect l="l" t="t" r="r" b="b"/>
                <a:pathLst>
                  <a:path w="34278" h="40583" extrusionOk="0">
                    <a:moveTo>
                      <a:pt x="26911" y="30184"/>
                    </a:moveTo>
                    <a:lnTo>
                      <a:pt x="26774" y="30300"/>
                    </a:lnTo>
                    <a:lnTo>
                      <a:pt x="26721" y="30353"/>
                    </a:lnTo>
                    <a:lnTo>
                      <a:pt x="26711" y="30363"/>
                    </a:lnTo>
                    <a:lnTo>
                      <a:pt x="26700" y="30384"/>
                    </a:lnTo>
                    <a:lnTo>
                      <a:pt x="26585" y="30479"/>
                    </a:lnTo>
                    <a:lnTo>
                      <a:pt x="26574" y="30479"/>
                    </a:lnTo>
                    <a:lnTo>
                      <a:pt x="26679" y="30374"/>
                    </a:lnTo>
                    <a:lnTo>
                      <a:pt x="26806" y="30268"/>
                    </a:lnTo>
                    <a:lnTo>
                      <a:pt x="26911" y="30184"/>
                    </a:lnTo>
                    <a:close/>
                    <a:moveTo>
                      <a:pt x="13629" y="0"/>
                    </a:moveTo>
                    <a:lnTo>
                      <a:pt x="13545" y="32"/>
                    </a:lnTo>
                    <a:lnTo>
                      <a:pt x="13461" y="63"/>
                    </a:lnTo>
                    <a:lnTo>
                      <a:pt x="13377" y="116"/>
                    </a:lnTo>
                    <a:lnTo>
                      <a:pt x="13292" y="169"/>
                    </a:lnTo>
                    <a:lnTo>
                      <a:pt x="13219" y="242"/>
                    </a:lnTo>
                    <a:lnTo>
                      <a:pt x="13135" y="327"/>
                    </a:lnTo>
                    <a:lnTo>
                      <a:pt x="13050" y="421"/>
                    </a:lnTo>
                    <a:lnTo>
                      <a:pt x="12977" y="516"/>
                    </a:lnTo>
                    <a:lnTo>
                      <a:pt x="12819" y="758"/>
                    </a:lnTo>
                    <a:lnTo>
                      <a:pt x="12672" y="1021"/>
                    </a:lnTo>
                    <a:lnTo>
                      <a:pt x="12524" y="1326"/>
                    </a:lnTo>
                    <a:lnTo>
                      <a:pt x="12387" y="1674"/>
                    </a:lnTo>
                    <a:lnTo>
                      <a:pt x="12261" y="2032"/>
                    </a:lnTo>
                    <a:lnTo>
                      <a:pt x="12135" y="2431"/>
                    </a:lnTo>
                    <a:lnTo>
                      <a:pt x="12019" y="2842"/>
                    </a:lnTo>
                    <a:lnTo>
                      <a:pt x="11903" y="3284"/>
                    </a:lnTo>
                    <a:lnTo>
                      <a:pt x="11809" y="3736"/>
                    </a:lnTo>
                    <a:lnTo>
                      <a:pt x="11714" y="4210"/>
                    </a:lnTo>
                    <a:lnTo>
                      <a:pt x="11640" y="4694"/>
                    </a:lnTo>
                    <a:lnTo>
                      <a:pt x="11566" y="5199"/>
                    </a:lnTo>
                    <a:lnTo>
                      <a:pt x="11503" y="5694"/>
                    </a:lnTo>
                    <a:lnTo>
                      <a:pt x="11451" y="6210"/>
                    </a:lnTo>
                    <a:lnTo>
                      <a:pt x="11419" y="6715"/>
                    </a:lnTo>
                    <a:lnTo>
                      <a:pt x="11388" y="7231"/>
                    </a:lnTo>
                    <a:lnTo>
                      <a:pt x="11377" y="7746"/>
                    </a:lnTo>
                    <a:lnTo>
                      <a:pt x="11377" y="8241"/>
                    </a:lnTo>
                    <a:lnTo>
                      <a:pt x="11398" y="8746"/>
                    </a:lnTo>
                    <a:lnTo>
                      <a:pt x="11430" y="9230"/>
                    </a:lnTo>
                    <a:lnTo>
                      <a:pt x="11472" y="9704"/>
                    </a:lnTo>
                    <a:lnTo>
                      <a:pt x="11535" y="10156"/>
                    </a:lnTo>
                    <a:lnTo>
                      <a:pt x="11609" y="10588"/>
                    </a:lnTo>
                    <a:lnTo>
                      <a:pt x="11703" y="11009"/>
                    </a:lnTo>
                    <a:lnTo>
                      <a:pt x="11809" y="11398"/>
                    </a:lnTo>
                    <a:lnTo>
                      <a:pt x="11872" y="11588"/>
                    </a:lnTo>
                    <a:lnTo>
                      <a:pt x="11935" y="11767"/>
                    </a:lnTo>
                    <a:lnTo>
                      <a:pt x="12008" y="11945"/>
                    </a:lnTo>
                    <a:lnTo>
                      <a:pt x="12082" y="12103"/>
                    </a:lnTo>
                    <a:lnTo>
                      <a:pt x="12166" y="12261"/>
                    </a:lnTo>
                    <a:lnTo>
                      <a:pt x="12251" y="12409"/>
                    </a:lnTo>
                    <a:lnTo>
                      <a:pt x="12966" y="13261"/>
                    </a:lnTo>
                    <a:lnTo>
                      <a:pt x="13629" y="14071"/>
                    </a:lnTo>
                    <a:lnTo>
                      <a:pt x="14419" y="15061"/>
                    </a:lnTo>
                    <a:lnTo>
                      <a:pt x="15524" y="16450"/>
                    </a:lnTo>
                    <a:lnTo>
                      <a:pt x="16892" y="18176"/>
                    </a:lnTo>
                    <a:lnTo>
                      <a:pt x="17607" y="19091"/>
                    </a:lnTo>
                    <a:lnTo>
                      <a:pt x="18344" y="20049"/>
                    </a:lnTo>
                    <a:lnTo>
                      <a:pt x="19081" y="21017"/>
                    </a:lnTo>
                    <a:lnTo>
                      <a:pt x="19828" y="22028"/>
                    </a:lnTo>
                    <a:lnTo>
                      <a:pt x="20586" y="23049"/>
                    </a:lnTo>
                    <a:lnTo>
                      <a:pt x="21333" y="24101"/>
                    </a:lnTo>
                    <a:lnTo>
                      <a:pt x="22080" y="25164"/>
                    </a:lnTo>
                    <a:lnTo>
                      <a:pt x="22806" y="26259"/>
                    </a:lnTo>
                    <a:lnTo>
                      <a:pt x="23164" y="26795"/>
                    </a:lnTo>
                    <a:lnTo>
                      <a:pt x="23512" y="27343"/>
                    </a:lnTo>
                    <a:lnTo>
                      <a:pt x="23848" y="27900"/>
                    </a:lnTo>
                    <a:lnTo>
                      <a:pt x="24175" y="28448"/>
                    </a:lnTo>
                    <a:lnTo>
                      <a:pt x="24490" y="28995"/>
                    </a:lnTo>
                    <a:lnTo>
                      <a:pt x="24785" y="29532"/>
                    </a:lnTo>
                    <a:lnTo>
                      <a:pt x="25059" y="30058"/>
                    </a:lnTo>
                    <a:lnTo>
                      <a:pt x="25301" y="30574"/>
                    </a:lnTo>
                    <a:lnTo>
                      <a:pt x="25490" y="31016"/>
                    </a:lnTo>
                    <a:lnTo>
                      <a:pt x="25459" y="31026"/>
                    </a:lnTo>
                    <a:lnTo>
                      <a:pt x="25301" y="31068"/>
                    </a:lnTo>
                    <a:lnTo>
                      <a:pt x="25217" y="31079"/>
                    </a:lnTo>
                    <a:lnTo>
                      <a:pt x="25195" y="31089"/>
                    </a:lnTo>
                    <a:lnTo>
                      <a:pt x="25143" y="31089"/>
                    </a:lnTo>
                    <a:lnTo>
                      <a:pt x="25048" y="31100"/>
                    </a:lnTo>
                    <a:lnTo>
                      <a:pt x="24343" y="31173"/>
                    </a:lnTo>
                    <a:lnTo>
                      <a:pt x="23617" y="31258"/>
                    </a:lnTo>
                    <a:lnTo>
                      <a:pt x="22880" y="31342"/>
                    </a:lnTo>
                    <a:lnTo>
                      <a:pt x="21449" y="31552"/>
                    </a:lnTo>
                    <a:lnTo>
                      <a:pt x="20744" y="31668"/>
                    </a:lnTo>
                    <a:lnTo>
                      <a:pt x="20049" y="31784"/>
                    </a:lnTo>
                    <a:lnTo>
                      <a:pt x="18681" y="32047"/>
                    </a:lnTo>
                    <a:lnTo>
                      <a:pt x="17334" y="32310"/>
                    </a:lnTo>
                    <a:lnTo>
                      <a:pt x="16018" y="32584"/>
                    </a:lnTo>
                    <a:lnTo>
                      <a:pt x="14745" y="32868"/>
                    </a:lnTo>
                    <a:lnTo>
                      <a:pt x="13503" y="33163"/>
                    </a:lnTo>
                    <a:lnTo>
                      <a:pt x="12303" y="33457"/>
                    </a:lnTo>
                    <a:lnTo>
                      <a:pt x="10030" y="34047"/>
                    </a:lnTo>
                    <a:lnTo>
                      <a:pt x="7946" y="34604"/>
                    </a:lnTo>
                    <a:lnTo>
                      <a:pt x="6978" y="34888"/>
                    </a:lnTo>
                    <a:lnTo>
                      <a:pt x="6515" y="35025"/>
                    </a:lnTo>
                    <a:lnTo>
                      <a:pt x="6062" y="35162"/>
                    </a:lnTo>
                    <a:lnTo>
                      <a:pt x="5841" y="35225"/>
                    </a:lnTo>
                    <a:lnTo>
                      <a:pt x="5620" y="35288"/>
                    </a:lnTo>
                    <a:lnTo>
                      <a:pt x="5410" y="35331"/>
                    </a:lnTo>
                    <a:lnTo>
                      <a:pt x="5189" y="35373"/>
                    </a:lnTo>
                    <a:lnTo>
                      <a:pt x="4768" y="35436"/>
                    </a:lnTo>
                    <a:lnTo>
                      <a:pt x="4357" y="35478"/>
                    </a:lnTo>
                    <a:lnTo>
                      <a:pt x="3568" y="35562"/>
                    </a:lnTo>
                    <a:lnTo>
                      <a:pt x="3210" y="35615"/>
                    </a:lnTo>
                    <a:lnTo>
                      <a:pt x="3031" y="35646"/>
                    </a:lnTo>
                    <a:lnTo>
                      <a:pt x="2863" y="35688"/>
                    </a:lnTo>
                    <a:lnTo>
                      <a:pt x="2537" y="35773"/>
                    </a:lnTo>
                    <a:lnTo>
                      <a:pt x="2242" y="35878"/>
                    </a:lnTo>
                    <a:lnTo>
                      <a:pt x="1958" y="35983"/>
                    </a:lnTo>
                    <a:lnTo>
                      <a:pt x="1705" y="36088"/>
                    </a:lnTo>
                    <a:lnTo>
                      <a:pt x="1589" y="36151"/>
                    </a:lnTo>
                    <a:lnTo>
                      <a:pt x="1474" y="36215"/>
                    </a:lnTo>
                    <a:lnTo>
                      <a:pt x="1263" y="36341"/>
                    </a:lnTo>
                    <a:lnTo>
                      <a:pt x="1084" y="36478"/>
                    </a:lnTo>
                    <a:lnTo>
                      <a:pt x="916" y="36593"/>
                    </a:lnTo>
                    <a:lnTo>
                      <a:pt x="779" y="36720"/>
                    </a:lnTo>
                    <a:lnTo>
                      <a:pt x="653" y="36825"/>
                    </a:lnTo>
                    <a:lnTo>
                      <a:pt x="474" y="37014"/>
                    </a:lnTo>
                    <a:lnTo>
                      <a:pt x="379" y="37141"/>
                    </a:lnTo>
                    <a:lnTo>
                      <a:pt x="337" y="37193"/>
                    </a:lnTo>
                    <a:lnTo>
                      <a:pt x="232" y="37383"/>
                    </a:lnTo>
                    <a:lnTo>
                      <a:pt x="137" y="37583"/>
                    </a:lnTo>
                    <a:lnTo>
                      <a:pt x="74" y="37783"/>
                    </a:lnTo>
                    <a:lnTo>
                      <a:pt x="32" y="37983"/>
                    </a:lnTo>
                    <a:lnTo>
                      <a:pt x="0" y="38193"/>
                    </a:lnTo>
                    <a:lnTo>
                      <a:pt x="0" y="38404"/>
                    </a:lnTo>
                    <a:lnTo>
                      <a:pt x="11" y="38614"/>
                    </a:lnTo>
                    <a:lnTo>
                      <a:pt x="42" y="38814"/>
                    </a:lnTo>
                    <a:lnTo>
                      <a:pt x="95" y="39014"/>
                    </a:lnTo>
                    <a:lnTo>
                      <a:pt x="169" y="39214"/>
                    </a:lnTo>
                    <a:lnTo>
                      <a:pt x="263" y="39403"/>
                    </a:lnTo>
                    <a:lnTo>
                      <a:pt x="369" y="39582"/>
                    </a:lnTo>
                    <a:lnTo>
                      <a:pt x="495" y="39751"/>
                    </a:lnTo>
                    <a:lnTo>
                      <a:pt x="642" y="39898"/>
                    </a:lnTo>
                    <a:lnTo>
                      <a:pt x="811" y="40045"/>
                    </a:lnTo>
                    <a:lnTo>
                      <a:pt x="990" y="40172"/>
                    </a:lnTo>
                    <a:lnTo>
                      <a:pt x="1116" y="40256"/>
                    </a:lnTo>
                    <a:lnTo>
                      <a:pt x="1253" y="40319"/>
                    </a:lnTo>
                    <a:lnTo>
                      <a:pt x="1389" y="40382"/>
                    </a:lnTo>
                    <a:lnTo>
                      <a:pt x="1526" y="40424"/>
                    </a:lnTo>
                    <a:lnTo>
                      <a:pt x="1779" y="40498"/>
                    </a:lnTo>
                    <a:lnTo>
                      <a:pt x="1831" y="40519"/>
                    </a:lnTo>
                    <a:lnTo>
                      <a:pt x="1968" y="40540"/>
                    </a:lnTo>
                    <a:lnTo>
                      <a:pt x="2200" y="40572"/>
                    </a:lnTo>
                    <a:lnTo>
                      <a:pt x="2337" y="40582"/>
                    </a:lnTo>
                    <a:lnTo>
                      <a:pt x="2495" y="40582"/>
                    </a:lnTo>
                    <a:lnTo>
                      <a:pt x="2673" y="40572"/>
                    </a:lnTo>
                    <a:lnTo>
                      <a:pt x="2852" y="40561"/>
                    </a:lnTo>
                    <a:lnTo>
                      <a:pt x="3063" y="40530"/>
                    </a:lnTo>
                    <a:lnTo>
                      <a:pt x="3273" y="40487"/>
                    </a:lnTo>
                    <a:lnTo>
                      <a:pt x="3505" y="40435"/>
                    </a:lnTo>
                    <a:lnTo>
                      <a:pt x="3747" y="40372"/>
                    </a:lnTo>
                    <a:lnTo>
                      <a:pt x="3999" y="40277"/>
                    </a:lnTo>
                    <a:lnTo>
                      <a:pt x="4273" y="40172"/>
                    </a:lnTo>
                    <a:lnTo>
                      <a:pt x="4547" y="40056"/>
                    </a:lnTo>
                    <a:lnTo>
                      <a:pt x="4841" y="39919"/>
                    </a:lnTo>
                    <a:lnTo>
                      <a:pt x="5157" y="39761"/>
                    </a:lnTo>
                    <a:lnTo>
                      <a:pt x="5473" y="39593"/>
                    </a:lnTo>
                    <a:lnTo>
                      <a:pt x="5820" y="39446"/>
                    </a:lnTo>
                    <a:lnTo>
                      <a:pt x="5999" y="39372"/>
                    </a:lnTo>
                    <a:lnTo>
                      <a:pt x="6189" y="39298"/>
                    </a:lnTo>
                    <a:lnTo>
                      <a:pt x="6378" y="39235"/>
                    </a:lnTo>
                    <a:lnTo>
                      <a:pt x="6567" y="39182"/>
                    </a:lnTo>
                    <a:lnTo>
                      <a:pt x="6778" y="39140"/>
                    </a:lnTo>
                    <a:lnTo>
                      <a:pt x="6978" y="39109"/>
                    </a:lnTo>
                    <a:lnTo>
                      <a:pt x="7851" y="38982"/>
                    </a:lnTo>
                    <a:lnTo>
                      <a:pt x="8788" y="38867"/>
                    </a:lnTo>
                    <a:lnTo>
                      <a:pt x="9272" y="38804"/>
                    </a:lnTo>
                    <a:lnTo>
                      <a:pt x="9767" y="38761"/>
                    </a:lnTo>
                    <a:lnTo>
                      <a:pt x="10283" y="38719"/>
                    </a:lnTo>
                    <a:lnTo>
                      <a:pt x="10809" y="38677"/>
                    </a:lnTo>
                    <a:lnTo>
                      <a:pt x="11345" y="38646"/>
                    </a:lnTo>
                    <a:lnTo>
                      <a:pt x="11893" y="38614"/>
                    </a:lnTo>
                    <a:lnTo>
                      <a:pt x="12451" y="38593"/>
                    </a:lnTo>
                    <a:lnTo>
                      <a:pt x="13019" y="38572"/>
                    </a:lnTo>
                    <a:lnTo>
                      <a:pt x="14187" y="38561"/>
                    </a:lnTo>
                    <a:lnTo>
                      <a:pt x="15397" y="38551"/>
                    </a:lnTo>
                    <a:lnTo>
                      <a:pt x="16639" y="38561"/>
                    </a:lnTo>
                    <a:lnTo>
                      <a:pt x="17913" y="38583"/>
                    </a:lnTo>
                    <a:lnTo>
                      <a:pt x="19218" y="38614"/>
                    </a:lnTo>
                    <a:lnTo>
                      <a:pt x="20544" y="38667"/>
                    </a:lnTo>
                    <a:lnTo>
                      <a:pt x="23238" y="38772"/>
                    </a:lnTo>
                    <a:lnTo>
                      <a:pt x="24606" y="38825"/>
                    </a:lnTo>
                    <a:lnTo>
                      <a:pt x="25311" y="38846"/>
                    </a:lnTo>
                    <a:lnTo>
                      <a:pt x="25406" y="38846"/>
                    </a:lnTo>
                    <a:lnTo>
                      <a:pt x="25427" y="38856"/>
                    </a:lnTo>
                    <a:lnTo>
                      <a:pt x="25785" y="38856"/>
                    </a:lnTo>
                    <a:lnTo>
                      <a:pt x="26332" y="38835"/>
                    </a:lnTo>
                    <a:lnTo>
                      <a:pt x="26616" y="38804"/>
                    </a:lnTo>
                    <a:lnTo>
                      <a:pt x="26890" y="38782"/>
                    </a:lnTo>
                    <a:lnTo>
                      <a:pt x="27164" y="38740"/>
                    </a:lnTo>
                    <a:lnTo>
                      <a:pt x="27448" y="38698"/>
                    </a:lnTo>
                    <a:lnTo>
                      <a:pt x="27721" y="38646"/>
                    </a:lnTo>
                    <a:lnTo>
                      <a:pt x="27995" y="38583"/>
                    </a:lnTo>
                    <a:lnTo>
                      <a:pt x="28269" y="38519"/>
                    </a:lnTo>
                    <a:lnTo>
                      <a:pt x="28542" y="38446"/>
                    </a:lnTo>
                    <a:lnTo>
                      <a:pt x="28816" y="38362"/>
                    </a:lnTo>
                    <a:lnTo>
                      <a:pt x="29089" y="38277"/>
                    </a:lnTo>
                    <a:lnTo>
                      <a:pt x="29353" y="38183"/>
                    </a:lnTo>
                    <a:lnTo>
                      <a:pt x="29616" y="38077"/>
                    </a:lnTo>
                    <a:lnTo>
                      <a:pt x="29879" y="37962"/>
                    </a:lnTo>
                    <a:lnTo>
                      <a:pt x="30142" y="37846"/>
                    </a:lnTo>
                    <a:lnTo>
                      <a:pt x="30405" y="37730"/>
                    </a:lnTo>
                    <a:lnTo>
                      <a:pt x="30658" y="37593"/>
                    </a:lnTo>
                    <a:lnTo>
                      <a:pt x="30910" y="37456"/>
                    </a:lnTo>
                    <a:lnTo>
                      <a:pt x="31163" y="37320"/>
                    </a:lnTo>
                    <a:lnTo>
                      <a:pt x="31689" y="36983"/>
                    </a:lnTo>
                    <a:lnTo>
                      <a:pt x="31836" y="36888"/>
                    </a:lnTo>
                    <a:lnTo>
                      <a:pt x="32089" y="36699"/>
                    </a:lnTo>
                    <a:lnTo>
                      <a:pt x="32352" y="36478"/>
                    </a:lnTo>
                    <a:lnTo>
                      <a:pt x="32594" y="36236"/>
                    </a:lnTo>
                    <a:lnTo>
                      <a:pt x="32836" y="35973"/>
                    </a:lnTo>
                    <a:lnTo>
                      <a:pt x="33047" y="35699"/>
                    </a:lnTo>
                    <a:lnTo>
                      <a:pt x="33247" y="35425"/>
                    </a:lnTo>
                    <a:lnTo>
                      <a:pt x="33425" y="35141"/>
                    </a:lnTo>
                    <a:lnTo>
                      <a:pt x="33583" y="34857"/>
                    </a:lnTo>
                    <a:lnTo>
                      <a:pt x="33720" y="34573"/>
                    </a:lnTo>
                    <a:lnTo>
                      <a:pt x="33836" y="34289"/>
                    </a:lnTo>
                    <a:lnTo>
                      <a:pt x="33931" y="34015"/>
                    </a:lnTo>
                    <a:lnTo>
                      <a:pt x="34015" y="33741"/>
                    </a:lnTo>
                    <a:lnTo>
                      <a:pt x="34089" y="33489"/>
                    </a:lnTo>
                    <a:lnTo>
                      <a:pt x="34141" y="33236"/>
                    </a:lnTo>
                    <a:lnTo>
                      <a:pt x="34183" y="32994"/>
                    </a:lnTo>
                    <a:lnTo>
                      <a:pt x="34215" y="32763"/>
                    </a:lnTo>
                    <a:lnTo>
                      <a:pt x="34246" y="32542"/>
                    </a:lnTo>
                    <a:lnTo>
                      <a:pt x="34257" y="32321"/>
                    </a:lnTo>
                    <a:lnTo>
                      <a:pt x="34278" y="31921"/>
                    </a:lnTo>
                    <a:lnTo>
                      <a:pt x="34278" y="31542"/>
                    </a:lnTo>
                    <a:lnTo>
                      <a:pt x="34257" y="31184"/>
                    </a:lnTo>
                    <a:lnTo>
                      <a:pt x="34225" y="30847"/>
                    </a:lnTo>
                    <a:lnTo>
                      <a:pt x="34183" y="30531"/>
                    </a:lnTo>
                    <a:lnTo>
                      <a:pt x="34141" y="30226"/>
                    </a:lnTo>
                    <a:lnTo>
                      <a:pt x="34089" y="29942"/>
                    </a:lnTo>
                    <a:lnTo>
                      <a:pt x="34036" y="29668"/>
                    </a:lnTo>
                    <a:lnTo>
                      <a:pt x="33910" y="29142"/>
                    </a:lnTo>
                    <a:lnTo>
                      <a:pt x="33773" y="28658"/>
                    </a:lnTo>
                    <a:lnTo>
                      <a:pt x="33625" y="28195"/>
                    </a:lnTo>
                    <a:lnTo>
                      <a:pt x="33478" y="27742"/>
                    </a:lnTo>
                    <a:lnTo>
                      <a:pt x="33320" y="27321"/>
                    </a:lnTo>
                    <a:lnTo>
                      <a:pt x="33152" y="26901"/>
                    </a:lnTo>
                    <a:lnTo>
                      <a:pt x="32994" y="26501"/>
                    </a:lnTo>
                    <a:lnTo>
                      <a:pt x="32826" y="26101"/>
                    </a:lnTo>
                    <a:lnTo>
                      <a:pt x="32657" y="25722"/>
                    </a:lnTo>
                    <a:lnTo>
                      <a:pt x="32299" y="24975"/>
                    </a:lnTo>
                    <a:lnTo>
                      <a:pt x="31942" y="24248"/>
                    </a:lnTo>
                    <a:lnTo>
                      <a:pt x="31584" y="23543"/>
                    </a:lnTo>
                    <a:lnTo>
                      <a:pt x="31215" y="22859"/>
                    </a:lnTo>
                    <a:lnTo>
                      <a:pt x="30847" y="22186"/>
                    </a:lnTo>
                    <a:lnTo>
                      <a:pt x="30468" y="21533"/>
                    </a:lnTo>
                    <a:lnTo>
                      <a:pt x="30089" y="20891"/>
                    </a:lnTo>
                    <a:lnTo>
                      <a:pt x="29710" y="20260"/>
                    </a:lnTo>
                    <a:lnTo>
                      <a:pt x="29321" y="19639"/>
                    </a:lnTo>
                    <a:lnTo>
                      <a:pt x="28942" y="19028"/>
                    </a:lnTo>
                    <a:lnTo>
                      <a:pt x="28174" y="17839"/>
                    </a:lnTo>
                    <a:lnTo>
                      <a:pt x="27406" y="16681"/>
                    </a:lnTo>
                    <a:lnTo>
                      <a:pt x="26648" y="15566"/>
                    </a:lnTo>
                    <a:lnTo>
                      <a:pt x="25901" y="14492"/>
                    </a:lnTo>
                    <a:lnTo>
                      <a:pt x="25164" y="13461"/>
                    </a:lnTo>
                    <a:lnTo>
                      <a:pt x="24438" y="12461"/>
                    </a:lnTo>
                    <a:lnTo>
                      <a:pt x="23733" y="11514"/>
                    </a:lnTo>
                    <a:lnTo>
                      <a:pt x="23048" y="10598"/>
                    </a:lnTo>
                    <a:lnTo>
                      <a:pt x="21754" y="8904"/>
                    </a:lnTo>
                    <a:lnTo>
                      <a:pt x="20554" y="7388"/>
                    </a:lnTo>
                    <a:lnTo>
                      <a:pt x="19502" y="6062"/>
                    </a:lnTo>
                    <a:lnTo>
                      <a:pt x="18597" y="4947"/>
                    </a:lnTo>
                    <a:lnTo>
                      <a:pt x="16818" y="2842"/>
                    </a:lnTo>
                    <a:lnTo>
                      <a:pt x="16566" y="2558"/>
                    </a:lnTo>
                    <a:lnTo>
                      <a:pt x="16197" y="2179"/>
                    </a:lnTo>
                    <a:lnTo>
                      <a:pt x="15766" y="1758"/>
                    </a:lnTo>
                    <a:lnTo>
                      <a:pt x="15292" y="1305"/>
                    </a:lnTo>
                    <a:lnTo>
                      <a:pt x="14808" y="863"/>
                    </a:lnTo>
                    <a:lnTo>
                      <a:pt x="14566" y="663"/>
                    </a:lnTo>
                    <a:lnTo>
                      <a:pt x="14345" y="484"/>
                    </a:lnTo>
                    <a:lnTo>
                      <a:pt x="14134" y="316"/>
                    </a:lnTo>
                    <a:lnTo>
                      <a:pt x="13945" y="179"/>
                    </a:lnTo>
                    <a:lnTo>
                      <a:pt x="13777" y="74"/>
                    </a:lnTo>
                    <a:lnTo>
                      <a:pt x="13629" y="0"/>
                    </a:lnTo>
                    <a:close/>
                  </a:path>
                </a:pathLst>
              </a:custGeom>
              <a:solidFill>
                <a:srgbClr val="FFC0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" name="Google Shape;4481;p88">
                <a:extLst>
                  <a:ext uri="{FF2B5EF4-FFF2-40B4-BE49-F238E27FC236}">
                    <a16:creationId xmlns:a16="http://schemas.microsoft.com/office/drawing/2014/main" id="{4BD7C7FA-66CF-49DE-8341-1013213B3D8E}"/>
                  </a:ext>
                </a:extLst>
              </p:cNvPr>
              <p:cNvSpPr/>
              <p:nvPr/>
            </p:nvSpPr>
            <p:spPr>
              <a:xfrm>
                <a:off x="1654557" y="2375829"/>
                <a:ext cx="86135" cy="86135"/>
              </a:xfrm>
              <a:custGeom>
                <a:avLst/>
                <a:gdLst/>
                <a:ahLst/>
                <a:cxnLst/>
                <a:rect l="l" t="t" r="r" b="b"/>
                <a:pathLst>
                  <a:path w="4537" h="4537" extrusionOk="0">
                    <a:moveTo>
                      <a:pt x="2274" y="0"/>
                    </a:moveTo>
                    <a:lnTo>
                      <a:pt x="2042" y="11"/>
                    </a:lnTo>
                    <a:lnTo>
                      <a:pt x="1810" y="43"/>
                    </a:lnTo>
                    <a:lnTo>
                      <a:pt x="1600" y="95"/>
                    </a:lnTo>
                    <a:lnTo>
                      <a:pt x="1389" y="179"/>
                    </a:lnTo>
                    <a:lnTo>
                      <a:pt x="1189" y="274"/>
                    </a:lnTo>
                    <a:lnTo>
                      <a:pt x="1000" y="390"/>
                    </a:lnTo>
                    <a:lnTo>
                      <a:pt x="821" y="516"/>
                    </a:lnTo>
                    <a:lnTo>
                      <a:pt x="663" y="663"/>
                    </a:lnTo>
                    <a:lnTo>
                      <a:pt x="516" y="821"/>
                    </a:lnTo>
                    <a:lnTo>
                      <a:pt x="390" y="1000"/>
                    </a:lnTo>
                    <a:lnTo>
                      <a:pt x="274" y="1190"/>
                    </a:lnTo>
                    <a:lnTo>
                      <a:pt x="179" y="1379"/>
                    </a:lnTo>
                    <a:lnTo>
                      <a:pt x="105" y="1590"/>
                    </a:lnTo>
                    <a:lnTo>
                      <a:pt x="42" y="1811"/>
                    </a:lnTo>
                    <a:lnTo>
                      <a:pt x="11" y="2032"/>
                    </a:lnTo>
                    <a:lnTo>
                      <a:pt x="0" y="2263"/>
                    </a:lnTo>
                    <a:lnTo>
                      <a:pt x="11" y="2495"/>
                    </a:lnTo>
                    <a:lnTo>
                      <a:pt x="42" y="2726"/>
                    </a:lnTo>
                    <a:lnTo>
                      <a:pt x="105" y="2937"/>
                    </a:lnTo>
                    <a:lnTo>
                      <a:pt x="179" y="3147"/>
                    </a:lnTo>
                    <a:lnTo>
                      <a:pt x="274" y="3347"/>
                    </a:lnTo>
                    <a:lnTo>
                      <a:pt x="390" y="3537"/>
                    </a:lnTo>
                    <a:lnTo>
                      <a:pt x="516" y="3716"/>
                    </a:lnTo>
                    <a:lnTo>
                      <a:pt x="663" y="3873"/>
                    </a:lnTo>
                    <a:lnTo>
                      <a:pt x="821" y="4021"/>
                    </a:lnTo>
                    <a:lnTo>
                      <a:pt x="1000" y="4147"/>
                    </a:lnTo>
                    <a:lnTo>
                      <a:pt x="1189" y="4263"/>
                    </a:lnTo>
                    <a:lnTo>
                      <a:pt x="1389" y="4358"/>
                    </a:lnTo>
                    <a:lnTo>
                      <a:pt x="1600" y="4431"/>
                    </a:lnTo>
                    <a:lnTo>
                      <a:pt x="1810" y="4494"/>
                    </a:lnTo>
                    <a:lnTo>
                      <a:pt x="2042" y="4526"/>
                    </a:lnTo>
                    <a:lnTo>
                      <a:pt x="2274" y="4536"/>
                    </a:lnTo>
                    <a:lnTo>
                      <a:pt x="2505" y="4526"/>
                    </a:lnTo>
                    <a:lnTo>
                      <a:pt x="2726" y="4494"/>
                    </a:lnTo>
                    <a:lnTo>
                      <a:pt x="2947" y="4431"/>
                    </a:lnTo>
                    <a:lnTo>
                      <a:pt x="3158" y="4358"/>
                    </a:lnTo>
                    <a:lnTo>
                      <a:pt x="3347" y="4263"/>
                    </a:lnTo>
                    <a:lnTo>
                      <a:pt x="3536" y="4147"/>
                    </a:lnTo>
                    <a:lnTo>
                      <a:pt x="3715" y="4021"/>
                    </a:lnTo>
                    <a:lnTo>
                      <a:pt x="3873" y="3873"/>
                    </a:lnTo>
                    <a:lnTo>
                      <a:pt x="4021" y="3716"/>
                    </a:lnTo>
                    <a:lnTo>
                      <a:pt x="4147" y="3537"/>
                    </a:lnTo>
                    <a:lnTo>
                      <a:pt x="4263" y="3347"/>
                    </a:lnTo>
                    <a:lnTo>
                      <a:pt x="4357" y="3147"/>
                    </a:lnTo>
                    <a:lnTo>
                      <a:pt x="4442" y="2937"/>
                    </a:lnTo>
                    <a:lnTo>
                      <a:pt x="4494" y="2726"/>
                    </a:lnTo>
                    <a:lnTo>
                      <a:pt x="4526" y="2495"/>
                    </a:lnTo>
                    <a:lnTo>
                      <a:pt x="4536" y="2263"/>
                    </a:lnTo>
                    <a:lnTo>
                      <a:pt x="4526" y="2032"/>
                    </a:lnTo>
                    <a:lnTo>
                      <a:pt x="4494" y="1811"/>
                    </a:lnTo>
                    <a:lnTo>
                      <a:pt x="4442" y="1590"/>
                    </a:lnTo>
                    <a:lnTo>
                      <a:pt x="4357" y="1379"/>
                    </a:lnTo>
                    <a:lnTo>
                      <a:pt x="4263" y="1190"/>
                    </a:lnTo>
                    <a:lnTo>
                      <a:pt x="4147" y="1000"/>
                    </a:lnTo>
                    <a:lnTo>
                      <a:pt x="4021" y="821"/>
                    </a:lnTo>
                    <a:lnTo>
                      <a:pt x="3873" y="663"/>
                    </a:lnTo>
                    <a:lnTo>
                      <a:pt x="3715" y="516"/>
                    </a:lnTo>
                    <a:lnTo>
                      <a:pt x="3536" y="390"/>
                    </a:lnTo>
                    <a:lnTo>
                      <a:pt x="3347" y="274"/>
                    </a:lnTo>
                    <a:lnTo>
                      <a:pt x="3158" y="179"/>
                    </a:lnTo>
                    <a:lnTo>
                      <a:pt x="2947" y="95"/>
                    </a:lnTo>
                    <a:lnTo>
                      <a:pt x="2726" y="43"/>
                    </a:lnTo>
                    <a:lnTo>
                      <a:pt x="2505" y="11"/>
                    </a:lnTo>
                    <a:lnTo>
                      <a:pt x="2274" y="0"/>
                    </a:lnTo>
                    <a:close/>
                  </a:path>
                </a:pathLst>
              </a:custGeom>
              <a:solidFill>
                <a:srgbClr val="FFC0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" name="Google Shape;4482;p88">
                <a:extLst>
                  <a:ext uri="{FF2B5EF4-FFF2-40B4-BE49-F238E27FC236}">
                    <a16:creationId xmlns:a16="http://schemas.microsoft.com/office/drawing/2014/main" id="{7C403231-8321-41DE-A1E1-7E07316F39BC}"/>
                  </a:ext>
                </a:extLst>
              </p:cNvPr>
              <p:cNvSpPr/>
              <p:nvPr/>
            </p:nvSpPr>
            <p:spPr>
              <a:xfrm>
                <a:off x="1685313" y="1974820"/>
                <a:ext cx="222219" cy="222200"/>
              </a:xfrm>
              <a:custGeom>
                <a:avLst/>
                <a:gdLst/>
                <a:ahLst/>
                <a:cxnLst/>
                <a:rect l="l" t="t" r="r" b="b"/>
                <a:pathLst>
                  <a:path w="11705" h="11704" extrusionOk="0">
                    <a:moveTo>
                      <a:pt x="5853" y="0"/>
                    </a:moveTo>
                    <a:lnTo>
                      <a:pt x="5547" y="11"/>
                    </a:lnTo>
                    <a:lnTo>
                      <a:pt x="5253" y="32"/>
                    </a:lnTo>
                    <a:lnTo>
                      <a:pt x="4958" y="74"/>
                    </a:lnTo>
                    <a:lnTo>
                      <a:pt x="4674" y="126"/>
                    </a:lnTo>
                    <a:lnTo>
                      <a:pt x="4390" y="190"/>
                    </a:lnTo>
                    <a:lnTo>
                      <a:pt x="4116" y="263"/>
                    </a:lnTo>
                    <a:lnTo>
                      <a:pt x="3842" y="358"/>
                    </a:lnTo>
                    <a:lnTo>
                      <a:pt x="3579" y="463"/>
                    </a:lnTo>
                    <a:lnTo>
                      <a:pt x="3316" y="579"/>
                    </a:lnTo>
                    <a:lnTo>
                      <a:pt x="3064" y="705"/>
                    </a:lnTo>
                    <a:lnTo>
                      <a:pt x="2822" y="853"/>
                    </a:lnTo>
                    <a:lnTo>
                      <a:pt x="2579" y="1000"/>
                    </a:lnTo>
                    <a:lnTo>
                      <a:pt x="2348" y="1168"/>
                    </a:lnTo>
                    <a:lnTo>
                      <a:pt x="2127" y="1337"/>
                    </a:lnTo>
                    <a:lnTo>
                      <a:pt x="1916" y="1526"/>
                    </a:lnTo>
                    <a:lnTo>
                      <a:pt x="1716" y="1716"/>
                    </a:lnTo>
                    <a:lnTo>
                      <a:pt x="1527" y="1916"/>
                    </a:lnTo>
                    <a:lnTo>
                      <a:pt x="1338" y="2137"/>
                    </a:lnTo>
                    <a:lnTo>
                      <a:pt x="1169" y="2358"/>
                    </a:lnTo>
                    <a:lnTo>
                      <a:pt x="1001" y="2579"/>
                    </a:lnTo>
                    <a:lnTo>
                      <a:pt x="853" y="2821"/>
                    </a:lnTo>
                    <a:lnTo>
                      <a:pt x="706" y="3063"/>
                    </a:lnTo>
                    <a:lnTo>
                      <a:pt x="580" y="3315"/>
                    </a:lnTo>
                    <a:lnTo>
                      <a:pt x="464" y="3578"/>
                    </a:lnTo>
                    <a:lnTo>
                      <a:pt x="359" y="3841"/>
                    </a:lnTo>
                    <a:lnTo>
                      <a:pt x="264" y="4115"/>
                    </a:lnTo>
                    <a:lnTo>
                      <a:pt x="190" y="4389"/>
                    </a:lnTo>
                    <a:lnTo>
                      <a:pt x="127" y="4673"/>
                    </a:lnTo>
                    <a:lnTo>
                      <a:pt x="75" y="4957"/>
                    </a:lnTo>
                    <a:lnTo>
                      <a:pt x="33" y="5252"/>
                    </a:lnTo>
                    <a:lnTo>
                      <a:pt x="12" y="5546"/>
                    </a:lnTo>
                    <a:lnTo>
                      <a:pt x="1" y="5852"/>
                    </a:lnTo>
                    <a:lnTo>
                      <a:pt x="12" y="6157"/>
                    </a:lnTo>
                    <a:lnTo>
                      <a:pt x="33" y="6452"/>
                    </a:lnTo>
                    <a:lnTo>
                      <a:pt x="75" y="6746"/>
                    </a:lnTo>
                    <a:lnTo>
                      <a:pt x="127" y="7030"/>
                    </a:lnTo>
                    <a:lnTo>
                      <a:pt x="190" y="7315"/>
                    </a:lnTo>
                    <a:lnTo>
                      <a:pt x="264" y="7588"/>
                    </a:lnTo>
                    <a:lnTo>
                      <a:pt x="359" y="7862"/>
                    </a:lnTo>
                    <a:lnTo>
                      <a:pt x="464" y="8125"/>
                    </a:lnTo>
                    <a:lnTo>
                      <a:pt x="580" y="8388"/>
                    </a:lnTo>
                    <a:lnTo>
                      <a:pt x="706" y="8641"/>
                    </a:lnTo>
                    <a:lnTo>
                      <a:pt x="853" y="8883"/>
                    </a:lnTo>
                    <a:lnTo>
                      <a:pt x="1001" y="9125"/>
                    </a:lnTo>
                    <a:lnTo>
                      <a:pt x="1169" y="9356"/>
                    </a:lnTo>
                    <a:lnTo>
                      <a:pt x="1338" y="9577"/>
                    </a:lnTo>
                    <a:lnTo>
                      <a:pt x="1527" y="9788"/>
                    </a:lnTo>
                    <a:lnTo>
                      <a:pt x="1716" y="9988"/>
                    </a:lnTo>
                    <a:lnTo>
                      <a:pt x="1916" y="10177"/>
                    </a:lnTo>
                    <a:lnTo>
                      <a:pt x="2127" y="10367"/>
                    </a:lnTo>
                    <a:lnTo>
                      <a:pt x="2348" y="10535"/>
                    </a:lnTo>
                    <a:lnTo>
                      <a:pt x="2579" y="10703"/>
                    </a:lnTo>
                    <a:lnTo>
                      <a:pt x="2822" y="10851"/>
                    </a:lnTo>
                    <a:lnTo>
                      <a:pt x="3064" y="10998"/>
                    </a:lnTo>
                    <a:lnTo>
                      <a:pt x="3316" y="11124"/>
                    </a:lnTo>
                    <a:lnTo>
                      <a:pt x="3579" y="11240"/>
                    </a:lnTo>
                    <a:lnTo>
                      <a:pt x="3842" y="11345"/>
                    </a:lnTo>
                    <a:lnTo>
                      <a:pt x="4116" y="11440"/>
                    </a:lnTo>
                    <a:lnTo>
                      <a:pt x="4390" y="11514"/>
                    </a:lnTo>
                    <a:lnTo>
                      <a:pt x="4674" y="11587"/>
                    </a:lnTo>
                    <a:lnTo>
                      <a:pt x="4958" y="11630"/>
                    </a:lnTo>
                    <a:lnTo>
                      <a:pt x="5253" y="11672"/>
                    </a:lnTo>
                    <a:lnTo>
                      <a:pt x="5547" y="11693"/>
                    </a:lnTo>
                    <a:lnTo>
                      <a:pt x="5853" y="11703"/>
                    </a:lnTo>
                    <a:lnTo>
                      <a:pt x="6158" y="11693"/>
                    </a:lnTo>
                    <a:lnTo>
                      <a:pt x="6452" y="11672"/>
                    </a:lnTo>
                    <a:lnTo>
                      <a:pt x="6747" y="11630"/>
                    </a:lnTo>
                    <a:lnTo>
                      <a:pt x="7031" y="11587"/>
                    </a:lnTo>
                    <a:lnTo>
                      <a:pt x="7315" y="11514"/>
                    </a:lnTo>
                    <a:lnTo>
                      <a:pt x="7589" y="11440"/>
                    </a:lnTo>
                    <a:lnTo>
                      <a:pt x="7863" y="11345"/>
                    </a:lnTo>
                    <a:lnTo>
                      <a:pt x="8126" y="11240"/>
                    </a:lnTo>
                    <a:lnTo>
                      <a:pt x="8389" y="11124"/>
                    </a:lnTo>
                    <a:lnTo>
                      <a:pt x="8641" y="10998"/>
                    </a:lnTo>
                    <a:lnTo>
                      <a:pt x="8884" y="10851"/>
                    </a:lnTo>
                    <a:lnTo>
                      <a:pt x="9126" y="10703"/>
                    </a:lnTo>
                    <a:lnTo>
                      <a:pt x="9357" y="10535"/>
                    </a:lnTo>
                    <a:lnTo>
                      <a:pt x="9578" y="10367"/>
                    </a:lnTo>
                    <a:lnTo>
                      <a:pt x="9789" y="10177"/>
                    </a:lnTo>
                    <a:lnTo>
                      <a:pt x="9989" y="9988"/>
                    </a:lnTo>
                    <a:lnTo>
                      <a:pt x="10178" y="9788"/>
                    </a:lnTo>
                    <a:lnTo>
                      <a:pt x="10367" y="9577"/>
                    </a:lnTo>
                    <a:lnTo>
                      <a:pt x="10536" y="9356"/>
                    </a:lnTo>
                    <a:lnTo>
                      <a:pt x="10704" y="9125"/>
                    </a:lnTo>
                    <a:lnTo>
                      <a:pt x="10852" y="8883"/>
                    </a:lnTo>
                    <a:lnTo>
                      <a:pt x="10999" y="8641"/>
                    </a:lnTo>
                    <a:lnTo>
                      <a:pt x="11125" y="8388"/>
                    </a:lnTo>
                    <a:lnTo>
                      <a:pt x="11241" y="8125"/>
                    </a:lnTo>
                    <a:lnTo>
                      <a:pt x="11346" y="7862"/>
                    </a:lnTo>
                    <a:lnTo>
                      <a:pt x="11441" y="7588"/>
                    </a:lnTo>
                    <a:lnTo>
                      <a:pt x="11515" y="7315"/>
                    </a:lnTo>
                    <a:lnTo>
                      <a:pt x="11578" y="7030"/>
                    </a:lnTo>
                    <a:lnTo>
                      <a:pt x="11630" y="6746"/>
                    </a:lnTo>
                    <a:lnTo>
                      <a:pt x="11672" y="6452"/>
                    </a:lnTo>
                    <a:lnTo>
                      <a:pt x="11694" y="6157"/>
                    </a:lnTo>
                    <a:lnTo>
                      <a:pt x="11704" y="5852"/>
                    </a:lnTo>
                    <a:lnTo>
                      <a:pt x="11694" y="5546"/>
                    </a:lnTo>
                    <a:lnTo>
                      <a:pt x="11672" y="5252"/>
                    </a:lnTo>
                    <a:lnTo>
                      <a:pt x="11630" y="4957"/>
                    </a:lnTo>
                    <a:lnTo>
                      <a:pt x="11578" y="4673"/>
                    </a:lnTo>
                    <a:lnTo>
                      <a:pt x="11515" y="4389"/>
                    </a:lnTo>
                    <a:lnTo>
                      <a:pt x="11441" y="4115"/>
                    </a:lnTo>
                    <a:lnTo>
                      <a:pt x="11346" y="3841"/>
                    </a:lnTo>
                    <a:lnTo>
                      <a:pt x="11241" y="3578"/>
                    </a:lnTo>
                    <a:lnTo>
                      <a:pt x="11125" y="3315"/>
                    </a:lnTo>
                    <a:lnTo>
                      <a:pt x="10999" y="3063"/>
                    </a:lnTo>
                    <a:lnTo>
                      <a:pt x="10852" y="2821"/>
                    </a:lnTo>
                    <a:lnTo>
                      <a:pt x="10704" y="2579"/>
                    </a:lnTo>
                    <a:lnTo>
                      <a:pt x="10536" y="2358"/>
                    </a:lnTo>
                    <a:lnTo>
                      <a:pt x="10367" y="2137"/>
                    </a:lnTo>
                    <a:lnTo>
                      <a:pt x="10178" y="1916"/>
                    </a:lnTo>
                    <a:lnTo>
                      <a:pt x="9989" y="1716"/>
                    </a:lnTo>
                    <a:lnTo>
                      <a:pt x="9789" y="1526"/>
                    </a:lnTo>
                    <a:lnTo>
                      <a:pt x="9578" y="1337"/>
                    </a:lnTo>
                    <a:lnTo>
                      <a:pt x="9357" y="1168"/>
                    </a:lnTo>
                    <a:lnTo>
                      <a:pt x="9126" y="1000"/>
                    </a:lnTo>
                    <a:lnTo>
                      <a:pt x="8884" y="853"/>
                    </a:lnTo>
                    <a:lnTo>
                      <a:pt x="8641" y="705"/>
                    </a:lnTo>
                    <a:lnTo>
                      <a:pt x="8389" y="579"/>
                    </a:lnTo>
                    <a:lnTo>
                      <a:pt x="8126" y="463"/>
                    </a:lnTo>
                    <a:lnTo>
                      <a:pt x="7863" y="358"/>
                    </a:lnTo>
                    <a:lnTo>
                      <a:pt x="7589" y="263"/>
                    </a:lnTo>
                    <a:lnTo>
                      <a:pt x="7315" y="190"/>
                    </a:lnTo>
                    <a:lnTo>
                      <a:pt x="7031" y="126"/>
                    </a:lnTo>
                    <a:lnTo>
                      <a:pt x="6747" y="74"/>
                    </a:lnTo>
                    <a:lnTo>
                      <a:pt x="6452" y="32"/>
                    </a:lnTo>
                    <a:lnTo>
                      <a:pt x="6158" y="11"/>
                    </a:lnTo>
                    <a:lnTo>
                      <a:pt x="5853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" name="Google Shape;4483;p88">
                <a:extLst>
                  <a:ext uri="{FF2B5EF4-FFF2-40B4-BE49-F238E27FC236}">
                    <a16:creationId xmlns:a16="http://schemas.microsoft.com/office/drawing/2014/main" id="{512AE992-E122-41C8-8108-A0FA6CD7CB68}"/>
                  </a:ext>
                </a:extLst>
              </p:cNvPr>
              <p:cNvSpPr/>
              <p:nvPr/>
            </p:nvSpPr>
            <p:spPr>
              <a:xfrm>
                <a:off x="1562439" y="2538078"/>
                <a:ext cx="81730" cy="61151"/>
              </a:xfrm>
              <a:custGeom>
                <a:avLst/>
                <a:gdLst/>
                <a:ahLst/>
                <a:cxnLst/>
                <a:rect l="l" t="t" r="r" b="b"/>
                <a:pathLst>
                  <a:path w="4305" h="3221" extrusionOk="0">
                    <a:moveTo>
                      <a:pt x="4305" y="0"/>
                    </a:moveTo>
                    <a:lnTo>
                      <a:pt x="3852" y="179"/>
                    </a:lnTo>
                    <a:lnTo>
                      <a:pt x="2768" y="600"/>
                    </a:lnTo>
                    <a:lnTo>
                      <a:pt x="2126" y="842"/>
                    </a:lnTo>
                    <a:lnTo>
                      <a:pt x="1484" y="1074"/>
                    </a:lnTo>
                    <a:lnTo>
                      <a:pt x="895" y="1274"/>
                    </a:lnTo>
                    <a:lnTo>
                      <a:pt x="422" y="1421"/>
                    </a:lnTo>
                    <a:lnTo>
                      <a:pt x="1" y="3221"/>
                    </a:lnTo>
                    <a:lnTo>
                      <a:pt x="148" y="3168"/>
                    </a:lnTo>
                    <a:lnTo>
                      <a:pt x="548" y="3031"/>
                    </a:lnTo>
                    <a:lnTo>
                      <a:pt x="821" y="2926"/>
                    </a:lnTo>
                    <a:lnTo>
                      <a:pt x="1127" y="2800"/>
                    </a:lnTo>
                    <a:lnTo>
                      <a:pt x="1463" y="2642"/>
                    </a:lnTo>
                    <a:lnTo>
                      <a:pt x="1821" y="2463"/>
                    </a:lnTo>
                    <a:lnTo>
                      <a:pt x="2179" y="2252"/>
                    </a:lnTo>
                    <a:lnTo>
                      <a:pt x="2369" y="2137"/>
                    </a:lnTo>
                    <a:lnTo>
                      <a:pt x="2547" y="2010"/>
                    </a:lnTo>
                    <a:lnTo>
                      <a:pt x="2726" y="1884"/>
                    </a:lnTo>
                    <a:lnTo>
                      <a:pt x="2905" y="1747"/>
                    </a:lnTo>
                    <a:lnTo>
                      <a:pt x="3084" y="1610"/>
                    </a:lnTo>
                    <a:lnTo>
                      <a:pt x="3253" y="1463"/>
                    </a:lnTo>
                    <a:lnTo>
                      <a:pt x="3421" y="1305"/>
                    </a:lnTo>
                    <a:lnTo>
                      <a:pt x="3579" y="1137"/>
                    </a:lnTo>
                    <a:lnTo>
                      <a:pt x="3726" y="968"/>
                    </a:lnTo>
                    <a:lnTo>
                      <a:pt x="3863" y="790"/>
                    </a:lnTo>
                    <a:lnTo>
                      <a:pt x="3989" y="600"/>
                    </a:lnTo>
                    <a:lnTo>
                      <a:pt x="4105" y="411"/>
                    </a:lnTo>
                    <a:lnTo>
                      <a:pt x="4210" y="211"/>
                    </a:lnTo>
                    <a:lnTo>
                      <a:pt x="4305" y="0"/>
                    </a:lnTo>
                    <a:close/>
                  </a:path>
                </a:pathLst>
              </a:custGeom>
              <a:solidFill>
                <a:srgbClr val="FFAD9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" name="Google Shape;4484;p88">
                <a:extLst>
                  <a:ext uri="{FF2B5EF4-FFF2-40B4-BE49-F238E27FC236}">
                    <a16:creationId xmlns:a16="http://schemas.microsoft.com/office/drawing/2014/main" id="{541A00B6-A2AA-4F7E-8EDD-C0FDF5EBB95F}"/>
                  </a:ext>
                </a:extLst>
              </p:cNvPr>
              <p:cNvSpPr/>
              <p:nvPr/>
            </p:nvSpPr>
            <p:spPr>
              <a:xfrm>
                <a:off x="1439755" y="2463750"/>
                <a:ext cx="84540" cy="32977"/>
              </a:xfrm>
              <a:custGeom>
                <a:avLst/>
                <a:gdLst/>
                <a:ahLst/>
                <a:cxnLst/>
                <a:rect l="l" t="t" r="r" b="b"/>
                <a:pathLst>
                  <a:path w="4453" h="1737" extrusionOk="0">
                    <a:moveTo>
                      <a:pt x="4074" y="0"/>
                    </a:moveTo>
                    <a:lnTo>
                      <a:pt x="369" y="74"/>
                    </a:lnTo>
                    <a:lnTo>
                      <a:pt x="316" y="84"/>
                    </a:lnTo>
                    <a:lnTo>
                      <a:pt x="264" y="95"/>
                    </a:lnTo>
                    <a:lnTo>
                      <a:pt x="222" y="116"/>
                    </a:lnTo>
                    <a:lnTo>
                      <a:pt x="180" y="137"/>
                    </a:lnTo>
                    <a:lnTo>
                      <a:pt x="95" y="200"/>
                    </a:lnTo>
                    <a:lnTo>
                      <a:pt x="43" y="274"/>
                    </a:lnTo>
                    <a:lnTo>
                      <a:pt x="11" y="358"/>
                    </a:lnTo>
                    <a:lnTo>
                      <a:pt x="1" y="411"/>
                    </a:lnTo>
                    <a:lnTo>
                      <a:pt x="1" y="453"/>
                    </a:lnTo>
                    <a:lnTo>
                      <a:pt x="1" y="505"/>
                    </a:lnTo>
                    <a:lnTo>
                      <a:pt x="22" y="547"/>
                    </a:lnTo>
                    <a:lnTo>
                      <a:pt x="32" y="600"/>
                    </a:lnTo>
                    <a:lnTo>
                      <a:pt x="64" y="642"/>
                    </a:lnTo>
                    <a:lnTo>
                      <a:pt x="158" y="768"/>
                    </a:lnTo>
                    <a:lnTo>
                      <a:pt x="264" y="884"/>
                    </a:lnTo>
                    <a:lnTo>
                      <a:pt x="369" y="1000"/>
                    </a:lnTo>
                    <a:lnTo>
                      <a:pt x="485" y="1105"/>
                    </a:lnTo>
                    <a:lnTo>
                      <a:pt x="611" y="1200"/>
                    </a:lnTo>
                    <a:lnTo>
                      <a:pt x="737" y="1295"/>
                    </a:lnTo>
                    <a:lnTo>
                      <a:pt x="874" y="1379"/>
                    </a:lnTo>
                    <a:lnTo>
                      <a:pt x="1011" y="1453"/>
                    </a:lnTo>
                    <a:lnTo>
                      <a:pt x="1148" y="1516"/>
                    </a:lnTo>
                    <a:lnTo>
                      <a:pt x="1295" y="1579"/>
                    </a:lnTo>
                    <a:lnTo>
                      <a:pt x="1453" y="1621"/>
                    </a:lnTo>
                    <a:lnTo>
                      <a:pt x="1611" y="1663"/>
                    </a:lnTo>
                    <a:lnTo>
                      <a:pt x="1769" y="1695"/>
                    </a:lnTo>
                    <a:lnTo>
                      <a:pt x="1927" y="1726"/>
                    </a:lnTo>
                    <a:lnTo>
                      <a:pt x="2095" y="1737"/>
                    </a:lnTo>
                    <a:lnTo>
                      <a:pt x="2263" y="1737"/>
                    </a:lnTo>
                    <a:lnTo>
                      <a:pt x="2421" y="1726"/>
                    </a:lnTo>
                    <a:lnTo>
                      <a:pt x="2590" y="1705"/>
                    </a:lnTo>
                    <a:lnTo>
                      <a:pt x="2747" y="1684"/>
                    </a:lnTo>
                    <a:lnTo>
                      <a:pt x="2895" y="1642"/>
                    </a:lnTo>
                    <a:lnTo>
                      <a:pt x="3053" y="1600"/>
                    </a:lnTo>
                    <a:lnTo>
                      <a:pt x="3200" y="1537"/>
                    </a:lnTo>
                    <a:lnTo>
                      <a:pt x="3337" y="1474"/>
                    </a:lnTo>
                    <a:lnTo>
                      <a:pt x="3474" y="1410"/>
                    </a:lnTo>
                    <a:lnTo>
                      <a:pt x="3610" y="1326"/>
                    </a:lnTo>
                    <a:lnTo>
                      <a:pt x="3737" y="1242"/>
                    </a:lnTo>
                    <a:lnTo>
                      <a:pt x="3863" y="1147"/>
                    </a:lnTo>
                    <a:lnTo>
                      <a:pt x="3979" y="1042"/>
                    </a:lnTo>
                    <a:lnTo>
                      <a:pt x="4084" y="937"/>
                    </a:lnTo>
                    <a:lnTo>
                      <a:pt x="4189" y="832"/>
                    </a:lnTo>
                    <a:lnTo>
                      <a:pt x="4295" y="705"/>
                    </a:lnTo>
                    <a:lnTo>
                      <a:pt x="4379" y="579"/>
                    </a:lnTo>
                    <a:lnTo>
                      <a:pt x="4410" y="537"/>
                    </a:lnTo>
                    <a:lnTo>
                      <a:pt x="4431" y="484"/>
                    </a:lnTo>
                    <a:lnTo>
                      <a:pt x="4442" y="432"/>
                    </a:lnTo>
                    <a:lnTo>
                      <a:pt x="4452" y="379"/>
                    </a:lnTo>
                    <a:lnTo>
                      <a:pt x="4452" y="337"/>
                    </a:lnTo>
                    <a:lnTo>
                      <a:pt x="4442" y="284"/>
                    </a:lnTo>
                    <a:lnTo>
                      <a:pt x="4431" y="242"/>
                    </a:lnTo>
                    <a:lnTo>
                      <a:pt x="4410" y="190"/>
                    </a:lnTo>
                    <a:lnTo>
                      <a:pt x="4379" y="148"/>
                    </a:lnTo>
                    <a:lnTo>
                      <a:pt x="4358" y="116"/>
                    </a:lnTo>
                    <a:lnTo>
                      <a:pt x="4316" y="74"/>
                    </a:lnTo>
                    <a:lnTo>
                      <a:pt x="4273" y="53"/>
                    </a:lnTo>
                    <a:lnTo>
                      <a:pt x="4231" y="21"/>
                    </a:lnTo>
                    <a:lnTo>
                      <a:pt x="4189" y="11"/>
                    </a:lnTo>
                    <a:lnTo>
                      <a:pt x="4137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cxnSp>
          <p:nvCxnSpPr>
            <p:cNvPr id="7" name="Google Shape;4485;p88">
              <a:extLst>
                <a:ext uri="{FF2B5EF4-FFF2-40B4-BE49-F238E27FC236}">
                  <a16:creationId xmlns:a16="http://schemas.microsoft.com/office/drawing/2014/main" id="{557F2E48-E087-4B0E-8C4B-286EECCC7F94}"/>
                </a:ext>
              </a:extLst>
            </p:cNvPr>
            <p:cNvCxnSpPr/>
            <p:nvPr/>
          </p:nvCxnSpPr>
          <p:spPr>
            <a:xfrm>
              <a:off x="7302050" y="4730550"/>
              <a:ext cx="13860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36" name="2 Marcador de contenido"/>
          <p:cNvSpPr txBox="1">
            <a:spLocks/>
          </p:cNvSpPr>
          <p:nvPr/>
        </p:nvSpPr>
        <p:spPr>
          <a:xfrm>
            <a:off x="4813118" y="5426398"/>
            <a:ext cx="5924794" cy="118470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s-ES" sz="1400" b="1" dirty="0">
                <a:latin typeface="Arial" panose="020B0604020202020204" pitchFamily="34" charset="0"/>
                <a:cs typeface="Arial" panose="020B0604020202020204" pitchFamily="34" charset="0"/>
              </a:rPr>
              <a:t>Nota: </a:t>
            </a:r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El relator estará realizando los ajustes de manera simultánea y se estarán mostrando las acciones en la pantalla de proyección, de tal manera que se pueda garantizar la calificación IGO, sobre las acciones retroalimentadas. </a:t>
            </a:r>
          </a:p>
        </p:txBody>
      </p:sp>
      <p:sp>
        <p:nvSpPr>
          <p:cNvPr id="37" name="2 Marcador de contenido"/>
          <p:cNvSpPr txBox="1">
            <a:spLocks/>
          </p:cNvSpPr>
          <p:nvPr/>
        </p:nvSpPr>
        <p:spPr>
          <a:xfrm>
            <a:off x="550650" y="5483840"/>
            <a:ext cx="3648634" cy="5349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s-ES" b="1" dirty="0">
                <a:latin typeface="Arial" panose="020B0604020202020204" pitchFamily="34" charset="0"/>
                <a:cs typeface="Arial" panose="020B0604020202020204" pitchFamily="34" charset="0"/>
              </a:rPr>
              <a:t>Tiempo: 25 minutos</a:t>
            </a:r>
            <a:endParaRPr lang="es-CO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521142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94314" y="1098202"/>
            <a:ext cx="6080596" cy="1987898"/>
          </a:xfrm>
        </p:spPr>
        <p:txBody>
          <a:bodyPr>
            <a:noAutofit/>
          </a:bodyPr>
          <a:lstStyle/>
          <a:p>
            <a:pPr marL="0" indent="0" algn="just">
              <a:lnSpc>
                <a:spcPct val="120000"/>
              </a:lnSpc>
              <a:buNone/>
            </a:pPr>
            <a:r>
              <a:rPr lang="es-ES" sz="2000" b="1" u="sng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Momento 3. </a:t>
            </a:r>
            <a:r>
              <a:rPr lang="es-MX" sz="2000" b="1" u="sng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Calificación Importancia y gobernabilidad de acciones comunes a intervenir (Matriz IGO) </a:t>
            </a:r>
          </a:p>
          <a:p>
            <a:pPr marL="0" indent="0" algn="just">
              <a:lnSpc>
                <a:spcPct val="120000"/>
              </a:lnSpc>
              <a:buNone/>
            </a:pPr>
            <a:endParaRPr lang="es-E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lnSpc>
                <a:spcPct val="120000"/>
              </a:lnSpc>
              <a:buNone/>
            </a:pPr>
            <a:r>
              <a:rPr lang="es-ES" sz="1800" dirty="0">
                <a:latin typeface="Arial" panose="020B0604020202020204" pitchFamily="34" charset="0"/>
                <a:cs typeface="Arial" panose="020B0604020202020204" pitchFamily="34" charset="0"/>
              </a:rPr>
              <a:t>Después de la revisión de cada estamento se procederá a realizar la calificación de cada uno de las acciones mediante la matriz IGO, para lo cual cada participante escaneará el código QR para realizar la calificación de manera individual.</a:t>
            </a:r>
          </a:p>
        </p:txBody>
      </p:sp>
      <p:sp>
        <p:nvSpPr>
          <p:cNvPr id="4" name="Rectángulo 3"/>
          <p:cNvSpPr/>
          <p:nvPr/>
        </p:nvSpPr>
        <p:spPr>
          <a:xfrm>
            <a:off x="2571652" y="0"/>
            <a:ext cx="370325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sz="4400" b="1" dirty="0">
                <a:latin typeface="Arial Rounded MT Bold" panose="020F0704030504030204" pitchFamily="34" charset="0"/>
                <a:ea typeface="+mj-ea"/>
                <a:cs typeface="+mj-cs"/>
              </a:rPr>
              <a:t>Metodología </a:t>
            </a:r>
          </a:p>
        </p:txBody>
      </p:sp>
      <p:pic>
        <p:nvPicPr>
          <p:cNvPr id="20" name="Imagen 1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23679" y="1098202"/>
            <a:ext cx="4212201" cy="4388198"/>
          </a:xfrm>
          <a:prstGeom prst="rect">
            <a:avLst/>
          </a:prstGeom>
        </p:spPr>
      </p:pic>
      <p:sp>
        <p:nvSpPr>
          <p:cNvPr id="27" name="2 Marcador de contenido"/>
          <p:cNvSpPr txBox="1">
            <a:spLocks/>
          </p:cNvSpPr>
          <p:nvPr/>
        </p:nvSpPr>
        <p:spPr>
          <a:xfrm>
            <a:off x="-3991" y="4951488"/>
            <a:ext cx="6099991" cy="5349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s-ES" sz="2400" b="1" dirty="0">
                <a:latin typeface="Arial" panose="020B0604020202020204" pitchFamily="34" charset="0"/>
                <a:cs typeface="Arial" panose="020B0604020202020204" pitchFamily="34" charset="0"/>
              </a:rPr>
              <a:t>Tiempo: 10 minutos por estamento</a:t>
            </a:r>
          </a:p>
        </p:txBody>
      </p:sp>
    </p:spTree>
    <p:extLst>
      <p:ext uri="{BB962C8B-B14F-4D97-AF65-F5344CB8AC3E}">
        <p14:creationId xmlns:p14="http://schemas.microsoft.com/office/powerpoint/2010/main" val="17948463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6F51B49-7E19-49F0-AC72-589D9340FC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CO" sz="4800" dirty="0">
                <a:solidFill>
                  <a:schemeClr val="tx1"/>
                </a:solidFill>
                <a:latin typeface="Arial Rounded MT Bold" panose="020F0704030504030204" pitchFamily="34" charset="0"/>
              </a:rPr>
              <a:t>RETO 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86BE8F40-0761-4671-83DC-7972DE0967E6}"/>
              </a:ext>
            </a:extLst>
          </p:cNvPr>
          <p:cNvSpPr txBox="1"/>
          <p:nvPr/>
        </p:nvSpPr>
        <p:spPr>
          <a:xfrm>
            <a:off x="1069729" y="2112221"/>
            <a:ext cx="10219593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MX" sz="3200" dirty="0"/>
              <a:t>Este proceso busca consolidar el Plan de Desarrollo Institucional 2020-2028, </a:t>
            </a:r>
            <a:r>
              <a:rPr lang="es-MX" sz="3200" b="1" i="1" dirty="0"/>
              <a:t>integrando las visiones y compromisos de todos los estamentos. </a:t>
            </a:r>
          </a:p>
          <a:p>
            <a:pPr algn="just"/>
            <a:endParaRPr lang="es-MX" sz="3200" b="1" i="1" dirty="0"/>
          </a:p>
          <a:p>
            <a:pPr algn="just"/>
            <a:r>
              <a:rPr lang="es-MX" sz="3200" b="1" i="1" dirty="0"/>
              <a:t>La participación activa y el consenso serán fundamentales </a:t>
            </a:r>
            <a:r>
              <a:rPr lang="es-MX" sz="3200" dirty="0"/>
              <a:t>para lograr una universidad más </a:t>
            </a:r>
            <a:r>
              <a:rPr lang="es-MX" sz="3200" b="1" i="1" dirty="0"/>
              <a:t>inclusiva, eficiente y comprometida con su comunidad.</a:t>
            </a:r>
          </a:p>
        </p:txBody>
      </p:sp>
    </p:spTree>
    <p:extLst>
      <p:ext uri="{BB962C8B-B14F-4D97-AF65-F5344CB8AC3E}">
        <p14:creationId xmlns:p14="http://schemas.microsoft.com/office/powerpoint/2010/main" val="21061589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4988" y="1313798"/>
            <a:ext cx="4329255" cy="1611380"/>
          </a:xfrm>
        </p:spPr>
        <p:txBody>
          <a:bodyPr>
            <a:noAutofit/>
          </a:bodyPr>
          <a:lstStyle/>
          <a:p>
            <a:pPr marL="0" indent="0" algn="just">
              <a:lnSpc>
                <a:spcPct val="120000"/>
              </a:lnSpc>
              <a:buNone/>
            </a:pPr>
            <a:r>
              <a:rPr lang="es-ES" sz="2000" dirty="0"/>
              <a:t>Es una herramienta que permite valorar de manera sencilla las variables relacionadas a un evento de acuerdo a su nivel de importancia y la gobernabilidad de una acción a implementar.</a:t>
            </a:r>
            <a:endParaRPr lang="es-E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1258331" y="469469"/>
            <a:ext cx="255364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CO" sz="3600" b="1" dirty="0">
                <a:latin typeface="Arial Rounded MT Bold" panose="020F0704030504030204" pitchFamily="34" charset="0"/>
                <a:ea typeface="+mj-ea"/>
                <a:cs typeface="+mj-cs"/>
              </a:rPr>
              <a:t>Matriz IGO</a:t>
            </a: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43095" y="794934"/>
            <a:ext cx="5117611" cy="4911377"/>
          </a:xfrm>
          <a:prstGeom prst="rect">
            <a:avLst/>
          </a:prstGeom>
        </p:spPr>
      </p:pic>
      <p:sp>
        <p:nvSpPr>
          <p:cNvPr id="6" name="CuadroTexto 5"/>
          <p:cNvSpPr txBox="1"/>
          <p:nvPr/>
        </p:nvSpPr>
        <p:spPr>
          <a:xfrm>
            <a:off x="7523135" y="3571453"/>
            <a:ext cx="16986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200" b="1" dirty="0"/>
              <a:t>Importancia baja</a:t>
            </a:r>
          </a:p>
          <a:p>
            <a:pPr algn="ctr"/>
            <a:r>
              <a:rPr lang="es-CO" sz="1200" b="1" dirty="0"/>
              <a:t>Gobernabilidad baja</a:t>
            </a:r>
          </a:p>
        </p:txBody>
      </p:sp>
      <p:sp>
        <p:nvSpPr>
          <p:cNvPr id="7" name="CuadroTexto 6"/>
          <p:cNvSpPr txBox="1"/>
          <p:nvPr/>
        </p:nvSpPr>
        <p:spPr>
          <a:xfrm>
            <a:off x="7607733" y="1442951"/>
            <a:ext cx="16986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200" b="1" dirty="0"/>
              <a:t>Importancia baja</a:t>
            </a:r>
          </a:p>
          <a:p>
            <a:pPr algn="ctr"/>
            <a:r>
              <a:rPr lang="es-CO" sz="1200" b="1" dirty="0"/>
              <a:t>Gobernabilidad Alta</a:t>
            </a:r>
          </a:p>
        </p:txBody>
      </p:sp>
      <p:sp>
        <p:nvSpPr>
          <p:cNvPr id="8" name="CuadroTexto 7"/>
          <p:cNvSpPr txBox="1"/>
          <p:nvPr/>
        </p:nvSpPr>
        <p:spPr>
          <a:xfrm>
            <a:off x="9725884" y="1427918"/>
            <a:ext cx="16986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200" b="1" dirty="0"/>
              <a:t>Importancia alta</a:t>
            </a:r>
          </a:p>
          <a:p>
            <a:pPr algn="ctr"/>
            <a:r>
              <a:rPr lang="es-CO" sz="1200" b="1" dirty="0"/>
              <a:t>Gobernabilidad Alta</a:t>
            </a:r>
          </a:p>
        </p:txBody>
      </p:sp>
      <p:sp>
        <p:nvSpPr>
          <p:cNvPr id="9" name="CuadroTexto 8"/>
          <p:cNvSpPr txBox="1"/>
          <p:nvPr/>
        </p:nvSpPr>
        <p:spPr>
          <a:xfrm>
            <a:off x="9796564" y="3490104"/>
            <a:ext cx="16986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200" b="1" dirty="0"/>
              <a:t>Importancia alta</a:t>
            </a:r>
          </a:p>
          <a:p>
            <a:pPr algn="ctr"/>
            <a:r>
              <a:rPr lang="es-CO" sz="1200" b="1" dirty="0"/>
              <a:t>Gobernabilidad baja</a:t>
            </a:r>
          </a:p>
        </p:txBody>
      </p:sp>
      <p:sp>
        <p:nvSpPr>
          <p:cNvPr id="10" name="CuadroTexto 9"/>
          <p:cNvSpPr txBox="1"/>
          <p:nvPr/>
        </p:nvSpPr>
        <p:spPr>
          <a:xfrm>
            <a:off x="9725884" y="2468990"/>
            <a:ext cx="1698680" cy="461665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O" sz="1200" b="1" dirty="0">
                <a:solidFill>
                  <a:srgbClr val="002060"/>
                </a:solidFill>
              </a:rPr>
              <a:t>Acciones de ejecución inmediata</a:t>
            </a:r>
          </a:p>
        </p:txBody>
      </p:sp>
      <p:sp>
        <p:nvSpPr>
          <p:cNvPr id="11" name="CuadroTexto 10"/>
          <p:cNvSpPr txBox="1"/>
          <p:nvPr/>
        </p:nvSpPr>
        <p:spPr>
          <a:xfrm>
            <a:off x="7607733" y="2468990"/>
            <a:ext cx="1698680" cy="461665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O" sz="1200" b="1" dirty="0">
                <a:solidFill>
                  <a:srgbClr val="C00000"/>
                </a:solidFill>
              </a:rPr>
              <a:t>Se resuelven con decisiones</a:t>
            </a:r>
          </a:p>
        </p:txBody>
      </p:sp>
      <p:sp>
        <p:nvSpPr>
          <p:cNvPr id="12" name="CuadroTexto 11"/>
          <p:cNvSpPr txBox="1"/>
          <p:nvPr/>
        </p:nvSpPr>
        <p:spPr>
          <a:xfrm>
            <a:off x="7622726" y="4481072"/>
            <a:ext cx="1698680" cy="461665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O" sz="1200" b="1" dirty="0">
                <a:solidFill>
                  <a:schemeClr val="accent1">
                    <a:lumMod val="75000"/>
                  </a:schemeClr>
                </a:solidFill>
              </a:rPr>
              <a:t>Acciones en observación</a:t>
            </a:r>
          </a:p>
        </p:txBody>
      </p:sp>
      <p:sp>
        <p:nvSpPr>
          <p:cNvPr id="13" name="CuadroTexto 12"/>
          <p:cNvSpPr txBox="1"/>
          <p:nvPr/>
        </p:nvSpPr>
        <p:spPr>
          <a:xfrm>
            <a:off x="9725884" y="4514451"/>
            <a:ext cx="1698680" cy="276999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O" sz="1200" b="1" dirty="0">
                <a:solidFill>
                  <a:schemeClr val="accent6">
                    <a:lumMod val="50000"/>
                  </a:schemeClr>
                </a:solidFill>
              </a:rPr>
              <a:t>Retos</a:t>
            </a:r>
          </a:p>
        </p:txBody>
      </p:sp>
      <p:cxnSp>
        <p:nvCxnSpPr>
          <p:cNvPr id="14" name="Conector recto 13"/>
          <p:cNvCxnSpPr/>
          <p:nvPr/>
        </p:nvCxnSpPr>
        <p:spPr>
          <a:xfrm flipV="1">
            <a:off x="588797" y="3907278"/>
            <a:ext cx="4170909" cy="7916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ector recto 14"/>
          <p:cNvCxnSpPr/>
          <p:nvPr/>
        </p:nvCxnSpPr>
        <p:spPr>
          <a:xfrm flipH="1" flipV="1">
            <a:off x="584123" y="3832483"/>
            <a:ext cx="4674" cy="183779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2 Marcador de contenido"/>
          <p:cNvSpPr txBox="1">
            <a:spLocks/>
          </p:cNvSpPr>
          <p:nvPr/>
        </p:nvSpPr>
        <p:spPr>
          <a:xfrm>
            <a:off x="330967" y="4033067"/>
            <a:ext cx="506312" cy="5349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s-ES" sz="2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s-CO" sz="14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2 Marcador de contenido"/>
          <p:cNvSpPr txBox="1">
            <a:spLocks/>
          </p:cNvSpPr>
          <p:nvPr/>
        </p:nvSpPr>
        <p:spPr>
          <a:xfrm>
            <a:off x="1263244" y="4019964"/>
            <a:ext cx="506312" cy="5349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s-ES" sz="2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s-CO" sz="14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2 Marcador de contenido"/>
          <p:cNvSpPr txBox="1">
            <a:spLocks/>
          </p:cNvSpPr>
          <p:nvPr/>
        </p:nvSpPr>
        <p:spPr>
          <a:xfrm>
            <a:off x="2400364" y="4011838"/>
            <a:ext cx="506312" cy="5349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s-ES" sz="2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es-CO" sz="14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2 Marcador de contenido"/>
          <p:cNvSpPr txBox="1">
            <a:spLocks/>
          </p:cNvSpPr>
          <p:nvPr/>
        </p:nvSpPr>
        <p:spPr>
          <a:xfrm>
            <a:off x="3493073" y="4016262"/>
            <a:ext cx="506312" cy="5349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s-ES" sz="2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es-CO" sz="14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2 Marcador de contenido"/>
          <p:cNvSpPr txBox="1">
            <a:spLocks/>
          </p:cNvSpPr>
          <p:nvPr/>
        </p:nvSpPr>
        <p:spPr>
          <a:xfrm>
            <a:off x="4540557" y="4006676"/>
            <a:ext cx="506312" cy="5349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s-ES" sz="2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es-CO" sz="14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2 Marcador de contenido"/>
          <p:cNvSpPr txBox="1">
            <a:spLocks/>
          </p:cNvSpPr>
          <p:nvPr/>
        </p:nvSpPr>
        <p:spPr>
          <a:xfrm>
            <a:off x="231178" y="4428495"/>
            <a:ext cx="1258286" cy="5349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Baja Importancia</a:t>
            </a:r>
            <a:endParaRPr lang="es-CO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2 Marcador de contenido"/>
          <p:cNvSpPr txBox="1">
            <a:spLocks/>
          </p:cNvSpPr>
          <p:nvPr/>
        </p:nvSpPr>
        <p:spPr>
          <a:xfrm>
            <a:off x="4213434" y="4369326"/>
            <a:ext cx="1179712" cy="5349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Alta Importancia</a:t>
            </a:r>
            <a:endParaRPr lang="es-CO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5" name="Conector recto 34"/>
          <p:cNvCxnSpPr/>
          <p:nvPr/>
        </p:nvCxnSpPr>
        <p:spPr>
          <a:xfrm flipH="1" flipV="1">
            <a:off x="1516400" y="3815390"/>
            <a:ext cx="4674" cy="183779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ector recto 35"/>
          <p:cNvCxnSpPr/>
          <p:nvPr/>
        </p:nvCxnSpPr>
        <p:spPr>
          <a:xfrm flipH="1" flipV="1">
            <a:off x="2655857" y="3797461"/>
            <a:ext cx="4674" cy="183779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ector recto 36"/>
          <p:cNvCxnSpPr/>
          <p:nvPr/>
        </p:nvCxnSpPr>
        <p:spPr>
          <a:xfrm flipH="1" flipV="1">
            <a:off x="3764809" y="3815389"/>
            <a:ext cx="4674" cy="183779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ector recto 37"/>
          <p:cNvCxnSpPr/>
          <p:nvPr/>
        </p:nvCxnSpPr>
        <p:spPr>
          <a:xfrm flipH="1" flipV="1">
            <a:off x="4773710" y="3811676"/>
            <a:ext cx="4674" cy="183779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Conector recto 40"/>
          <p:cNvCxnSpPr>
            <a:cxnSpLocks/>
          </p:cNvCxnSpPr>
          <p:nvPr/>
        </p:nvCxnSpPr>
        <p:spPr>
          <a:xfrm flipV="1">
            <a:off x="663592" y="5402441"/>
            <a:ext cx="4170909" cy="7916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ector recto 41"/>
          <p:cNvCxnSpPr>
            <a:cxnSpLocks/>
          </p:cNvCxnSpPr>
          <p:nvPr/>
        </p:nvCxnSpPr>
        <p:spPr>
          <a:xfrm flipH="1" flipV="1">
            <a:off x="658918" y="5327646"/>
            <a:ext cx="4674" cy="183779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2 Marcador de contenido"/>
          <p:cNvSpPr txBox="1">
            <a:spLocks/>
          </p:cNvSpPr>
          <p:nvPr/>
        </p:nvSpPr>
        <p:spPr>
          <a:xfrm>
            <a:off x="405762" y="5528230"/>
            <a:ext cx="506312" cy="534912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s-ES" sz="20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s-CO" sz="1400" b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2 Marcador de contenido"/>
          <p:cNvSpPr txBox="1">
            <a:spLocks/>
          </p:cNvSpPr>
          <p:nvPr/>
        </p:nvSpPr>
        <p:spPr>
          <a:xfrm>
            <a:off x="1338039" y="5515127"/>
            <a:ext cx="506312" cy="534912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s-ES" sz="20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s-CO" sz="1400" b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2 Marcador de contenido"/>
          <p:cNvSpPr txBox="1">
            <a:spLocks/>
          </p:cNvSpPr>
          <p:nvPr/>
        </p:nvSpPr>
        <p:spPr>
          <a:xfrm>
            <a:off x="2475159" y="5507001"/>
            <a:ext cx="506312" cy="534912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s-ES" sz="20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es-CO" sz="1400" b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2 Marcador de contenido"/>
          <p:cNvSpPr txBox="1">
            <a:spLocks/>
          </p:cNvSpPr>
          <p:nvPr/>
        </p:nvSpPr>
        <p:spPr>
          <a:xfrm>
            <a:off x="3567868" y="5511425"/>
            <a:ext cx="506312" cy="534912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s-ES" sz="20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es-CO" sz="1400" b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2 Marcador de contenido"/>
          <p:cNvSpPr txBox="1">
            <a:spLocks/>
          </p:cNvSpPr>
          <p:nvPr/>
        </p:nvSpPr>
        <p:spPr>
          <a:xfrm>
            <a:off x="4615352" y="5501839"/>
            <a:ext cx="506312" cy="534912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s-ES" sz="20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es-CO" sz="1400" b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2 Marcador de contenido"/>
          <p:cNvSpPr txBox="1">
            <a:spLocks/>
          </p:cNvSpPr>
          <p:nvPr/>
        </p:nvSpPr>
        <p:spPr>
          <a:xfrm>
            <a:off x="249895" y="5847488"/>
            <a:ext cx="1394221" cy="534912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Baja gobernabilidad</a:t>
            </a:r>
            <a:endParaRPr lang="es-CO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2 Marcador de contenido"/>
          <p:cNvSpPr txBox="1">
            <a:spLocks/>
          </p:cNvSpPr>
          <p:nvPr/>
        </p:nvSpPr>
        <p:spPr>
          <a:xfrm>
            <a:off x="4180415" y="5864489"/>
            <a:ext cx="1287526" cy="534912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Alta gobernabilidad</a:t>
            </a:r>
            <a:endParaRPr lang="es-CO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0" name="Conector recto 49"/>
          <p:cNvCxnSpPr>
            <a:cxnSpLocks/>
          </p:cNvCxnSpPr>
          <p:nvPr/>
        </p:nvCxnSpPr>
        <p:spPr>
          <a:xfrm flipH="1" flipV="1">
            <a:off x="1591195" y="5310553"/>
            <a:ext cx="4674" cy="183779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Conector recto 50"/>
          <p:cNvCxnSpPr>
            <a:cxnSpLocks/>
          </p:cNvCxnSpPr>
          <p:nvPr/>
        </p:nvCxnSpPr>
        <p:spPr>
          <a:xfrm flipH="1" flipV="1">
            <a:off x="2730652" y="5292624"/>
            <a:ext cx="4674" cy="183779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Conector recto 51"/>
          <p:cNvCxnSpPr>
            <a:cxnSpLocks/>
          </p:cNvCxnSpPr>
          <p:nvPr/>
        </p:nvCxnSpPr>
        <p:spPr>
          <a:xfrm flipH="1" flipV="1">
            <a:off x="3839604" y="5310552"/>
            <a:ext cx="4674" cy="183779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Conector recto 52"/>
          <p:cNvCxnSpPr>
            <a:cxnSpLocks/>
          </p:cNvCxnSpPr>
          <p:nvPr/>
        </p:nvCxnSpPr>
        <p:spPr>
          <a:xfrm flipH="1" flipV="1">
            <a:off x="4848505" y="5306839"/>
            <a:ext cx="4674" cy="183779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Conector recto 56">
            <a:extLst>
              <a:ext uri="{FF2B5EF4-FFF2-40B4-BE49-F238E27FC236}">
                <a16:creationId xmlns:a16="http://schemas.microsoft.com/office/drawing/2014/main" id="{301AFA6A-F87B-497E-9CEF-75221C283876}"/>
              </a:ext>
            </a:extLst>
          </p:cNvPr>
          <p:cNvCxnSpPr/>
          <p:nvPr/>
        </p:nvCxnSpPr>
        <p:spPr>
          <a:xfrm flipV="1">
            <a:off x="7459750" y="5613480"/>
            <a:ext cx="4170909" cy="7916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Conector recto 57">
            <a:extLst>
              <a:ext uri="{FF2B5EF4-FFF2-40B4-BE49-F238E27FC236}">
                <a16:creationId xmlns:a16="http://schemas.microsoft.com/office/drawing/2014/main" id="{6396E6B8-38B3-400E-9CE0-A228CE1EC47E}"/>
              </a:ext>
            </a:extLst>
          </p:cNvPr>
          <p:cNvCxnSpPr>
            <a:cxnSpLocks/>
          </p:cNvCxnSpPr>
          <p:nvPr/>
        </p:nvCxnSpPr>
        <p:spPr>
          <a:xfrm flipH="1" flipV="1">
            <a:off x="7486982" y="5541390"/>
            <a:ext cx="4674" cy="183779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2 Marcador de contenido">
            <a:extLst>
              <a:ext uri="{FF2B5EF4-FFF2-40B4-BE49-F238E27FC236}">
                <a16:creationId xmlns:a16="http://schemas.microsoft.com/office/drawing/2014/main" id="{393ABC12-4DE3-446D-8781-5CD4C45E1067}"/>
              </a:ext>
            </a:extLst>
          </p:cNvPr>
          <p:cNvSpPr txBox="1">
            <a:spLocks/>
          </p:cNvSpPr>
          <p:nvPr/>
        </p:nvSpPr>
        <p:spPr>
          <a:xfrm>
            <a:off x="7201920" y="5739269"/>
            <a:ext cx="506312" cy="5349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s-ES" sz="2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s-CO" sz="14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" name="2 Marcador de contenido">
            <a:extLst>
              <a:ext uri="{FF2B5EF4-FFF2-40B4-BE49-F238E27FC236}">
                <a16:creationId xmlns:a16="http://schemas.microsoft.com/office/drawing/2014/main" id="{5F730A8A-39CA-4DFE-A60E-D22BC3932080}"/>
              </a:ext>
            </a:extLst>
          </p:cNvPr>
          <p:cNvSpPr txBox="1">
            <a:spLocks/>
          </p:cNvSpPr>
          <p:nvPr/>
        </p:nvSpPr>
        <p:spPr>
          <a:xfrm>
            <a:off x="8134197" y="5726166"/>
            <a:ext cx="506312" cy="5349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s-ES" sz="2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s-CO" sz="14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" name="2 Marcador de contenido">
            <a:extLst>
              <a:ext uri="{FF2B5EF4-FFF2-40B4-BE49-F238E27FC236}">
                <a16:creationId xmlns:a16="http://schemas.microsoft.com/office/drawing/2014/main" id="{A1395E1E-1872-41C3-AF31-D81C98C282E9}"/>
              </a:ext>
            </a:extLst>
          </p:cNvPr>
          <p:cNvSpPr txBox="1">
            <a:spLocks/>
          </p:cNvSpPr>
          <p:nvPr/>
        </p:nvSpPr>
        <p:spPr>
          <a:xfrm>
            <a:off x="9271317" y="5718040"/>
            <a:ext cx="506312" cy="5349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s-ES" sz="2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es-CO" sz="14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2 Marcador de contenido">
            <a:extLst>
              <a:ext uri="{FF2B5EF4-FFF2-40B4-BE49-F238E27FC236}">
                <a16:creationId xmlns:a16="http://schemas.microsoft.com/office/drawing/2014/main" id="{F64899EB-2D3D-4B60-8092-133EF114DF84}"/>
              </a:ext>
            </a:extLst>
          </p:cNvPr>
          <p:cNvSpPr txBox="1">
            <a:spLocks/>
          </p:cNvSpPr>
          <p:nvPr/>
        </p:nvSpPr>
        <p:spPr>
          <a:xfrm>
            <a:off x="10364026" y="5722464"/>
            <a:ext cx="506312" cy="5349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s-ES" sz="2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es-CO" sz="14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3" name="2 Marcador de contenido">
            <a:extLst>
              <a:ext uri="{FF2B5EF4-FFF2-40B4-BE49-F238E27FC236}">
                <a16:creationId xmlns:a16="http://schemas.microsoft.com/office/drawing/2014/main" id="{CB40146E-4DC8-4C97-ACD4-E7AC14513811}"/>
              </a:ext>
            </a:extLst>
          </p:cNvPr>
          <p:cNvSpPr txBox="1">
            <a:spLocks/>
          </p:cNvSpPr>
          <p:nvPr/>
        </p:nvSpPr>
        <p:spPr>
          <a:xfrm>
            <a:off x="11117782" y="5687442"/>
            <a:ext cx="931147" cy="534912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s-ES" sz="2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es-CO" sz="14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" name="2 Marcador de contenido">
            <a:extLst>
              <a:ext uri="{FF2B5EF4-FFF2-40B4-BE49-F238E27FC236}">
                <a16:creationId xmlns:a16="http://schemas.microsoft.com/office/drawing/2014/main" id="{DADFB2F8-72A2-4DFC-9120-420C1A0115BA}"/>
              </a:ext>
            </a:extLst>
          </p:cNvPr>
          <p:cNvSpPr txBox="1">
            <a:spLocks/>
          </p:cNvSpPr>
          <p:nvPr/>
        </p:nvSpPr>
        <p:spPr>
          <a:xfrm>
            <a:off x="11012288" y="6069452"/>
            <a:ext cx="1131453" cy="534912"/>
          </a:xfrm>
          <a:prstGeom prst="rect">
            <a:avLst/>
          </a:prstGeom>
          <a:solidFill>
            <a:schemeClr val="bg2"/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Alta Importancia</a:t>
            </a:r>
            <a:endParaRPr lang="es-CO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5" name="Conector recto 64">
            <a:extLst>
              <a:ext uri="{FF2B5EF4-FFF2-40B4-BE49-F238E27FC236}">
                <a16:creationId xmlns:a16="http://schemas.microsoft.com/office/drawing/2014/main" id="{B6767240-C27D-4A04-A33E-328F1AE02526}"/>
              </a:ext>
            </a:extLst>
          </p:cNvPr>
          <p:cNvCxnSpPr/>
          <p:nvPr/>
        </p:nvCxnSpPr>
        <p:spPr>
          <a:xfrm flipH="1" flipV="1">
            <a:off x="8387353" y="5521592"/>
            <a:ext cx="4674" cy="183779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Conector recto 65">
            <a:extLst>
              <a:ext uri="{FF2B5EF4-FFF2-40B4-BE49-F238E27FC236}">
                <a16:creationId xmlns:a16="http://schemas.microsoft.com/office/drawing/2014/main" id="{A9E629AF-E907-40E1-AA08-4D88D3D299CF}"/>
              </a:ext>
            </a:extLst>
          </p:cNvPr>
          <p:cNvCxnSpPr/>
          <p:nvPr/>
        </p:nvCxnSpPr>
        <p:spPr>
          <a:xfrm flipH="1" flipV="1">
            <a:off x="9526810" y="5503663"/>
            <a:ext cx="4674" cy="183779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Conector recto 66">
            <a:extLst>
              <a:ext uri="{FF2B5EF4-FFF2-40B4-BE49-F238E27FC236}">
                <a16:creationId xmlns:a16="http://schemas.microsoft.com/office/drawing/2014/main" id="{59234812-FD70-4C29-BB03-099411821F70}"/>
              </a:ext>
            </a:extLst>
          </p:cNvPr>
          <p:cNvCxnSpPr/>
          <p:nvPr/>
        </p:nvCxnSpPr>
        <p:spPr>
          <a:xfrm flipH="1" flipV="1">
            <a:off x="10635762" y="5521591"/>
            <a:ext cx="4674" cy="183779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Conector recto 67">
            <a:extLst>
              <a:ext uri="{FF2B5EF4-FFF2-40B4-BE49-F238E27FC236}">
                <a16:creationId xmlns:a16="http://schemas.microsoft.com/office/drawing/2014/main" id="{B24AEE06-8D97-4D3B-8377-FBDAE5062AD2}"/>
              </a:ext>
            </a:extLst>
          </p:cNvPr>
          <p:cNvCxnSpPr/>
          <p:nvPr/>
        </p:nvCxnSpPr>
        <p:spPr>
          <a:xfrm flipH="1" flipV="1">
            <a:off x="11614158" y="5521590"/>
            <a:ext cx="4674" cy="183779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Conector recto 68">
            <a:extLst>
              <a:ext uri="{FF2B5EF4-FFF2-40B4-BE49-F238E27FC236}">
                <a16:creationId xmlns:a16="http://schemas.microsoft.com/office/drawing/2014/main" id="{02B8CF72-42E2-410E-8E50-2C4F3000121F}"/>
              </a:ext>
            </a:extLst>
          </p:cNvPr>
          <p:cNvCxnSpPr>
            <a:cxnSpLocks/>
          </p:cNvCxnSpPr>
          <p:nvPr/>
        </p:nvCxnSpPr>
        <p:spPr>
          <a:xfrm rot="16200000" flipV="1">
            <a:off x="4921945" y="3024021"/>
            <a:ext cx="4170909" cy="7916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Conector recto 69">
            <a:extLst>
              <a:ext uri="{FF2B5EF4-FFF2-40B4-BE49-F238E27FC236}">
                <a16:creationId xmlns:a16="http://schemas.microsoft.com/office/drawing/2014/main" id="{54DA5C32-9F51-4947-82DE-B102E45A937E}"/>
              </a:ext>
            </a:extLst>
          </p:cNvPr>
          <p:cNvCxnSpPr>
            <a:cxnSpLocks/>
          </p:cNvCxnSpPr>
          <p:nvPr/>
        </p:nvCxnSpPr>
        <p:spPr>
          <a:xfrm rot="16200000" flipH="1" flipV="1">
            <a:off x="6996122" y="5004147"/>
            <a:ext cx="4674" cy="183779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2 Marcador de contenido">
            <a:extLst>
              <a:ext uri="{FF2B5EF4-FFF2-40B4-BE49-F238E27FC236}">
                <a16:creationId xmlns:a16="http://schemas.microsoft.com/office/drawing/2014/main" id="{08DD7BC6-8DD0-4568-B3FD-ACDA4BC63EA3}"/>
              </a:ext>
            </a:extLst>
          </p:cNvPr>
          <p:cNvSpPr txBox="1">
            <a:spLocks/>
          </p:cNvSpPr>
          <p:nvPr/>
        </p:nvSpPr>
        <p:spPr>
          <a:xfrm rot="16200000">
            <a:off x="6428827" y="4829630"/>
            <a:ext cx="506312" cy="534912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s-ES" sz="20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s-CO" sz="1400" b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2" name="2 Marcador de contenido">
            <a:extLst>
              <a:ext uri="{FF2B5EF4-FFF2-40B4-BE49-F238E27FC236}">
                <a16:creationId xmlns:a16="http://schemas.microsoft.com/office/drawing/2014/main" id="{2C6CCBF7-7304-4B94-BB2D-1185757A3551}"/>
              </a:ext>
            </a:extLst>
          </p:cNvPr>
          <p:cNvSpPr txBox="1">
            <a:spLocks/>
          </p:cNvSpPr>
          <p:nvPr/>
        </p:nvSpPr>
        <p:spPr>
          <a:xfrm rot="16200000">
            <a:off x="6415724" y="3897353"/>
            <a:ext cx="506312" cy="534912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s-ES" sz="20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s-CO" sz="1400" b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3" name="2 Marcador de contenido">
            <a:extLst>
              <a:ext uri="{FF2B5EF4-FFF2-40B4-BE49-F238E27FC236}">
                <a16:creationId xmlns:a16="http://schemas.microsoft.com/office/drawing/2014/main" id="{CA913891-319E-43F2-854C-D06EBDA15523}"/>
              </a:ext>
            </a:extLst>
          </p:cNvPr>
          <p:cNvSpPr txBox="1">
            <a:spLocks/>
          </p:cNvSpPr>
          <p:nvPr/>
        </p:nvSpPr>
        <p:spPr>
          <a:xfrm rot="16200000">
            <a:off x="6407598" y="2760233"/>
            <a:ext cx="506312" cy="534912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s-ES" sz="20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es-CO" sz="1400" b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4" name="2 Marcador de contenido">
            <a:extLst>
              <a:ext uri="{FF2B5EF4-FFF2-40B4-BE49-F238E27FC236}">
                <a16:creationId xmlns:a16="http://schemas.microsoft.com/office/drawing/2014/main" id="{61FDEAFC-26EA-4151-96FB-BDB0DE3700DB}"/>
              </a:ext>
            </a:extLst>
          </p:cNvPr>
          <p:cNvSpPr txBox="1">
            <a:spLocks/>
          </p:cNvSpPr>
          <p:nvPr/>
        </p:nvSpPr>
        <p:spPr>
          <a:xfrm rot="16200000">
            <a:off x="6412022" y="1667524"/>
            <a:ext cx="506312" cy="534912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s-ES" sz="20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es-CO" sz="1400" b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2 Marcador de contenido">
            <a:extLst>
              <a:ext uri="{FF2B5EF4-FFF2-40B4-BE49-F238E27FC236}">
                <a16:creationId xmlns:a16="http://schemas.microsoft.com/office/drawing/2014/main" id="{B9C8E961-4542-4D5C-897E-E403DDEC9776}"/>
              </a:ext>
            </a:extLst>
          </p:cNvPr>
          <p:cNvSpPr txBox="1">
            <a:spLocks/>
          </p:cNvSpPr>
          <p:nvPr/>
        </p:nvSpPr>
        <p:spPr>
          <a:xfrm rot="16200000">
            <a:off x="6364049" y="793482"/>
            <a:ext cx="546538" cy="430993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s-ES" sz="20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es-CO" sz="1400" b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7" name="2 Marcador de contenido">
            <a:extLst>
              <a:ext uri="{FF2B5EF4-FFF2-40B4-BE49-F238E27FC236}">
                <a16:creationId xmlns:a16="http://schemas.microsoft.com/office/drawing/2014/main" id="{6BFB897F-0C41-42B2-B0BD-E8A914614755}"/>
              </a:ext>
            </a:extLst>
          </p:cNvPr>
          <p:cNvSpPr txBox="1">
            <a:spLocks/>
          </p:cNvSpPr>
          <p:nvPr/>
        </p:nvSpPr>
        <p:spPr>
          <a:xfrm>
            <a:off x="5171092" y="817863"/>
            <a:ext cx="1324303" cy="5349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Alta gobernabilidad</a:t>
            </a:r>
            <a:endParaRPr lang="es-CO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8" name="Conector recto 77">
            <a:extLst>
              <a:ext uri="{FF2B5EF4-FFF2-40B4-BE49-F238E27FC236}">
                <a16:creationId xmlns:a16="http://schemas.microsoft.com/office/drawing/2014/main" id="{701F37B8-A107-42E5-8DB3-C18FA77E18D8}"/>
              </a:ext>
            </a:extLst>
          </p:cNvPr>
          <p:cNvCxnSpPr>
            <a:cxnSpLocks/>
          </p:cNvCxnSpPr>
          <p:nvPr/>
        </p:nvCxnSpPr>
        <p:spPr>
          <a:xfrm rot="16200000" flipH="1" flipV="1">
            <a:off x="7001106" y="4091604"/>
            <a:ext cx="4674" cy="183779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Conector recto 78">
            <a:extLst>
              <a:ext uri="{FF2B5EF4-FFF2-40B4-BE49-F238E27FC236}">
                <a16:creationId xmlns:a16="http://schemas.microsoft.com/office/drawing/2014/main" id="{DACB664E-0A88-4424-8100-7EB73EBC1B4B}"/>
              </a:ext>
            </a:extLst>
          </p:cNvPr>
          <p:cNvCxnSpPr>
            <a:cxnSpLocks/>
          </p:cNvCxnSpPr>
          <p:nvPr/>
        </p:nvCxnSpPr>
        <p:spPr>
          <a:xfrm rot="16200000" flipH="1" flipV="1">
            <a:off x="6983177" y="2952147"/>
            <a:ext cx="4674" cy="183779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Conector recto 79">
            <a:extLst>
              <a:ext uri="{FF2B5EF4-FFF2-40B4-BE49-F238E27FC236}">
                <a16:creationId xmlns:a16="http://schemas.microsoft.com/office/drawing/2014/main" id="{486EC83A-A296-4BC4-9BB0-0FE08965E866}"/>
              </a:ext>
            </a:extLst>
          </p:cNvPr>
          <p:cNvCxnSpPr>
            <a:cxnSpLocks/>
          </p:cNvCxnSpPr>
          <p:nvPr/>
        </p:nvCxnSpPr>
        <p:spPr>
          <a:xfrm rot="16200000" flipH="1" flipV="1">
            <a:off x="7001105" y="1843195"/>
            <a:ext cx="4674" cy="183779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Conector recto 80">
            <a:extLst>
              <a:ext uri="{FF2B5EF4-FFF2-40B4-BE49-F238E27FC236}">
                <a16:creationId xmlns:a16="http://schemas.microsoft.com/office/drawing/2014/main" id="{BF9F9937-1E3F-44E3-A63F-193A4F653F36}"/>
              </a:ext>
            </a:extLst>
          </p:cNvPr>
          <p:cNvCxnSpPr>
            <a:cxnSpLocks/>
          </p:cNvCxnSpPr>
          <p:nvPr/>
        </p:nvCxnSpPr>
        <p:spPr>
          <a:xfrm rot="16200000" flipH="1" flipV="1">
            <a:off x="7001104" y="864799"/>
            <a:ext cx="4674" cy="183779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9789162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2467695" y="0"/>
            <a:ext cx="736695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sz="4400" b="1" dirty="0">
                <a:latin typeface="Arial Rounded MT Bold" panose="020F0704030504030204" pitchFamily="34" charset="0"/>
                <a:ea typeface="+mj-ea"/>
                <a:cs typeface="+mj-cs"/>
              </a:rPr>
              <a:t>Rúbricas para calificación</a:t>
            </a:r>
          </a:p>
        </p:txBody>
      </p:sp>
      <p:graphicFrame>
        <p:nvGraphicFramePr>
          <p:cNvPr id="6" name="Tab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0693720"/>
              </p:ext>
            </p:extLst>
          </p:nvPr>
        </p:nvGraphicFramePr>
        <p:xfrm>
          <a:off x="1425388" y="1110801"/>
          <a:ext cx="8937813" cy="5103072"/>
        </p:xfrm>
        <a:graphic>
          <a:graphicData uri="http://schemas.openxmlformats.org/drawingml/2006/table">
            <a:tbl>
              <a:tblPr firstRow="1" firstCol="1" bandRow="1"/>
              <a:tblGrid>
                <a:gridCol w="1274398">
                  <a:extLst>
                    <a:ext uri="{9D8B030D-6E8A-4147-A177-3AD203B41FA5}">
                      <a16:colId xmlns:a16="http://schemas.microsoft.com/office/drawing/2014/main" val="3318055827"/>
                    </a:ext>
                  </a:extLst>
                </a:gridCol>
                <a:gridCol w="3761388">
                  <a:extLst>
                    <a:ext uri="{9D8B030D-6E8A-4147-A177-3AD203B41FA5}">
                      <a16:colId xmlns:a16="http://schemas.microsoft.com/office/drawing/2014/main" val="1373481517"/>
                    </a:ext>
                  </a:extLst>
                </a:gridCol>
                <a:gridCol w="3902027">
                  <a:extLst>
                    <a:ext uri="{9D8B030D-6E8A-4147-A177-3AD203B41FA5}">
                      <a16:colId xmlns:a16="http://schemas.microsoft.com/office/drawing/2014/main" val="3757935172"/>
                    </a:ext>
                  </a:extLst>
                </a:gridCol>
              </a:tblGrid>
              <a:tr h="1801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O" sz="1600" b="1" kern="100" dirty="0">
                          <a:effectLst/>
                          <a:latin typeface="Aptos"/>
                          <a:ea typeface="Aptos"/>
                          <a:cs typeface="Times New Roman" panose="02020603050405020304" pitchFamily="18" charset="0"/>
                        </a:rPr>
                        <a:t>Valor</a:t>
                      </a:r>
                      <a:endParaRPr lang="es-CO" sz="1600" kern="100" dirty="0">
                        <a:effectLst/>
                        <a:latin typeface="Aptos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 marL="4632" marR="4632" marT="4632" marB="46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O" sz="1600" b="1" kern="100" dirty="0">
                          <a:effectLst/>
                          <a:latin typeface="Aptos"/>
                          <a:ea typeface="Aptos"/>
                          <a:cs typeface="Times New Roman" panose="02020603050405020304" pitchFamily="18" charset="0"/>
                        </a:rPr>
                        <a:t>Descripción para IMPORTANCIA</a:t>
                      </a:r>
                      <a:endParaRPr lang="es-CO" sz="1600" kern="100" dirty="0">
                        <a:effectLst/>
                        <a:latin typeface="Aptos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 marL="4632" marR="4632" marT="4632" marB="46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O" sz="1600" b="1" kern="100" dirty="0">
                          <a:effectLst/>
                          <a:latin typeface="Aptos"/>
                          <a:ea typeface="Aptos"/>
                          <a:cs typeface="Times New Roman" panose="02020603050405020304" pitchFamily="18" charset="0"/>
                        </a:rPr>
                        <a:t>Descripción para GOBERNABILIDAD</a:t>
                      </a:r>
                      <a:endParaRPr lang="es-CO" sz="1600" kern="100" dirty="0">
                        <a:effectLst/>
                        <a:latin typeface="Aptos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 marL="4632" marR="4632" marT="4632" marB="46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1330574"/>
                  </a:ext>
                </a:extLst>
              </a:tr>
              <a:tr h="9297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O" sz="1600" b="1" kern="100" dirty="0">
                          <a:effectLst/>
                          <a:latin typeface="Aptos"/>
                          <a:ea typeface="Aptos"/>
                          <a:cs typeface="Times New Roman" panose="02020603050405020304" pitchFamily="18" charset="0"/>
                        </a:rPr>
                        <a:t>1 - Muy baja</a:t>
                      </a:r>
                      <a:endParaRPr lang="es-CO" sz="1600" kern="100" dirty="0">
                        <a:effectLst/>
                        <a:latin typeface="Aptos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 marL="4632" marR="4632" marT="4632" marB="46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O" sz="1600" kern="100" dirty="0">
                          <a:effectLst/>
                          <a:latin typeface="Aptos"/>
                          <a:ea typeface="Aptos"/>
                          <a:cs typeface="Times New Roman" panose="02020603050405020304" pitchFamily="18" charset="0"/>
                        </a:rPr>
                        <a:t>La acción tiene impacto marginal o irrelevante en el contexto institucional y misional.</a:t>
                      </a:r>
                    </a:p>
                  </a:txBody>
                  <a:tcPr marL="4632" marR="4632" marT="4632" marB="46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O" sz="1600" kern="100">
                          <a:effectLst/>
                          <a:latin typeface="Aptos"/>
                          <a:ea typeface="Aptos"/>
                          <a:cs typeface="Times New Roman" panose="02020603050405020304" pitchFamily="18" charset="0"/>
                        </a:rPr>
                        <a:t>No existe capacidad institucional para intervenir o incidir en esta acción. Totalmente fuera del control de la universidad.</a:t>
                      </a:r>
                    </a:p>
                  </a:txBody>
                  <a:tcPr marL="4632" marR="4632" marT="4632" marB="46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5296993"/>
                  </a:ext>
                </a:extLst>
              </a:tr>
              <a:tr h="6229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O" sz="1600" b="1" kern="100" dirty="0">
                          <a:effectLst/>
                          <a:latin typeface="Aptos"/>
                          <a:ea typeface="Aptos"/>
                          <a:cs typeface="Times New Roman" panose="02020603050405020304" pitchFamily="18" charset="0"/>
                        </a:rPr>
                        <a:t>2 - Baja</a:t>
                      </a:r>
                      <a:endParaRPr lang="es-CO" sz="1600" kern="100" dirty="0">
                        <a:effectLst/>
                        <a:latin typeface="Aptos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 marL="4632" marR="4632" marT="4632" marB="46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O" sz="1600" kern="100">
                          <a:effectLst/>
                          <a:latin typeface="Aptos"/>
                          <a:ea typeface="Aptos"/>
                          <a:cs typeface="Times New Roman" panose="02020603050405020304" pitchFamily="18" charset="0"/>
                        </a:rPr>
                        <a:t>Impacto limitado o indirecto. Contribuye poco al logro de las funciones misionales.</a:t>
                      </a:r>
                    </a:p>
                  </a:txBody>
                  <a:tcPr marL="4632" marR="4632" marT="4632" marB="46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O" sz="1600" kern="100">
                          <a:effectLst/>
                          <a:latin typeface="Aptos"/>
                          <a:ea typeface="Aptos"/>
                          <a:cs typeface="Times New Roman" panose="02020603050405020304" pitchFamily="18" charset="0"/>
                        </a:rPr>
                        <a:t>Capacidad institucional mínima. Escasa influencia o dependencia de factores externos predominantes.</a:t>
                      </a:r>
                    </a:p>
                  </a:txBody>
                  <a:tcPr marL="4632" marR="4632" marT="4632" marB="46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9248358"/>
                  </a:ext>
                </a:extLst>
              </a:tr>
              <a:tr h="7252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O" sz="1600" b="1" kern="100" dirty="0">
                          <a:effectLst/>
                          <a:latin typeface="Aptos"/>
                          <a:ea typeface="Aptos"/>
                          <a:cs typeface="Times New Roman" panose="02020603050405020304" pitchFamily="18" charset="0"/>
                        </a:rPr>
                        <a:t>3 - Media</a:t>
                      </a:r>
                      <a:endParaRPr lang="es-CO" sz="1600" kern="100" dirty="0">
                        <a:effectLst/>
                        <a:latin typeface="Aptos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 marL="4632" marR="4632" marT="4632" marB="46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O" sz="1600" kern="100">
                          <a:effectLst/>
                          <a:latin typeface="Aptos"/>
                          <a:ea typeface="Aptos"/>
                          <a:cs typeface="Times New Roman" panose="02020603050405020304" pitchFamily="18" charset="0"/>
                        </a:rPr>
                        <a:t>Impacto moderado. Aporta al cumplimiento de las funciones misionales, pero no es esencial.</a:t>
                      </a:r>
                    </a:p>
                  </a:txBody>
                  <a:tcPr marL="4632" marR="4632" marT="4632" marB="46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O" sz="1600" kern="100">
                          <a:effectLst/>
                          <a:latin typeface="Aptos"/>
                          <a:ea typeface="Aptos"/>
                          <a:cs typeface="Times New Roman" panose="02020603050405020304" pitchFamily="18" charset="0"/>
                        </a:rPr>
                        <a:t>Capacidad parcial o compartida. Puede ejecutarse si se coordinan esfuerzos internos y externos.</a:t>
                      </a:r>
                    </a:p>
                  </a:txBody>
                  <a:tcPr marL="4632" marR="4632" marT="4632" marB="46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8517952"/>
                  </a:ext>
                </a:extLst>
              </a:tr>
              <a:tr h="6229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O" sz="1600" b="1" kern="100" dirty="0">
                          <a:effectLst/>
                          <a:latin typeface="Aptos"/>
                          <a:ea typeface="Aptos"/>
                          <a:cs typeface="Times New Roman" panose="02020603050405020304" pitchFamily="18" charset="0"/>
                        </a:rPr>
                        <a:t>4 - Alta</a:t>
                      </a:r>
                      <a:endParaRPr lang="es-CO" sz="1600" kern="100" dirty="0">
                        <a:effectLst/>
                        <a:latin typeface="Aptos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 marL="4632" marR="4632" marT="4632" marB="46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O" sz="1600" kern="100">
                          <a:effectLst/>
                          <a:latin typeface="Aptos"/>
                          <a:ea typeface="Aptos"/>
                          <a:cs typeface="Times New Roman" panose="02020603050405020304" pitchFamily="18" charset="0"/>
                        </a:rPr>
                        <a:t>Impacto significativo. Es relevante para el desarrollo de la universidad y sus funciones misionales.</a:t>
                      </a:r>
                    </a:p>
                  </a:txBody>
                  <a:tcPr marL="4632" marR="4632" marT="4632" marB="46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O" sz="1600" kern="100">
                          <a:effectLst/>
                          <a:latin typeface="Aptos"/>
                          <a:ea typeface="Aptos"/>
                          <a:cs typeface="Times New Roman" panose="02020603050405020304" pitchFamily="18" charset="0"/>
                        </a:rPr>
                        <a:t>Alta capacidad de gestión. La universidad tiene herramientas, recursos y autoridad para implementarla con eficacia.</a:t>
                      </a:r>
                    </a:p>
                  </a:txBody>
                  <a:tcPr marL="4632" marR="4632" marT="4632" marB="46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3280340"/>
                  </a:ext>
                </a:extLst>
              </a:tr>
              <a:tr h="9297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O" sz="1600" b="1" kern="100" dirty="0">
                          <a:effectLst/>
                          <a:latin typeface="Aptos"/>
                          <a:ea typeface="Aptos"/>
                          <a:cs typeface="Times New Roman" panose="02020603050405020304" pitchFamily="18" charset="0"/>
                        </a:rPr>
                        <a:t>5 - Muy alta</a:t>
                      </a:r>
                      <a:endParaRPr lang="es-CO" sz="1600" kern="100" dirty="0">
                        <a:effectLst/>
                        <a:latin typeface="Aptos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 marL="4632" marR="4632" marT="4632" marB="46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O" sz="1600" kern="100" dirty="0">
                          <a:effectLst/>
                          <a:latin typeface="Aptos"/>
                          <a:ea typeface="Aptos"/>
                          <a:cs typeface="Times New Roman" panose="02020603050405020304" pitchFamily="18" charset="0"/>
                        </a:rPr>
                        <a:t>Acción crítica. Su implementación genera un cambio sustancial y sostenible en el desarrollo de las funciones misionales.</a:t>
                      </a:r>
                    </a:p>
                  </a:txBody>
                  <a:tcPr marL="4632" marR="4632" marT="4632" marB="46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O" sz="1600" kern="100" dirty="0">
                          <a:effectLst/>
                          <a:latin typeface="Aptos"/>
                          <a:ea typeface="Aptos"/>
                          <a:cs typeface="Times New Roman" panose="02020603050405020304" pitchFamily="18" charset="0"/>
                        </a:rPr>
                        <a:t>Gobernabilidad total. Está completamente dentro de las competencias institucionales, con control directo, financiación y alta capacidad de ejecución.</a:t>
                      </a:r>
                    </a:p>
                  </a:txBody>
                  <a:tcPr marL="4632" marR="4632" marT="4632" marB="46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40221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5779330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9462" y="1942264"/>
            <a:ext cx="10527474" cy="1611380"/>
          </a:xfrm>
        </p:spPr>
        <p:txBody>
          <a:bodyPr>
            <a:noAutofit/>
          </a:bodyPr>
          <a:lstStyle/>
          <a:p>
            <a:pPr marL="0" indent="0" algn="just">
              <a:lnSpc>
                <a:spcPct val="120000"/>
              </a:lnSpc>
              <a:buNone/>
            </a:pPr>
            <a:r>
              <a:rPr lang="es-ES" sz="2400" b="1" u="sng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Momento 3. </a:t>
            </a:r>
            <a:r>
              <a:rPr lang="es-MX" sz="2400" b="1" u="sng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Calificación Importancia y gobernabilidad de acciones comunes a intervenir (Matriz IGO) </a:t>
            </a:r>
            <a:endParaRPr lang="es-E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1586913" y="729761"/>
            <a:ext cx="860543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sz="4400" b="1" dirty="0">
                <a:latin typeface="Arial Rounded MT Bold" panose="020F0704030504030204" pitchFamily="34" charset="0"/>
                <a:ea typeface="+mj-ea"/>
                <a:cs typeface="+mj-cs"/>
              </a:rPr>
              <a:t>Pautas para la calificación IGO</a:t>
            </a:r>
          </a:p>
        </p:txBody>
      </p:sp>
      <p:sp>
        <p:nvSpPr>
          <p:cNvPr id="2" name="Rectángulo 1"/>
          <p:cNvSpPr/>
          <p:nvPr/>
        </p:nvSpPr>
        <p:spPr>
          <a:xfrm>
            <a:off x="292408" y="3208501"/>
            <a:ext cx="10527475" cy="1824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1. Solamente los miembros del </a:t>
            </a:r>
            <a:r>
              <a:rPr lang="es-ES" sz="2400" b="1" dirty="0">
                <a:latin typeface="Arial" panose="020B0604020202020204" pitchFamily="34" charset="0"/>
                <a:cs typeface="Arial" panose="020B0604020202020204" pitchFamily="34" charset="0"/>
              </a:rPr>
              <a:t>Consejo Superior y del Consejo Académico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realizarán la calificación de las acciones. Los participantes de dependencias administrativas</a:t>
            </a:r>
            <a:r>
              <a:rPr lang="es-ES" sz="2400" b="1" dirty="0">
                <a:latin typeface="Arial" panose="020B0604020202020204" pitchFamily="34" charset="0"/>
                <a:cs typeface="Arial" panose="020B0604020202020204" pitchFamily="34" charset="0"/>
              </a:rPr>
              <a:t> No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deben calificar.</a:t>
            </a:r>
          </a:p>
          <a:p>
            <a:pPr algn="just">
              <a:lnSpc>
                <a:spcPct val="120000"/>
              </a:lnSpc>
            </a:pPr>
            <a:endParaRPr lang="es-E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880766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6F51B49-7E19-49F0-AC72-589D9340FC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44906" y="522148"/>
            <a:ext cx="6967216" cy="720304"/>
          </a:xfrm>
        </p:spPr>
        <p:txBody>
          <a:bodyPr/>
          <a:lstStyle/>
          <a:p>
            <a:pPr algn="ctr"/>
            <a:r>
              <a:rPr lang="es-CO" sz="3600" dirty="0">
                <a:solidFill>
                  <a:schemeClr val="tx1"/>
                </a:solidFill>
                <a:latin typeface="Arial Rounded MT Bold" panose="020F0704030504030204" pitchFamily="34" charset="0"/>
              </a:rPr>
              <a:t>Pautas para el trabajo en la plenaria</a:t>
            </a:r>
            <a:br>
              <a:rPr lang="es-CO" sz="3600" dirty="0">
                <a:solidFill>
                  <a:schemeClr val="tx1"/>
                </a:solidFill>
                <a:latin typeface="Arial Rounded MT Bold" panose="020F0704030504030204" pitchFamily="34" charset="0"/>
              </a:rPr>
            </a:br>
            <a:endParaRPr lang="es-CO" sz="3600" dirty="0">
              <a:solidFill>
                <a:schemeClr val="tx1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86BE8F40-0761-4671-83DC-7972DE0967E6}"/>
              </a:ext>
            </a:extLst>
          </p:cNvPr>
          <p:cNvSpPr txBox="1"/>
          <p:nvPr/>
        </p:nvSpPr>
        <p:spPr>
          <a:xfrm>
            <a:off x="818717" y="1601233"/>
            <a:ext cx="10219593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-45720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MX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Cada participante de manera individual leerá las acciones en 5 minutos (hoja impresa)</a:t>
            </a:r>
          </a:p>
          <a:p>
            <a:pPr marL="457200" marR="0" lvl="0" indent="-45720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s-MX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457200" marR="0" lvl="0" indent="-45720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MX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Una vez sean leídas, el moderador dará el uso de la palabra</a:t>
            </a:r>
          </a:p>
          <a:p>
            <a:pPr marL="457200" marR="0" lvl="0" indent="-45720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s-MX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457200" marR="0" lvl="0" indent="-45720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MX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En aras de poder garantizar la participación del máximo de asistentes ser muy concretos con la intervención y al final dar la propuesta de ajuste/complemento (3 minutos máximo por intervención)</a:t>
            </a:r>
          </a:p>
          <a:p>
            <a:pPr marL="457200" marR="0" lvl="0" indent="-45720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s-MX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457200" marR="0" lvl="0" indent="-45720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MX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En caso de alguien desee complementar/interpelar alguna intervención debe solicitar el uso de la palabra y no interrumpir mientras el participante esté interviniendo.</a:t>
            </a:r>
          </a:p>
          <a:p>
            <a:pPr marL="457200" marR="0" lvl="0" indent="-45720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s-MX" sz="24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4146080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44388" y="809019"/>
            <a:ext cx="10515600" cy="720304"/>
          </a:xfrm>
        </p:spPr>
        <p:txBody>
          <a:bodyPr/>
          <a:lstStyle/>
          <a:p>
            <a:r>
              <a:rPr lang="es-CO" dirty="0"/>
              <a:t>Ingresar en el siguiente QR para el estamento  Estudiantes:</a:t>
            </a: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6540" y="1830480"/>
            <a:ext cx="4667250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68466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44388" y="809019"/>
            <a:ext cx="10515600" cy="720304"/>
          </a:xfrm>
        </p:spPr>
        <p:txBody>
          <a:bodyPr/>
          <a:lstStyle/>
          <a:p>
            <a:r>
              <a:rPr lang="es-CO" dirty="0"/>
              <a:t>Ingresar en el siguiente QR para el estamento Docentes:</a:t>
            </a: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0328" y="1669116"/>
            <a:ext cx="4667250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933939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44388" y="809019"/>
            <a:ext cx="10515600" cy="720304"/>
          </a:xfrm>
        </p:spPr>
        <p:txBody>
          <a:bodyPr/>
          <a:lstStyle/>
          <a:p>
            <a:r>
              <a:rPr lang="es-CO" dirty="0"/>
              <a:t>Ingresar en el siguiente QR para el estamento Administrativos:</a:t>
            </a: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9293" y="1866339"/>
            <a:ext cx="4667250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654378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44388" y="809019"/>
            <a:ext cx="10515600" cy="720304"/>
          </a:xfrm>
        </p:spPr>
        <p:txBody>
          <a:bodyPr/>
          <a:lstStyle/>
          <a:p>
            <a:r>
              <a:rPr lang="es-CO" dirty="0"/>
              <a:t>Ingresar en el siguiente QR para el estamento Egresados:</a:t>
            </a: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6187" y="1794622"/>
            <a:ext cx="4667250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937378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44388" y="809019"/>
            <a:ext cx="10515600" cy="720304"/>
          </a:xfrm>
        </p:spPr>
        <p:txBody>
          <a:bodyPr/>
          <a:lstStyle/>
          <a:p>
            <a:r>
              <a:rPr lang="es-CO" dirty="0"/>
              <a:t>Ingresar en el siguiente QR para Sector Externo:</a:t>
            </a: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4469" y="1722904"/>
            <a:ext cx="4667250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313307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" name="Google Shape;84;p16"/>
          <p:cNvGrpSpPr/>
          <p:nvPr/>
        </p:nvGrpSpPr>
        <p:grpSpPr>
          <a:xfrm>
            <a:off x="9185578" y="2708544"/>
            <a:ext cx="2064244" cy="1609025"/>
            <a:chOff x="6636922" y="2150100"/>
            <a:chExt cx="1548183" cy="1206769"/>
          </a:xfrm>
        </p:grpSpPr>
        <p:sp>
          <p:nvSpPr>
            <p:cNvPr id="85" name="Google Shape;85;p16"/>
            <p:cNvSpPr/>
            <p:nvPr/>
          </p:nvSpPr>
          <p:spPr>
            <a:xfrm>
              <a:off x="6636922" y="2150100"/>
              <a:ext cx="1548183" cy="1206769"/>
            </a:xfrm>
            <a:custGeom>
              <a:avLst/>
              <a:gdLst/>
              <a:ahLst/>
              <a:cxnLst/>
              <a:rect l="l" t="t" r="r" b="b"/>
              <a:pathLst>
                <a:path w="56710" h="44204" extrusionOk="0">
                  <a:moveTo>
                    <a:pt x="29933" y="1"/>
                  </a:moveTo>
                  <a:cubicBezTo>
                    <a:pt x="28768" y="1"/>
                    <a:pt x="27613" y="515"/>
                    <a:pt x="26837" y="1496"/>
                  </a:cubicBezTo>
                  <a:lnTo>
                    <a:pt x="26349" y="2104"/>
                  </a:lnTo>
                  <a:cubicBezTo>
                    <a:pt x="25004" y="3806"/>
                    <a:pt x="25277" y="6283"/>
                    <a:pt x="26992" y="7640"/>
                  </a:cubicBezTo>
                  <a:lnTo>
                    <a:pt x="29290" y="9462"/>
                  </a:lnTo>
                  <a:lnTo>
                    <a:pt x="3882" y="9462"/>
                  </a:lnTo>
                  <a:cubicBezTo>
                    <a:pt x="1739" y="9462"/>
                    <a:pt x="0" y="11200"/>
                    <a:pt x="0" y="13343"/>
                  </a:cubicBezTo>
                  <a:lnTo>
                    <a:pt x="0" y="30929"/>
                  </a:lnTo>
                  <a:cubicBezTo>
                    <a:pt x="0" y="33072"/>
                    <a:pt x="1739" y="34810"/>
                    <a:pt x="3882" y="34810"/>
                  </a:cubicBezTo>
                  <a:lnTo>
                    <a:pt x="29183" y="34810"/>
                  </a:lnTo>
                  <a:lnTo>
                    <a:pt x="26956" y="36572"/>
                  </a:lnTo>
                  <a:cubicBezTo>
                    <a:pt x="25254" y="37918"/>
                    <a:pt x="24968" y="40394"/>
                    <a:pt x="26313" y="42109"/>
                  </a:cubicBezTo>
                  <a:lnTo>
                    <a:pt x="26790" y="42704"/>
                  </a:lnTo>
                  <a:cubicBezTo>
                    <a:pt x="27570" y="43690"/>
                    <a:pt x="28721" y="44204"/>
                    <a:pt x="29882" y="44204"/>
                  </a:cubicBezTo>
                  <a:cubicBezTo>
                    <a:pt x="30740" y="44204"/>
                    <a:pt x="31603" y="43923"/>
                    <a:pt x="32326" y="43347"/>
                  </a:cubicBezTo>
                  <a:lnTo>
                    <a:pt x="54091" y="26107"/>
                  </a:lnTo>
                  <a:cubicBezTo>
                    <a:pt x="54519" y="25880"/>
                    <a:pt x="54924" y="25571"/>
                    <a:pt x="55257" y="25178"/>
                  </a:cubicBezTo>
                  <a:cubicBezTo>
                    <a:pt x="56222" y="24392"/>
                    <a:pt x="56710" y="23237"/>
                    <a:pt x="56686" y="22070"/>
                  </a:cubicBezTo>
                  <a:cubicBezTo>
                    <a:pt x="56710" y="20915"/>
                    <a:pt x="56222" y="19761"/>
                    <a:pt x="55257" y="18975"/>
                  </a:cubicBezTo>
                  <a:cubicBezTo>
                    <a:pt x="54924" y="18582"/>
                    <a:pt x="54531" y="18272"/>
                    <a:pt x="54102" y="18046"/>
                  </a:cubicBezTo>
                  <a:lnTo>
                    <a:pt x="32374" y="854"/>
                  </a:lnTo>
                  <a:cubicBezTo>
                    <a:pt x="31652" y="279"/>
                    <a:pt x="30790" y="1"/>
                    <a:pt x="29933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6" name="Google Shape;86;p16"/>
            <p:cNvGrpSpPr/>
            <p:nvPr/>
          </p:nvGrpSpPr>
          <p:grpSpPr>
            <a:xfrm>
              <a:off x="7241387" y="2583858"/>
              <a:ext cx="339253" cy="339253"/>
              <a:chOff x="899850" y="4992125"/>
              <a:chExt cx="481825" cy="481825"/>
            </a:xfrm>
          </p:grpSpPr>
          <p:sp>
            <p:nvSpPr>
              <p:cNvPr id="87" name="Google Shape;87;p16"/>
              <p:cNvSpPr/>
              <p:nvPr/>
            </p:nvSpPr>
            <p:spPr>
              <a:xfrm>
                <a:off x="1126600" y="5360100"/>
                <a:ext cx="28250" cy="28250"/>
              </a:xfrm>
              <a:custGeom>
                <a:avLst/>
                <a:gdLst/>
                <a:ahLst/>
                <a:cxnLst/>
                <a:rect l="l" t="t" r="r" b="b"/>
                <a:pathLst>
                  <a:path w="1130" h="1130" extrusionOk="0">
                    <a:moveTo>
                      <a:pt x="566" y="1"/>
                    </a:moveTo>
                    <a:cubicBezTo>
                      <a:pt x="253" y="1"/>
                      <a:pt x="0" y="250"/>
                      <a:pt x="0" y="564"/>
                    </a:cubicBezTo>
                    <a:cubicBezTo>
                      <a:pt x="0" y="877"/>
                      <a:pt x="253" y="1130"/>
                      <a:pt x="566" y="1130"/>
                    </a:cubicBezTo>
                    <a:cubicBezTo>
                      <a:pt x="876" y="1130"/>
                      <a:pt x="1129" y="877"/>
                      <a:pt x="1129" y="564"/>
                    </a:cubicBezTo>
                    <a:cubicBezTo>
                      <a:pt x="1129" y="250"/>
                      <a:pt x="876" y="1"/>
                      <a:pt x="56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FFFFFF"/>
                  </a:solidFill>
                </a:endParaRPr>
              </a:p>
            </p:txBody>
          </p:sp>
          <p:sp>
            <p:nvSpPr>
              <p:cNvPr id="88" name="Google Shape;88;p16"/>
              <p:cNvSpPr/>
              <p:nvPr/>
            </p:nvSpPr>
            <p:spPr>
              <a:xfrm>
                <a:off x="1056050" y="5079900"/>
                <a:ext cx="169400" cy="194950"/>
              </a:xfrm>
              <a:custGeom>
                <a:avLst/>
                <a:gdLst/>
                <a:ahLst/>
                <a:cxnLst/>
                <a:rect l="l" t="t" r="r" b="b"/>
                <a:pathLst>
                  <a:path w="6776" h="7798" extrusionOk="0">
                    <a:moveTo>
                      <a:pt x="3417" y="1"/>
                    </a:moveTo>
                    <a:cubicBezTo>
                      <a:pt x="1713" y="1"/>
                      <a:pt x="0" y="1115"/>
                      <a:pt x="0" y="3304"/>
                    </a:cubicBezTo>
                    <a:cubicBezTo>
                      <a:pt x="0" y="3614"/>
                      <a:pt x="250" y="3867"/>
                      <a:pt x="564" y="3867"/>
                    </a:cubicBezTo>
                    <a:cubicBezTo>
                      <a:pt x="877" y="3867"/>
                      <a:pt x="1130" y="3614"/>
                      <a:pt x="1130" y="3304"/>
                    </a:cubicBezTo>
                    <a:cubicBezTo>
                      <a:pt x="1130" y="2069"/>
                      <a:pt x="2111" y="1061"/>
                      <a:pt x="3388" y="1061"/>
                    </a:cubicBezTo>
                    <a:cubicBezTo>
                      <a:pt x="4665" y="1061"/>
                      <a:pt x="5647" y="2066"/>
                      <a:pt x="5647" y="3304"/>
                    </a:cubicBezTo>
                    <a:cubicBezTo>
                      <a:pt x="5647" y="4147"/>
                      <a:pt x="5174" y="4921"/>
                      <a:pt x="4424" y="5310"/>
                    </a:cubicBezTo>
                    <a:cubicBezTo>
                      <a:pt x="3617" y="5728"/>
                      <a:pt x="3108" y="6336"/>
                      <a:pt x="2912" y="7116"/>
                    </a:cubicBezTo>
                    <a:cubicBezTo>
                      <a:pt x="2870" y="7285"/>
                      <a:pt x="2906" y="7466"/>
                      <a:pt x="3015" y="7601"/>
                    </a:cubicBezTo>
                    <a:cubicBezTo>
                      <a:pt x="3118" y="7736"/>
                      <a:pt x="3277" y="7798"/>
                      <a:pt x="3439" y="7798"/>
                    </a:cubicBezTo>
                    <a:cubicBezTo>
                      <a:pt x="3686" y="7798"/>
                      <a:pt x="3938" y="7652"/>
                      <a:pt x="4005" y="7399"/>
                    </a:cubicBezTo>
                    <a:cubicBezTo>
                      <a:pt x="4129" y="6936"/>
                      <a:pt x="4445" y="6568"/>
                      <a:pt x="4945" y="6312"/>
                    </a:cubicBezTo>
                    <a:cubicBezTo>
                      <a:pt x="6071" y="5728"/>
                      <a:pt x="6776" y="4569"/>
                      <a:pt x="6776" y="3304"/>
                    </a:cubicBezTo>
                    <a:cubicBezTo>
                      <a:pt x="6776" y="1090"/>
                      <a:pt x="5101" y="1"/>
                      <a:pt x="341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FFFFFF"/>
                  </a:solidFill>
                </a:endParaRPr>
              </a:p>
            </p:txBody>
          </p:sp>
          <p:sp>
            <p:nvSpPr>
              <p:cNvPr id="89" name="Google Shape;89;p16"/>
              <p:cNvSpPr/>
              <p:nvPr/>
            </p:nvSpPr>
            <p:spPr>
              <a:xfrm>
                <a:off x="899850" y="4992125"/>
                <a:ext cx="481825" cy="481825"/>
              </a:xfrm>
              <a:custGeom>
                <a:avLst/>
                <a:gdLst/>
                <a:ahLst/>
                <a:cxnLst/>
                <a:rect l="l" t="t" r="r" b="b"/>
                <a:pathLst>
                  <a:path w="19273" h="19273" extrusionOk="0">
                    <a:moveTo>
                      <a:pt x="9636" y="2334"/>
                    </a:moveTo>
                    <a:cubicBezTo>
                      <a:pt x="12223" y="2334"/>
                      <a:pt x="14153" y="4367"/>
                      <a:pt x="14153" y="6815"/>
                    </a:cubicBezTo>
                    <a:cubicBezTo>
                      <a:pt x="14153" y="8501"/>
                      <a:pt x="13214" y="10049"/>
                      <a:pt x="11714" y="10826"/>
                    </a:cubicBezTo>
                    <a:cubicBezTo>
                      <a:pt x="11401" y="10986"/>
                      <a:pt x="11362" y="11142"/>
                      <a:pt x="11344" y="11202"/>
                    </a:cubicBezTo>
                    <a:cubicBezTo>
                      <a:pt x="11141" y="11958"/>
                      <a:pt x="10458" y="12455"/>
                      <a:pt x="9710" y="12455"/>
                    </a:cubicBezTo>
                    <a:cubicBezTo>
                      <a:pt x="9569" y="12455"/>
                      <a:pt x="9426" y="12438"/>
                      <a:pt x="9284" y="12401"/>
                    </a:cubicBezTo>
                    <a:cubicBezTo>
                      <a:pt x="8383" y="12169"/>
                      <a:pt x="7841" y="11254"/>
                      <a:pt x="8064" y="10353"/>
                    </a:cubicBezTo>
                    <a:cubicBezTo>
                      <a:pt x="8338" y="9260"/>
                      <a:pt x="9061" y="8384"/>
                      <a:pt x="10154" y="7818"/>
                    </a:cubicBezTo>
                    <a:cubicBezTo>
                      <a:pt x="10832" y="7465"/>
                      <a:pt x="10973" y="6556"/>
                      <a:pt x="10434" y="6017"/>
                    </a:cubicBezTo>
                    <a:cubicBezTo>
                      <a:pt x="10219" y="5801"/>
                      <a:pt x="9934" y="5700"/>
                      <a:pt x="9650" y="5700"/>
                    </a:cubicBezTo>
                    <a:cubicBezTo>
                      <a:pt x="9078" y="5700"/>
                      <a:pt x="8507" y="6109"/>
                      <a:pt x="8507" y="6815"/>
                    </a:cubicBezTo>
                    <a:cubicBezTo>
                      <a:pt x="8507" y="7749"/>
                      <a:pt x="7748" y="8507"/>
                      <a:pt x="6812" y="8507"/>
                    </a:cubicBezTo>
                    <a:cubicBezTo>
                      <a:pt x="5875" y="8507"/>
                      <a:pt x="5119" y="7749"/>
                      <a:pt x="5119" y="6815"/>
                    </a:cubicBezTo>
                    <a:cubicBezTo>
                      <a:pt x="5119" y="4388"/>
                      <a:pt x="7028" y="2334"/>
                      <a:pt x="9636" y="2334"/>
                    </a:cubicBezTo>
                    <a:close/>
                    <a:moveTo>
                      <a:pt x="9636" y="13588"/>
                    </a:moveTo>
                    <a:cubicBezTo>
                      <a:pt x="9854" y="13588"/>
                      <a:pt x="10074" y="13630"/>
                      <a:pt x="10284" y="13717"/>
                    </a:cubicBezTo>
                    <a:cubicBezTo>
                      <a:pt x="10916" y="13979"/>
                      <a:pt x="11328" y="14596"/>
                      <a:pt x="11328" y="15283"/>
                    </a:cubicBezTo>
                    <a:cubicBezTo>
                      <a:pt x="11328" y="16219"/>
                      <a:pt x="10570" y="16975"/>
                      <a:pt x="9636" y="16978"/>
                    </a:cubicBezTo>
                    <a:cubicBezTo>
                      <a:pt x="8950" y="16978"/>
                      <a:pt x="8332" y="16562"/>
                      <a:pt x="8070" y="15930"/>
                    </a:cubicBezTo>
                    <a:cubicBezTo>
                      <a:pt x="7808" y="15298"/>
                      <a:pt x="7953" y="14569"/>
                      <a:pt x="8438" y="14084"/>
                    </a:cubicBezTo>
                    <a:cubicBezTo>
                      <a:pt x="8762" y="13760"/>
                      <a:pt x="9195" y="13588"/>
                      <a:pt x="9636" y="13588"/>
                    </a:cubicBezTo>
                    <a:close/>
                    <a:moveTo>
                      <a:pt x="9636" y="1"/>
                    </a:moveTo>
                    <a:cubicBezTo>
                      <a:pt x="4330" y="1"/>
                      <a:pt x="0" y="4331"/>
                      <a:pt x="0" y="9637"/>
                    </a:cubicBezTo>
                    <a:cubicBezTo>
                      <a:pt x="0" y="14945"/>
                      <a:pt x="4330" y="19273"/>
                      <a:pt x="9636" y="19273"/>
                    </a:cubicBezTo>
                    <a:cubicBezTo>
                      <a:pt x="14939" y="19273"/>
                      <a:pt x="19272" y="14945"/>
                      <a:pt x="19272" y="9637"/>
                    </a:cubicBezTo>
                    <a:cubicBezTo>
                      <a:pt x="19272" y="4331"/>
                      <a:pt x="14942" y="1"/>
                      <a:pt x="963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92" name="Google Shape;92;p16"/>
          <p:cNvGrpSpPr/>
          <p:nvPr/>
        </p:nvGrpSpPr>
        <p:grpSpPr>
          <a:xfrm>
            <a:off x="7400829" y="2708545"/>
            <a:ext cx="2336400" cy="2987900"/>
            <a:chOff x="5569300" y="2150100"/>
            <a:chExt cx="1752300" cy="2240925"/>
          </a:xfrm>
        </p:grpSpPr>
        <p:sp>
          <p:nvSpPr>
            <p:cNvPr id="93" name="Google Shape;93;p16"/>
            <p:cNvSpPr/>
            <p:nvPr/>
          </p:nvSpPr>
          <p:spPr>
            <a:xfrm>
              <a:off x="5671358" y="2150100"/>
              <a:ext cx="1548183" cy="1206769"/>
            </a:xfrm>
            <a:custGeom>
              <a:avLst/>
              <a:gdLst/>
              <a:ahLst/>
              <a:cxnLst/>
              <a:rect l="l" t="t" r="r" b="b"/>
              <a:pathLst>
                <a:path w="56710" h="44204" extrusionOk="0">
                  <a:moveTo>
                    <a:pt x="29925" y="1"/>
                  </a:moveTo>
                  <a:cubicBezTo>
                    <a:pt x="28761" y="1"/>
                    <a:pt x="27607" y="515"/>
                    <a:pt x="26825" y="1496"/>
                  </a:cubicBezTo>
                  <a:lnTo>
                    <a:pt x="26349" y="2104"/>
                  </a:lnTo>
                  <a:cubicBezTo>
                    <a:pt x="24991" y="3806"/>
                    <a:pt x="25277" y="6283"/>
                    <a:pt x="26980" y="7640"/>
                  </a:cubicBezTo>
                  <a:lnTo>
                    <a:pt x="29289" y="9462"/>
                  </a:lnTo>
                  <a:lnTo>
                    <a:pt x="3881" y="9462"/>
                  </a:lnTo>
                  <a:cubicBezTo>
                    <a:pt x="1738" y="9462"/>
                    <a:pt x="0" y="11200"/>
                    <a:pt x="0" y="13343"/>
                  </a:cubicBezTo>
                  <a:lnTo>
                    <a:pt x="0" y="30929"/>
                  </a:lnTo>
                  <a:cubicBezTo>
                    <a:pt x="0" y="33072"/>
                    <a:pt x="1738" y="34810"/>
                    <a:pt x="3881" y="34810"/>
                  </a:cubicBezTo>
                  <a:lnTo>
                    <a:pt x="29170" y="34810"/>
                  </a:lnTo>
                  <a:lnTo>
                    <a:pt x="26956" y="36572"/>
                  </a:lnTo>
                  <a:cubicBezTo>
                    <a:pt x="25241" y="37918"/>
                    <a:pt x="24956" y="40394"/>
                    <a:pt x="26301" y="42109"/>
                  </a:cubicBezTo>
                  <a:lnTo>
                    <a:pt x="26789" y="42704"/>
                  </a:lnTo>
                  <a:cubicBezTo>
                    <a:pt x="27563" y="43690"/>
                    <a:pt x="28711" y="44204"/>
                    <a:pt x="29873" y="44204"/>
                  </a:cubicBezTo>
                  <a:cubicBezTo>
                    <a:pt x="30731" y="44204"/>
                    <a:pt x="31597" y="43923"/>
                    <a:pt x="32325" y="43347"/>
                  </a:cubicBezTo>
                  <a:lnTo>
                    <a:pt x="54078" y="26107"/>
                  </a:lnTo>
                  <a:cubicBezTo>
                    <a:pt x="54519" y="25880"/>
                    <a:pt x="54912" y="25571"/>
                    <a:pt x="55245" y="25178"/>
                  </a:cubicBezTo>
                  <a:cubicBezTo>
                    <a:pt x="56209" y="24392"/>
                    <a:pt x="56698" y="23237"/>
                    <a:pt x="56686" y="22070"/>
                  </a:cubicBezTo>
                  <a:cubicBezTo>
                    <a:pt x="56709" y="20915"/>
                    <a:pt x="56209" y="19761"/>
                    <a:pt x="55257" y="18975"/>
                  </a:cubicBezTo>
                  <a:cubicBezTo>
                    <a:pt x="54924" y="18582"/>
                    <a:pt x="54531" y="18272"/>
                    <a:pt x="54090" y="18046"/>
                  </a:cubicBezTo>
                  <a:lnTo>
                    <a:pt x="32361" y="854"/>
                  </a:lnTo>
                  <a:cubicBezTo>
                    <a:pt x="31640" y="279"/>
                    <a:pt x="30780" y="1"/>
                    <a:pt x="29925" y="1"/>
                  </a:cubicBezTo>
                  <a:close/>
                </a:path>
              </a:pathLst>
            </a:custGeom>
            <a:solidFill>
              <a:srgbClr val="69E78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94" name="Google Shape;94;p16"/>
            <p:cNvGrpSpPr/>
            <p:nvPr/>
          </p:nvGrpSpPr>
          <p:grpSpPr>
            <a:xfrm>
              <a:off x="6279010" y="2587044"/>
              <a:ext cx="332881" cy="332881"/>
              <a:chOff x="6239925" y="2032450"/>
              <a:chExt cx="472775" cy="472775"/>
            </a:xfrm>
          </p:grpSpPr>
          <p:sp>
            <p:nvSpPr>
              <p:cNvPr id="95" name="Google Shape;95;p16"/>
              <p:cNvSpPr/>
              <p:nvPr/>
            </p:nvSpPr>
            <p:spPr>
              <a:xfrm>
                <a:off x="6239925" y="2032450"/>
                <a:ext cx="472775" cy="472775"/>
              </a:xfrm>
              <a:custGeom>
                <a:avLst/>
                <a:gdLst/>
                <a:ahLst/>
                <a:cxnLst/>
                <a:rect l="l" t="t" r="r" b="b"/>
                <a:pathLst>
                  <a:path w="18911" h="18911" extrusionOk="0">
                    <a:moveTo>
                      <a:pt x="9455" y="2466"/>
                    </a:moveTo>
                    <a:cubicBezTo>
                      <a:pt x="13307" y="2466"/>
                      <a:pt x="16442" y="5601"/>
                      <a:pt x="16442" y="9456"/>
                    </a:cubicBezTo>
                    <a:cubicBezTo>
                      <a:pt x="16442" y="13310"/>
                      <a:pt x="13307" y="16445"/>
                      <a:pt x="9455" y="16445"/>
                    </a:cubicBezTo>
                    <a:cubicBezTo>
                      <a:pt x="5601" y="16445"/>
                      <a:pt x="2466" y="13310"/>
                      <a:pt x="2466" y="9456"/>
                    </a:cubicBezTo>
                    <a:cubicBezTo>
                      <a:pt x="2466" y="5601"/>
                      <a:pt x="5601" y="2466"/>
                      <a:pt x="9455" y="2466"/>
                    </a:cubicBezTo>
                    <a:close/>
                    <a:moveTo>
                      <a:pt x="9455" y="0"/>
                    </a:moveTo>
                    <a:cubicBezTo>
                      <a:pt x="4228" y="0"/>
                      <a:pt x="0" y="4228"/>
                      <a:pt x="0" y="9456"/>
                    </a:cubicBezTo>
                    <a:cubicBezTo>
                      <a:pt x="0" y="14683"/>
                      <a:pt x="4228" y="18911"/>
                      <a:pt x="9455" y="18911"/>
                    </a:cubicBezTo>
                    <a:cubicBezTo>
                      <a:pt x="14680" y="18911"/>
                      <a:pt x="18911" y="14683"/>
                      <a:pt x="18911" y="9456"/>
                    </a:cubicBezTo>
                    <a:cubicBezTo>
                      <a:pt x="18911" y="4231"/>
                      <a:pt x="14680" y="0"/>
                      <a:pt x="9455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FFFFFF"/>
                  </a:solidFill>
                </a:endParaRPr>
              </a:p>
            </p:txBody>
          </p:sp>
          <p:sp>
            <p:nvSpPr>
              <p:cNvPr id="96" name="Google Shape;96;p16"/>
              <p:cNvSpPr/>
              <p:nvPr/>
            </p:nvSpPr>
            <p:spPr>
              <a:xfrm>
                <a:off x="6329800" y="2122325"/>
                <a:ext cx="292950" cy="293025"/>
              </a:xfrm>
              <a:custGeom>
                <a:avLst/>
                <a:gdLst/>
                <a:ahLst/>
                <a:cxnLst/>
                <a:rect l="l" t="t" r="r" b="b"/>
                <a:pathLst>
                  <a:path w="11718" h="11721" extrusionOk="0">
                    <a:moveTo>
                      <a:pt x="5860" y="1043"/>
                    </a:moveTo>
                    <a:cubicBezTo>
                      <a:pt x="6171" y="1043"/>
                      <a:pt x="6424" y="1295"/>
                      <a:pt x="6424" y="1609"/>
                    </a:cubicBezTo>
                    <a:lnTo>
                      <a:pt x="6424" y="2542"/>
                    </a:lnTo>
                    <a:cubicBezTo>
                      <a:pt x="7264" y="2792"/>
                      <a:pt x="7839" y="3566"/>
                      <a:pt x="7842" y="4442"/>
                    </a:cubicBezTo>
                    <a:cubicBezTo>
                      <a:pt x="7842" y="4755"/>
                      <a:pt x="7589" y="5008"/>
                      <a:pt x="7276" y="5008"/>
                    </a:cubicBezTo>
                    <a:cubicBezTo>
                      <a:pt x="6966" y="5008"/>
                      <a:pt x="6713" y="4755"/>
                      <a:pt x="6713" y="4442"/>
                    </a:cubicBezTo>
                    <a:cubicBezTo>
                      <a:pt x="6713" y="3929"/>
                      <a:pt x="6292" y="3588"/>
                      <a:pt x="5853" y="3588"/>
                    </a:cubicBezTo>
                    <a:cubicBezTo>
                      <a:pt x="5644" y="3588"/>
                      <a:pt x="5429" y="3666"/>
                      <a:pt x="5255" y="3840"/>
                    </a:cubicBezTo>
                    <a:cubicBezTo>
                      <a:pt x="4719" y="4376"/>
                      <a:pt x="5099" y="5297"/>
                      <a:pt x="5860" y="5297"/>
                    </a:cubicBezTo>
                    <a:cubicBezTo>
                      <a:pt x="5862" y="5297"/>
                      <a:pt x="5865" y="5297"/>
                      <a:pt x="5867" y="5297"/>
                    </a:cubicBezTo>
                    <a:cubicBezTo>
                      <a:pt x="6849" y="5297"/>
                      <a:pt x="7680" y="6019"/>
                      <a:pt x="7821" y="6993"/>
                    </a:cubicBezTo>
                    <a:cubicBezTo>
                      <a:pt x="7962" y="7968"/>
                      <a:pt x="7369" y="8899"/>
                      <a:pt x="6424" y="9179"/>
                    </a:cubicBezTo>
                    <a:lnTo>
                      <a:pt x="6424" y="10115"/>
                    </a:lnTo>
                    <a:cubicBezTo>
                      <a:pt x="6424" y="10426"/>
                      <a:pt x="6171" y="10679"/>
                      <a:pt x="5860" y="10679"/>
                    </a:cubicBezTo>
                    <a:cubicBezTo>
                      <a:pt x="5547" y="10679"/>
                      <a:pt x="5294" y="10426"/>
                      <a:pt x="5294" y="10115"/>
                    </a:cubicBezTo>
                    <a:lnTo>
                      <a:pt x="5294" y="9179"/>
                    </a:lnTo>
                    <a:cubicBezTo>
                      <a:pt x="4454" y="8929"/>
                      <a:pt x="3879" y="8155"/>
                      <a:pt x="3876" y="7279"/>
                    </a:cubicBezTo>
                    <a:cubicBezTo>
                      <a:pt x="3876" y="6966"/>
                      <a:pt x="4129" y="6713"/>
                      <a:pt x="4442" y="6713"/>
                    </a:cubicBezTo>
                    <a:cubicBezTo>
                      <a:pt x="4752" y="6713"/>
                      <a:pt x="5005" y="6966"/>
                      <a:pt x="5005" y="7279"/>
                    </a:cubicBezTo>
                    <a:cubicBezTo>
                      <a:pt x="5005" y="7792"/>
                      <a:pt x="5426" y="8133"/>
                      <a:pt x="5865" y="8133"/>
                    </a:cubicBezTo>
                    <a:cubicBezTo>
                      <a:pt x="6074" y="8133"/>
                      <a:pt x="6288" y="8055"/>
                      <a:pt x="6463" y="7881"/>
                    </a:cubicBezTo>
                    <a:cubicBezTo>
                      <a:pt x="6999" y="7345"/>
                      <a:pt x="6619" y="6427"/>
                      <a:pt x="5860" y="6427"/>
                    </a:cubicBezTo>
                    <a:cubicBezTo>
                      <a:pt x="4873" y="6427"/>
                      <a:pt x="4039" y="5704"/>
                      <a:pt x="3897" y="4728"/>
                    </a:cubicBezTo>
                    <a:cubicBezTo>
                      <a:pt x="3756" y="3753"/>
                      <a:pt x="4349" y="2822"/>
                      <a:pt x="5294" y="2542"/>
                    </a:cubicBezTo>
                    <a:lnTo>
                      <a:pt x="5294" y="1609"/>
                    </a:lnTo>
                    <a:cubicBezTo>
                      <a:pt x="5294" y="1295"/>
                      <a:pt x="5547" y="1043"/>
                      <a:pt x="5860" y="1043"/>
                    </a:cubicBezTo>
                    <a:close/>
                    <a:moveTo>
                      <a:pt x="5860" y="1"/>
                    </a:moveTo>
                    <a:cubicBezTo>
                      <a:pt x="2629" y="1"/>
                      <a:pt x="1" y="2629"/>
                      <a:pt x="1" y="5861"/>
                    </a:cubicBezTo>
                    <a:cubicBezTo>
                      <a:pt x="1" y="9092"/>
                      <a:pt x="2629" y="11720"/>
                      <a:pt x="5860" y="11720"/>
                    </a:cubicBezTo>
                    <a:cubicBezTo>
                      <a:pt x="9088" y="11720"/>
                      <a:pt x="11717" y="9092"/>
                      <a:pt x="11717" y="5861"/>
                    </a:cubicBezTo>
                    <a:cubicBezTo>
                      <a:pt x="11717" y="2629"/>
                      <a:pt x="9088" y="1"/>
                      <a:pt x="586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98" name="Google Shape;98;p16"/>
            <p:cNvSpPr txBox="1"/>
            <p:nvPr/>
          </p:nvSpPr>
          <p:spPr>
            <a:xfrm>
              <a:off x="5569300" y="3856125"/>
              <a:ext cx="1752300" cy="534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1600" dirty="0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99" name="Google Shape;99;p16"/>
          <p:cNvGrpSpPr/>
          <p:nvPr/>
        </p:nvGrpSpPr>
        <p:grpSpPr>
          <a:xfrm>
            <a:off x="5888217" y="2708544"/>
            <a:ext cx="2064280" cy="1609025"/>
            <a:chOff x="4209099" y="2150100"/>
            <a:chExt cx="1548210" cy="1206769"/>
          </a:xfrm>
        </p:grpSpPr>
        <p:sp>
          <p:nvSpPr>
            <p:cNvPr id="100" name="Google Shape;100;p16"/>
            <p:cNvSpPr/>
            <p:nvPr/>
          </p:nvSpPr>
          <p:spPr>
            <a:xfrm>
              <a:off x="4209099" y="2150100"/>
              <a:ext cx="1548210" cy="1206769"/>
            </a:xfrm>
            <a:custGeom>
              <a:avLst/>
              <a:gdLst/>
              <a:ahLst/>
              <a:cxnLst/>
              <a:rect l="l" t="t" r="r" b="b"/>
              <a:pathLst>
                <a:path w="56711" h="44204" extrusionOk="0">
                  <a:moveTo>
                    <a:pt x="29934" y="1"/>
                  </a:moveTo>
                  <a:cubicBezTo>
                    <a:pt x="28768" y="1"/>
                    <a:pt x="27613" y="515"/>
                    <a:pt x="26837" y="1496"/>
                  </a:cubicBezTo>
                  <a:lnTo>
                    <a:pt x="26349" y="2104"/>
                  </a:lnTo>
                  <a:cubicBezTo>
                    <a:pt x="25004" y="3806"/>
                    <a:pt x="25278" y="6283"/>
                    <a:pt x="26992" y="7640"/>
                  </a:cubicBezTo>
                  <a:lnTo>
                    <a:pt x="29290" y="9462"/>
                  </a:lnTo>
                  <a:lnTo>
                    <a:pt x="3882" y="9462"/>
                  </a:lnTo>
                  <a:cubicBezTo>
                    <a:pt x="1739" y="9462"/>
                    <a:pt x="1" y="11200"/>
                    <a:pt x="1" y="13343"/>
                  </a:cubicBezTo>
                  <a:lnTo>
                    <a:pt x="1" y="30929"/>
                  </a:lnTo>
                  <a:cubicBezTo>
                    <a:pt x="1" y="33072"/>
                    <a:pt x="1739" y="34810"/>
                    <a:pt x="3882" y="34810"/>
                  </a:cubicBezTo>
                  <a:lnTo>
                    <a:pt x="29183" y="34810"/>
                  </a:lnTo>
                  <a:lnTo>
                    <a:pt x="26956" y="36572"/>
                  </a:lnTo>
                  <a:cubicBezTo>
                    <a:pt x="25254" y="37918"/>
                    <a:pt x="24968" y="40394"/>
                    <a:pt x="26313" y="42109"/>
                  </a:cubicBezTo>
                  <a:lnTo>
                    <a:pt x="26790" y="42704"/>
                  </a:lnTo>
                  <a:cubicBezTo>
                    <a:pt x="27570" y="43690"/>
                    <a:pt x="28721" y="44204"/>
                    <a:pt x="29882" y="44204"/>
                  </a:cubicBezTo>
                  <a:cubicBezTo>
                    <a:pt x="30740" y="44204"/>
                    <a:pt x="31603" y="43923"/>
                    <a:pt x="32326" y="43347"/>
                  </a:cubicBezTo>
                  <a:lnTo>
                    <a:pt x="54091" y="26107"/>
                  </a:lnTo>
                  <a:cubicBezTo>
                    <a:pt x="54519" y="25880"/>
                    <a:pt x="54924" y="25571"/>
                    <a:pt x="55258" y="25178"/>
                  </a:cubicBezTo>
                  <a:cubicBezTo>
                    <a:pt x="56222" y="24392"/>
                    <a:pt x="56710" y="23237"/>
                    <a:pt x="56686" y="22070"/>
                  </a:cubicBezTo>
                  <a:cubicBezTo>
                    <a:pt x="56710" y="20915"/>
                    <a:pt x="56222" y="19761"/>
                    <a:pt x="55258" y="18975"/>
                  </a:cubicBezTo>
                  <a:cubicBezTo>
                    <a:pt x="54924" y="18582"/>
                    <a:pt x="54531" y="18272"/>
                    <a:pt x="54103" y="18046"/>
                  </a:cubicBezTo>
                  <a:lnTo>
                    <a:pt x="32374" y="854"/>
                  </a:lnTo>
                  <a:cubicBezTo>
                    <a:pt x="31652" y="279"/>
                    <a:pt x="30790" y="1"/>
                    <a:pt x="29934" y="1"/>
                  </a:cubicBezTo>
                  <a:close/>
                </a:path>
              </a:pathLst>
            </a:custGeom>
            <a:solidFill>
              <a:srgbClr val="EC3A3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101" name="Google Shape;101;p16"/>
            <p:cNvGrpSpPr/>
            <p:nvPr/>
          </p:nvGrpSpPr>
          <p:grpSpPr>
            <a:xfrm>
              <a:off x="4811914" y="2583849"/>
              <a:ext cx="342580" cy="339271"/>
              <a:chOff x="5049725" y="1435050"/>
              <a:chExt cx="486550" cy="481850"/>
            </a:xfrm>
          </p:grpSpPr>
          <p:sp>
            <p:nvSpPr>
              <p:cNvPr id="102" name="Google Shape;102;p16"/>
              <p:cNvSpPr/>
              <p:nvPr/>
            </p:nvSpPr>
            <p:spPr>
              <a:xfrm>
                <a:off x="5136300" y="1519775"/>
                <a:ext cx="310550" cy="310550"/>
              </a:xfrm>
              <a:custGeom>
                <a:avLst/>
                <a:gdLst/>
                <a:ahLst/>
                <a:cxnLst/>
                <a:rect l="l" t="t" r="r" b="b"/>
                <a:pathLst>
                  <a:path w="12422" h="12422" extrusionOk="0">
                    <a:moveTo>
                      <a:pt x="6209" y="1"/>
                    </a:moveTo>
                    <a:cubicBezTo>
                      <a:pt x="2786" y="1"/>
                      <a:pt x="0" y="2786"/>
                      <a:pt x="0" y="6213"/>
                    </a:cubicBezTo>
                    <a:cubicBezTo>
                      <a:pt x="0" y="9637"/>
                      <a:pt x="2786" y="12422"/>
                      <a:pt x="6209" y="12422"/>
                    </a:cubicBezTo>
                    <a:cubicBezTo>
                      <a:pt x="9636" y="12422"/>
                      <a:pt x="12422" y="9637"/>
                      <a:pt x="12422" y="6213"/>
                    </a:cubicBezTo>
                    <a:cubicBezTo>
                      <a:pt x="12422" y="5219"/>
                      <a:pt x="12160" y="4258"/>
                      <a:pt x="11711" y="3388"/>
                    </a:cubicBezTo>
                    <a:lnTo>
                      <a:pt x="11428" y="3388"/>
                    </a:lnTo>
                    <a:lnTo>
                      <a:pt x="10780" y="4036"/>
                    </a:lnTo>
                    <a:cubicBezTo>
                      <a:pt x="11112" y="4713"/>
                      <a:pt x="11286" y="5457"/>
                      <a:pt x="11292" y="6213"/>
                    </a:cubicBezTo>
                    <a:cubicBezTo>
                      <a:pt x="11292" y="9013"/>
                      <a:pt x="9010" y="11293"/>
                      <a:pt x="6209" y="11293"/>
                    </a:cubicBezTo>
                    <a:cubicBezTo>
                      <a:pt x="3409" y="11293"/>
                      <a:pt x="1129" y="9013"/>
                      <a:pt x="1129" y="6213"/>
                    </a:cubicBezTo>
                    <a:cubicBezTo>
                      <a:pt x="1129" y="3409"/>
                      <a:pt x="3409" y="1130"/>
                      <a:pt x="6209" y="1130"/>
                    </a:cubicBezTo>
                    <a:cubicBezTo>
                      <a:pt x="6965" y="1133"/>
                      <a:pt x="7709" y="1307"/>
                      <a:pt x="8387" y="1639"/>
                    </a:cubicBezTo>
                    <a:lnTo>
                      <a:pt x="9034" y="994"/>
                    </a:lnTo>
                    <a:lnTo>
                      <a:pt x="9034" y="708"/>
                    </a:lnTo>
                    <a:cubicBezTo>
                      <a:pt x="8164" y="260"/>
                      <a:pt x="7203" y="1"/>
                      <a:pt x="620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FFFFFF"/>
                  </a:solidFill>
                </a:endParaRPr>
              </a:p>
            </p:txBody>
          </p:sp>
          <p:sp>
            <p:nvSpPr>
              <p:cNvPr id="103" name="Google Shape;103;p16"/>
              <p:cNvSpPr/>
              <p:nvPr/>
            </p:nvSpPr>
            <p:spPr>
              <a:xfrm>
                <a:off x="5184925" y="1576250"/>
                <a:ext cx="205475" cy="197625"/>
              </a:xfrm>
              <a:custGeom>
                <a:avLst/>
                <a:gdLst/>
                <a:ahLst/>
                <a:cxnLst/>
                <a:rect l="l" t="t" r="r" b="b"/>
                <a:pathLst>
                  <a:path w="8219" h="7905" extrusionOk="0">
                    <a:moveTo>
                      <a:pt x="4264" y="0"/>
                    </a:moveTo>
                    <a:cubicBezTo>
                      <a:pt x="2665" y="0"/>
                      <a:pt x="1226" y="964"/>
                      <a:pt x="612" y="2439"/>
                    </a:cubicBezTo>
                    <a:cubicBezTo>
                      <a:pt x="0" y="3918"/>
                      <a:pt x="341" y="5616"/>
                      <a:pt x="1470" y="6748"/>
                    </a:cubicBezTo>
                    <a:cubicBezTo>
                      <a:pt x="2225" y="7503"/>
                      <a:pt x="3236" y="7904"/>
                      <a:pt x="4264" y="7904"/>
                    </a:cubicBezTo>
                    <a:cubicBezTo>
                      <a:pt x="4774" y="7904"/>
                      <a:pt x="5287" y="7806"/>
                      <a:pt x="5776" y="7603"/>
                    </a:cubicBezTo>
                    <a:cubicBezTo>
                      <a:pt x="7255" y="6992"/>
                      <a:pt x="8218" y="5550"/>
                      <a:pt x="8218" y="3954"/>
                    </a:cubicBezTo>
                    <a:cubicBezTo>
                      <a:pt x="8212" y="3502"/>
                      <a:pt x="8131" y="3059"/>
                      <a:pt x="7974" y="2638"/>
                    </a:cubicBezTo>
                    <a:lnTo>
                      <a:pt x="7050" y="3565"/>
                    </a:lnTo>
                    <a:cubicBezTo>
                      <a:pt x="7071" y="3692"/>
                      <a:pt x="7083" y="3821"/>
                      <a:pt x="7089" y="3954"/>
                    </a:cubicBezTo>
                    <a:cubicBezTo>
                      <a:pt x="7089" y="5095"/>
                      <a:pt x="6399" y="6125"/>
                      <a:pt x="5345" y="6562"/>
                    </a:cubicBezTo>
                    <a:cubicBezTo>
                      <a:pt x="4996" y="6706"/>
                      <a:pt x="4629" y="6776"/>
                      <a:pt x="4265" y="6776"/>
                    </a:cubicBezTo>
                    <a:cubicBezTo>
                      <a:pt x="3530" y="6776"/>
                      <a:pt x="2808" y="6489"/>
                      <a:pt x="2268" y="5947"/>
                    </a:cubicBezTo>
                    <a:cubicBezTo>
                      <a:pt x="1461" y="5140"/>
                      <a:pt x="1220" y="3927"/>
                      <a:pt x="1657" y="2873"/>
                    </a:cubicBezTo>
                    <a:cubicBezTo>
                      <a:pt x="2093" y="1816"/>
                      <a:pt x="3123" y="1129"/>
                      <a:pt x="4264" y="1129"/>
                    </a:cubicBezTo>
                    <a:cubicBezTo>
                      <a:pt x="4394" y="1132"/>
                      <a:pt x="4523" y="1144"/>
                      <a:pt x="4653" y="1168"/>
                    </a:cubicBezTo>
                    <a:lnTo>
                      <a:pt x="5580" y="241"/>
                    </a:lnTo>
                    <a:cubicBezTo>
                      <a:pt x="5159" y="84"/>
                      <a:pt x="4713" y="3"/>
                      <a:pt x="426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FFFFFF"/>
                  </a:solidFill>
                </a:endParaRPr>
              </a:p>
            </p:txBody>
          </p:sp>
          <p:sp>
            <p:nvSpPr>
              <p:cNvPr id="104" name="Google Shape;104;p16"/>
              <p:cNvSpPr/>
              <p:nvPr/>
            </p:nvSpPr>
            <p:spPr>
              <a:xfrm>
                <a:off x="5049725" y="1435075"/>
                <a:ext cx="481825" cy="481825"/>
              </a:xfrm>
              <a:custGeom>
                <a:avLst/>
                <a:gdLst/>
                <a:ahLst/>
                <a:cxnLst/>
                <a:rect l="l" t="t" r="r" b="b"/>
                <a:pathLst>
                  <a:path w="19273" h="19273" extrusionOk="0">
                    <a:moveTo>
                      <a:pt x="9672" y="1"/>
                    </a:moveTo>
                    <a:cubicBezTo>
                      <a:pt x="4379" y="1"/>
                      <a:pt x="0" y="4307"/>
                      <a:pt x="0" y="9601"/>
                    </a:cubicBezTo>
                    <a:cubicBezTo>
                      <a:pt x="0" y="14892"/>
                      <a:pt x="4379" y="19273"/>
                      <a:pt x="9672" y="19273"/>
                    </a:cubicBezTo>
                    <a:cubicBezTo>
                      <a:pt x="14966" y="19273"/>
                      <a:pt x="19272" y="14892"/>
                      <a:pt x="19272" y="9601"/>
                    </a:cubicBezTo>
                    <a:cubicBezTo>
                      <a:pt x="19269" y="8204"/>
                      <a:pt x="18962" y="6821"/>
                      <a:pt x="18369" y="5557"/>
                    </a:cubicBezTo>
                    <a:lnTo>
                      <a:pt x="17646" y="6279"/>
                    </a:lnTo>
                    <a:cubicBezTo>
                      <a:pt x="17327" y="6599"/>
                      <a:pt x="16896" y="6776"/>
                      <a:pt x="16448" y="6776"/>
                    </a:cubicBezTo>
                    <a:lnTo>
                      <a:pt x="16430" y="6776"/>
                    </a:lnTo>
                    <a:cubicBezTo>
                      <a:pt x="16809" y="7671"/>
                      <a:pt x="17008" y="8628"/>
                      <a:pt x="17014" y="9601"/>
                    </a:cubicBezTo>
                    <a:cubicBezTo>
                      <a:pt x="17014" y="13648"/>
                      <a:pt x="13720" y="16939"/>
                      <a:pt x="9672" y="16939"/>
                    </a:cubicBezTo>
                    <a:cubicBezTo>
                      <a:pt x="5625" y="16939"/>
                      <a:pt x="2334" y="13648"/>
                      <a:pt x="2334" y="9601"/>
                    </a:cubicBezTo>
                    <a:cubicBezTo>
                      <a:pt x="2334" y="5554"/>
                      <a:pt x="5625" y="2259"/>
                      <a:pt x="9672" y="2259"/>
                    </a:cubicBezTo>
                    <a:cubicBezTo>
                      <a:pt x="10642" y="2265"/>
                      <a:pt x="11603" y="2464"/>
                      <a:pt x="12497" y="2844"/>
                    </a:cubicBezTo>
                    <a:lnTo>
                      <a:pt x="12497" y="2825"/>
                    </a:lnTo>
                    <a:cubicBezTo>
                      <a:pt x="12494" y="2374"/>
                      <a:pt x="12672" y="1943"/>
                      <a:pt x="12991" y="1627"/>
                    </a:cubicBezTo>
                    <a:lnTo>
                      <a:pt x="13713" y="904"/>
                    </a:lnTo>
                    <a:cubicBezTo>
                      <a:pt x="12449" y="311"/>
                      <a:pt x="11070" y="4"/>
                      <a:pt x="967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FFFFFF"/>
                  </a:solidFill>
                </a:endParaRPr>
              </a:p>
            </p:txBody>
          </p:sp>
          <p:sp>
            <p:nvSpPr>
              <p:cNvPr id="105" name="Google Shape;105;p16"/>
              <p:cNvSpPr/>
              <p:nvPr/>
            </p:nvSpPr>
            <p:spPr>
              <a:xfrm>
                <a:off x="5245825" y="1435050"/>
                <a:ext cx="290450" cy="282350"/>
              </a:xfrm>
              <a:custGeom>
                <a:avLst/>
                <a:gdLst/>
                <a:ahLst/>
                <a:cxnLst/>
                <a:rect l="l" t="t" r="r" b="b"/>
                <a:pathLst>
                  <a:path w="11618" h="11294" extrusionOk="0">
                    <a:moveTo>
                      <a:pt x="8601" y="1"/>
                    </a:moveTo>
                    <a:cubicBezTo>
                      <a:pt x="8461" y="1"/>
                      <a:pt x="8319" y="52"/>
                      <a:pt x="8203" y="168"/>
                    </a:cubicBezTo>
                    <a:lnTo>
                      <a:pt x="5945" y="2426"/>
                    </a:lnTo>
                    <a:cubicBezTo>
                      <a:pt x="5839" y="2531"/>
                      <a:pt x="5779" y="2676"/>
                      <a:pt x="5782" y="2826"/>
                    </a:cubicBezTo>
                    <a:lnTo>
                      <a:pt x="5782" y="4850"/>
                    </a:lnTo>
                    <a:lnTo>
                      <a:pt x="2554" y="8075"/>
                    </a:lnTo>
                    <a:cubicBezTo>
                      <a:pt x="2328" y="7967"/>
                      <a:pt x="2081" y="7906"/>
                      <a:pt x="1828" y="7906"/>
                    </a:cubicBezTo>
                    <a:cubicBezTo>
                      <a:pt x="1142" y="7906"/>
                      <a:pt x="525" y="8319"/>
                      <a:pt x="263" y="8951"/>
                    </a:cubicBezTo>
                    <a:cubicBezTo>
                      <a:pt x="1" y="9584"/>
                      <a:pt x="145" y="10312"/>
                      <a:pt x="630" y="10797"/>
                    </a:cubicBezTo>
                    <a:cubicBezTo>
                      <a:pt x="954" y="11122"/>
                      <a:pt x="1388" y="11294"/>
                      <a:pt x="1828" y="11294"/>
                    </a:cubicBezTo>
                    <a:cubicBezTo>
                      <a:pt x="2046" y="11294"/>
                      <a:pt x="2266" y="11251"/>
                      <a:pt x="2476" y="11165"/>
                    </a:cubicBezTo>
                    <a:cubicBezTo>
                      <a:pt x="3108" y="10903"/>
                      <a:pt x="3524" y="10285"/>
                      <a:pt x="3524" y="9602"/>
                    </a:cubicBezTo>
                    <a:cubicBezTo>
                      <a:pt x="3521" y="9349"/>
                      <a:pt x="3463" y="9102"/>
                      <a:pt x="3352" y="8876"/>
                    </a:cubicBezTo>
                    <a:lnTo>
                      <a:pt x="6580" y="5648"/>
                    </a:lnTo>
                    <a:lnTo>
                      <a:pt x="8604" y="5648"/>
                    </a:lnTo>
                    <a:cubicBezTo>
                      <a:pt x="8754" y="5648"/>
                      <a:pt x="8896" y="5588"/>
                      <a:pt x="9004" y="5482"/>
                    </a:cubicBezTo>
                    <a:lnTo>
                      <a:pt x="11263" y="3224"/>
                    </a:lnTo>
                    <a:cubicBezTo>
                      <a:pt x="11618" y="2869"/>
                      <a:pt x="11365" y="2260"/>
                      <a:pt x="10862" y="2260"/>
                    </a:cubicBezTo>
                    <a:lnTo>
                      <a:pt x="9170" y="2260"/>
                    </a:lnTo>
                    <a:lnTo>
                      <a:pt x="9170" y="568"/>
                    </a:lnTo>
                    <a:cubicBezTo>
                      <a:pt x="9170" y="226"/>
                      <a:pt x="8892" y="1"/>
                      <a:pt x="860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108" name="Google Shape;108;p16"/>
          <p:cNvGrpSpPr/>
          <p:nvPr/>
        </p:nvGrpSpPr>
        <p:grpSpPr>
          <a:xfrm>
            <a:off x="4285367" y="2708544"/>
            <a:ext cx="2064244" cy="1609025"/>
            <a:chOff x="3088709" y="2150100"/>
            <a:chExt cx="1548183" cy="1206769"/>
          </a:xfrm>
        </p:grpSpPr>
        <p:sp>
          <p:nvSpPr>
            <p:cNvPr id="109" name="Google Shape;109;p16"/>
            <p:cNvSpPr/>
            <p:nvPr/>
          </p:nvSpPr>
          <p:spPr>
            <a:xfrm>
              <a:off x="3088709" y="2150100"/>
              <a:ext cx="1548183" cy="1206769"/>
            </a:xfrm>
            <a:custGeom>
              <a:avLst/>
              <a:gdLst/>
              <a:ahLst/>
              <a:cxnLst/>
              <a:rect l="l" t="t" r="r" b="b"/>
              <a:pathLst>
                <a:path w="56710" h="44204" extrusionOk="0">
                  <a:moveTo>
                    <a:pt x="29925" y="1"/>
                  </a:moveTo>
                  <a:cubicBezTo>
                    <a:pt x="28761" y="1"/>
                    <a:pt x="27607" y="515"/>
                    <a:pt x="26825" y="1496"/>
                  </a:cubicBezTo>
                  <a:lnTo>
                    <a:pt x="26349" y="2104"/>
                  </a:lnTo>
                  <a:cubicBezTo>
                    <a:pt x="24991" y="3806"/>
                    <a:pt x="25277" y="6283"/>
                    <a:pt x="26980" y="7640"/>
                  </a:cubicBezTo>
                  <a:lnTo>
                    <a:pt x="29290" y="9462"/>
                  </a:lnTo>
                  <a:lnTo>
                    <a:pt x="3882" y="9462"/>
                  </a:lnTo>
                  <a:cubicBezTo>
                    <a:pt x="1739" y="9462"/>
                    <a:pt x="0" y="11200"/>
                    <a:pt x="0" y="13343"/>
                  </a:cubicBezTo>
                  <a:lnTo>
                    <a:pt x="0" y="30929"/>
                  </a:lnTo>
                  <a:cubicBezTo>
                    <a:pt x="0" y="33072"/>
                    <a:pt x="1739" y="34810"/>
                    <a:pt x="3882" y="34810"/>
                  </a:cubicBezTo>
                  <a:lnTo>
                    <a:pt x="29182" y="34810"/>
                  </a:lnTo>
                  <a:lnTo>
                    <a:pt x="26956" y="36572"/>
                  </a:lnTo>
                  <a:cubicBezTo>
                    <a:pt x="25241" y="37918"/>
                    <a:pt x="24956" y="40394"/>
                    <a:pt x="26313" y="42109"/>
                  </a:cubicBezTo>
                  <a:lnTo>
                    <a:pt x="26789" y="42704"/>
                  </a:lnTo>
                  <a:cubicBezTo>
                    <a:pt x="27563" y="43690"/>
                    <a:pt x="28711" y="44204"/>
                    <a:pt x="29873" y="44204"/>
                  </a:cubicBezTo>
                  <a:cubicBezTo>
                    <a:pt x="30731" y="44204"/>
                    <a:pt x="31597" y="43923"/>
                    <a:pt x="32326" y="43347"/>
                  </a:cubicBezTo>
                  <a:lnTo>
                    <a:pt x="54078" y="26107"/>
                  </a:lnTo>
                  <a:cubicBezTo>
                    <a:pt x="54519" y="25880"/>
                    <a:pt x="54912" y="25571"/>
                    <a:pt x="55245" y="25178"/>
                  </a:cubicBezTo>
                  <a:cubicBezTo>
                    <a:pt x="56210" y="24392"/>
                    <a:pt x="56698" y="23237"/>
                    <a:pt x="56686" y="22070"/>
                  </a:cubicBezTo>
                  <a:cubicBezTo>
                    <a:pt x="56710" y="20915"/>
                    <a:pt x="56222" y="19761"/>
                    <a:pt x="55257" y="18975"/>
                  </a:cubicBezTo>
                  <a:cubicBezTo>
                    <a:pt x="54924" y="18582"/>
                    <a:pt x="54531" y="18272"/>
                    <a:pt x="54090" y="18046"/>
                  </a:cubicBezTo>
                  <a:lnTo>
                    <a:pt x="32361" y="854"/>
                  </a:lnTo>
                  <a:cubicBezTo>
                    <a:pt x="31640" y="279"/>
                    <a:pt x="30780" y="1"/>
                    <a:pt x="29925" y="1"/>
                  </a:cubicBezTo>
                  <a:close/>
                </a:path>
              </a:pathLst>
            </a:custGeom>
            <a:solidFill>
              <a:srgbClr val="4949E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110" name="Google Shape;110;p16"/>
            <p:cNvGrpSpPr/>
            <p:nvPr/>
          </p:nvGrpSpPr>
          <p:grpSpPr>
            <a:xfrm>
              <a:off x="3693174" y="2583858"/>
              <a:ext cx="339253" cy="339253"/>
              <a:chOff x="4456875" y="1435075"/>
              <a:chExt cx="481825" cy="481825"/>
            </a:xfrm>
          </p:grpSpPr>
          <p:sp>
            <p:nvSpPr>
              <p:cNvPr id="111" name="Google Shape;111;p16"/>
              <p:cNvSpPr/>
              <p:nvPr/>
            </p:nvSpPr>
            <p:spPr>
              <a:xfrm>
                <a:off x="4624975" y="1465275"/>
                <a:ext cx="56650" cy="86000"/>
              </a:xfrm>
              <a:custGeom>
                <a:avLst/>
                <a:gdLst/>
                <a:ahLst/>
                <a:cxnLst/>
                <a:rect l="l" t="t" r="r" b="b"/>
                <a:pathLst>
                  <a:path w="2266" h="3440" extrusionOk="0">
                    <a:moveTo>
                      <a:pt x="2265" y="0"/>
                    </a:moveTo>
                    <a:cubicBezTo>
                      <a:pt x="1413" y="283"/>
                      <a:pt x="618" y="1196"/>
                      <a:pt x="1" y="2575"/>
                    </a:cubicBezTo>
                    <a:cubicBezTo>
                      <a:pt x="263" y="2801"/>
                      <a:pt x="449" y="3105"/>
                      <a:pt x="534" y="3439"/>
                    </a:cubicBezTo>
                    <a:cubicBezTo>
                      <a:pt x="1106" y="3364"/>
                      <a:pt x="1672" y="3322"/>
                      <a:pt x="2265" y="3304"/>
                    </a:cubicBezTo>
                    <a:lnTo>
                      <a:pt x="2265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FFFFFF"/>
                  </a:solidFill>
                </a:endParaRPr>
              </a:p>
            </p:txBody>
          </p:sp>
          <p:sp>
            <p:nvSpPr>
              <p:cNvPr id="112" name="Google Shape;112;p16"/>
              <p:cNvSpPr/>
              <p:nvPr/>
            </p:nvSpPr>
            <p:spPr>
              <a:xfrm>
                <a:off x="4615275" y="1797425"/>
                <a:ext cx="66350" cy="89375"/>
              </a:xfrm>
              <a:custGeom>
                <a:avLst/>
                <a:gdLst/>
                <a:ahLst/>
                <a:cxnLst/>
                <a:rect l="l" t="t" r="r" b="b"/>
                <a:pathLst>
                  <a:path w="2654" h="3575" extrusionOk="0">
                    <a:moveTo>
                      <a:pt x="0" y="0"/>
                    </a:moveTo>
                    <a:lnTo>
                      <a:pt x="0" y="0"/>
                    </a:lnTo>
                    <a:cubicBezTo>
                      <a:pt x="618" y="1882"/>
                      <a:pt x="1563" y="3225"/>
                      <a:pt x="2653" y="3574"/>
                    </a:cubicBezTo>
                    <a:lnTo>
                      <a:pt x="2653" y="1316"/>
                    </a:lnTo>
                    <a:cubicBezTo>
                      <a:pt x="2153" y="1135"/>
                      <a:pt x="1768" y="726"/>
                      <a:pt x="1620" y="217"/>
                    </a:cubicBezTo>
                    <a:cubicBezTo>
                      <a:pt x="1057" y="169"/>
                      <a:pt x="518" y="96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FFFFFF"/>
                  </a:solidFill>
                </a:endParaRPr>
              </a:p>
            </p:txBody>
          </p:sp>
          <p:sp>
            <p:nvSpPr>
              <p:cNvPr id="113" name="Google Shape;113;p16"/>
              <p:cNvSpPr/>
              <p:nvPr/>
            </p:nvSpPr>
            <p:spPr>
              <a:xfrm>
                <a:off x="4583125" y="1547250"/>
                <a:ext cx="28250" cy="28250"/>
              </a:xfrm>
              <a:custGeom>
                <a:avLst/>
                <a:gdLst/>
                <a:ahLst/>
                <a:cxnLst/>
                <a:rect l="l" t="t" r="r" b="b"/>
                <a:pathLst>
                  <a:path w="1130" h="1130" extrusionOk="0">
                    <a:moveTo>
                      <a:pt x="567" y="1"/>
                    </a:moveTo>
                    <a:cubicBezTo>
                      <a:pt x="253" y="1"/>
                      <a:pt x="1" y="254"/>
                      <a:pt x="1" y="567"/>
                    </a:cubicBezTo>
                    <a:cubicBezTo>
                      <a:pt x="1" y="880"/>
                      <a:pt x="253" y="1130"/>
                      <a:pt x="567" y="1130"/>
                    </a:cubicBezTo>
                    <a:cubicBezTo>
                      <a:pt x="880" y="1130"/>
                      <a:pt x="1130" y="880"/>
                      <a:pt x="1130" y="567"/>
                    </a:cubicBezTo>
                    <a:cubicBezTo>
                      <a:pt x="1130" y="254"/>
                      <a:pt x="880" y="1"/>
                      <a:pt x="56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FFFFFF"/>
                  </a:solidFill>
                </a:endParaRPr>
              </a:p>
            </p:txBody>
          </p:sp>
          <p:sp>
            <p:nvSpPr>
              <p:cNvPr id="114" name="Google Shape;114;p16"/>
              <p:cNvSpPr/>
              <p:nvPr/>
            </p:nvSpPr>
            <p:spPr>
              <a:xfrm>
                <a:off x="4597950" y="1576075"/>
                <a:ext cx="83675" cy="87525"/>
              </a:xfrm>
              <a:custGeom>
                <a:avLst/>
                <a:gdLst/>
                <a:ahLst/>
                <a:cxnLst/>
                <a:rect l="l" t="t" r="r" b="b"/>
                <a:pathLst>
                  <a:path w="3347" h="3501" extrusionOk="0">
                    <a:moveTo>
                      <a:pt x="3346" y="1"/>
                    </a:moveTo>
                    <a:cubicBezTo>
                      <a:pt x="2723" y="19"/>
                      <a:pt x="2103" y="73"/>
                      <a:pt x="1485" y="161"/>
                    </a:cubicBezTo>
                    <a:cubicBezTo>
                      <a:pt x="1241" y="654"/>
                      <a:pt x="772" y="998"/>
                      <a:pt x="230" y="1082"/>
                    </a:cubicBezTo>
                    <a:cubicBezTo>
                      <a:pt x="100" y="1817"/>
                      <a:pt x="25" y="2714"/>
                      <a:pt x="1" y="3500"/>
                    </a:cubicBezTo>
                    <a:lnTo>
                      <a:pt x="3346" y="3500"/>
                    </a:lnTo>
                    <a:lnTo>
                      <a:pt x="3346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FFFFFF"/>
                  </a:solidFill>
                </a:endParaRPr>
              </a:p>
            </p:txBody>
          </p:sp>
          <p:sp>
            <p:nvSpPr>
              <p:cNvPr id="115" name="Google Shape;115;p16"/>
              <p:cNvSpPr/>
              <p:nvPr/>
            </p:nvSpPr>
            <p:spPr>
              <a:xfrm>
                <a:off x="4597650" y="1692175"/>
                <a:ext cx="83975" cy="82450"/>
              </a:xfrm>
              <a:custGeom>
                <a:avLst/>
                <a:gdLst/>
                <a:ahLst/>
                <a:cxnLst/>
                <a:rect l="l" t="t" r="r" b="b"/>
                <a:pathLst>
                  <a:path w="3359" h="3298" extrusionOk="0">
                    <a:moveTo>
                      <a:pt x="1" y="0"/>
                    </a:moveTo>
                    <a:cubicBezTo>
                      <a:pt x="31" y="1003"/>
                      <a:pt x="154" y="2006"/>
                      <a:pt x="371" y="2987"/>
                    </a:cubicBezTo>
                    <a:cubicBezTo>
                      <a:pt x="1031" y="3135"/>
                      <a:pt x="1699" y="3237"/>
                      <a:pt x="2371" y="3298"/>
                    </a:cubicBezTo>
                    <a:cubicBezTo>
                      <a:pt x="2548" y="2855"/>
                      <a:pt x="2910" y="2509"/>
                      <a:pt x="3358" y="2346"/>
                    </a:cubicBezTo>
                    <a:lnTo>
                      <a:pt x="3358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FFFFFF"/>
                  </a:solidFill>
                </a:endParaRPr>
              </a:p>
            </p:txBody>
          </p:sp>
          <p:sp>
            <p:nvSpPr>
              <p:cNvPr id="116" name="Google Shape;116;p16"/>
              <p:cNvSpPr/>
              <p:nvPr/>
            </p:nvSpPr>
            <p:spPr>
              <a:xfrm>
                <a:off x="4798050" y="1663575"/>
                <a:ext cx="28475" cy="28250"/>
              </a:xfrm>
              <a:custGeom>
                <a:avLst/>
                <a:gdLst/>
                <a:ahLst/>
                <a:cxnLst/>
                <a:rect l="l" t="t" r="r" b="b"/>
                <a:pathLst>
                  <a:path w="1139" h="1130" extrusionOk="0">
                    <a:moveTo>
                      <a:pt x="564" y="0"/>
                    </a:moveTo>
                    <a:cubicBezTo>
                      <a:pt x="254" y="0"/>
                      <a:pt x="1" y="253"/>
                      <a:pt x="1" y="566"/>
                    </a:cubicBezTo>
                    <a:cubicBezTo>
                      <a:pt x="4" y="876"/>
                      <a:pt x="257" y="1129"/>
                      <a:pt x="567" y="1129"/>
                    </a:cubicBezTo>
                    <a:lnTo>
                      <a:pt x="573" y="1129"/>
                    </a:lnTo>
                    <a:cubicBezTo>
                      <a:pt x="886" y="1129"/>
                      <a:pt x="1139" y="876"/>
                      <a:pt x="1139" y="563"/>
                    </a:cubicBezTo>
                    <a:cubicBezTo>
                      <a:pt x="1139" y="253"/>
                      <a:pt x="886" y="0"/>
                      <a:pt x="57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FFFFFF"/>
                  </a:solidFill>
                </a:endParaRPr>
              </a:p>
            </p:txBody>
          </p:sp>
          <p:sp>
            <p:nvSpPr>
              <p:cNvPr id="117" name="Google Shape;117;p16"/>
              <p:cNvSpPr/>
              <p:nvPr/>
            </p:nvSpPr>
            <p:spPr>
              <a:xfrm>
                <a:off x="4710200" y="1435075"/>
                <a:ext cx="228500" cy="228525"/>
              </a:xfrm>
              <a:custGeom>
                <a:avLst/>
                <a:gdLst/>
                <a:ahLst/>
                <a:cxnLst/>
                <a:rect l="l" t="t" r="r" b="b"/>
                <a:pathLst>
                  <a:path w="9140" h="9141" extrusionOk="0">
                    <a:moveTo>
                      <a:pt x="1" y="1"/>
                    </a:moveTo>
                    <a:lnTo>
                      <a:pt x="1" y="34"/>
                    </a:lnTo>
                    <a:cubicBezTo>
                      <a:pt x="1729" y="377"/>
                      <a:pt x="3313" y="2283"/>
                      <a:pt x="4075" y="5069"/>
                    </a:cubicBezTo>
                    <a:cubicBezTo>
                      <a:pt x="6833" y="5828"/>
                      <a:pt x="8763" y="7406"/>
                      <a:pt x="9107" y="9140"/>
                    </a:cubicBezTo>
                    <a:lnTo>
                      <a:pt x="9140" y="9140"/>
                    </a:lnTo>
                    <a:cubicBezTo>
                      <a:pt x="8854" y="4298"/>
                      <a:pt x="4843" y="284"/>
                      <a:pt x="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FFFFFF"/>
                  </a:solidFill>
                </a:endParaRPr>
              </a:p>
            </p:txBody>
          </p:sp>
          <p:sp>
            <p:nvSpPr>
              <p:cNvPr id="118" name="Google Shape;118;p16"/>
              <p:cNvSpPr/>
              <p:nvPr/>
            </p:nvSpPr>
            <p:spPr>
              <a:xfrm>
                <a:off x="4819200" y="1593475"/>
                <a:ext cx="89400" cy="70125"/>
              </a:xfrm>
              <a:custGeom>
                <a:avLst/>
                <a:gdLst/>
                <a:ahLst/>
                <a:cxnLst/>
                <a:rect l="l" t="t" r="r" b="b"/>
                <a:pathLst>
                  <a:path w="3576" h="2805" extrusionOk="0">
                    <a:moveTo>
                      <a:pt x="1" y="1"/>
                    </a:moveTo>
                    <a:cubicBezTo>
                      <a:pt x="94" y="519"/>
                      <a:pt x="166" y="1061"/>
                      <a:pt x="215" y="1621"/>
                    </a:cubicBezTo>
                    <a:cubicBezTo>
                      <a:pt x="727" y="1777"/>
                      <a:pt x="1136" y="2301"/>
                      <a:pt x="1317" y="2804"/>
                    </a:cubicBezTo>
                    <a:lnTo>
                      <a:pt x="3575" y="2804"/>
                    </a:lnTo>
                    <a:cubicBezTo>
                      <a:pt x="3223" y="1711"/>
                      <a:pt x="1883" y="621"/>
                      <a:pt x="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FFFFFF"/>
                  </a:solidFill>
                </a:endParaRPr>
              </a:p>
            </p:txBody>
          </p:sp>
          <p:sp>
            <p:nvSpPr>
              <p:cNvPr id="119" name="Google Shape;119;p16"/>
              <p:cNvSpPr/>
              <p:nvPr/>
            </p:nvSpPr>
            <p:spPr>
              <a:xfrm>
                <a:off x="4819200" y="1692175"/>
                <a:ext cx="89475" cy="66275"/>
              </a:xfrm>
              <a:custGeom>
                <a:avLst/>
                <a:gdLst/>
                <a:ahLst/>
                <a:cxnLst/>
                <a:rect l="l" t="t" r="r" b="b"/>
                <a:pathLst>
                  <a:path w="3579" h="2651" extrusionOk="0">
                    <a:moveTo>
                      <a:pt x="1317" y="0"/>
                    </a:moveTo>
                    <a:cubicBezTo>
                      <a:pt x="1133" y="500"/>
                      <a:pt x="727" y="883"/>
                      <a:pt x="215" y="1033"/>
                    </a:cubicBezTo>
                    <a:cubicBezTo>
                      <a:pt x="166" y="1593"/>
                      <a:pt x="94" y="2132"/>
                      <a:pt x="1" y="2650"/>
                    </a:cubicBezTo>
                    <a:cubicBezTo>
                      <a:pt x="1889" y="2030"/>
                      <a:pt x="3223" y="1078"/>
                      <a:pt x="357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FFFFFF"/>
                  </a:solidFill>
                </a:endParaRPr>
              </a:p>
            </p:txBody>
          </p:sp>
          <p:sp>
            <p:nvSpPr>
              <p:cNvPr id="120" name="Google Shape;120;p16"/>
              <p:cNvSpPr/>
              <p:nvPr/>
            </p:nvSpPr>
            <p:spPr>
              <a:xfrm>
                <a:off x="4456875" y="1691800"/>
                <a:ext cx="225125" cy="225100"/>
              </a:xfrm>
              <a:custGeom>
                <a:avLst/>
                <a:gdLst/>
                <a:ahLst/>
                <a:cxnLst/>
                <a:rect l="l" t="t" r="r" b="b"/>
                <a:pathLst>
                  <a:path w="9005" h="9004" extrusionOk="0">
                    <a:moveTo>
                      <a:pt x="1" y="0"/>
                    </a:moveTo>
                    <a:cubicBezTo>
                      <a:pt x="284" y="4839"/>
                      <a:pt x="4162" y="8721"/>
                      <a:pt x="9004" y="9004"/>
                    </a:cubicBezTo>
                    <a:lnTo>
                      <a:pt x="9004" y="8974"/>
                    </a:lnTo>
                    <a:cubicBezTo>
                      <a:pt x="7273" y="8628"/>
                      <a:pt x="5827" y="6697"/>
                      <a:pt x="5066" y="3942"/>
                    </a:cubicBezTo>
                    <a:cubicBezTo>
                      <a:pt x="2283" y="3180"/>
                      <a:pt x="377" y="1726"/>
                      <a:pt x="3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FFFFFF"/>
                  </a:solidFill>
                </a:endParaRPr>
              </a:p>
            </p:txBody>
          </p:sp>
          <p:sp>
            <p:nvSpPr>
              <p:cNvPr id="121" name="Google Shape;121;p16"/>
              <p:cNvSpPr/>
              <p:nvPr/>
            </p:nvSpPr>
            <p:spPr>
              <a:xfrm>
                <a:off x="4487000" y="1595125"/>
                <a:ext cx="88925" cy="68475"/>
              </a:xfrm>
              <a:custGeom>
                <a:avLst/>
                <a:gdLst/>
                <a:ahLst/>
                <a:cxnLst/>
                <a:rect l="l" t="t" r="r" b="b"/>
                <a:pathLst>
                  <a:path w="3557" h="2739" extrusionOk="0">
                    <a:moveTo>
                      <a:pt x="3397" y="1"/>
                    </a:moveTo>
                    <a:cubicBezTo>
                      <a:pt x="1569" y="636"/>
                      <a:pt x="337" y="1720"/>
                      <a:pt x="0" y="2738"/>
                    </a:cubicBezTo>
                    <a:lnTo>
                      <a:pt x="3313" y="2738"/>
                    </a:lnTo>
                    <a:cubicBezTo>
                      <a:pt x="3337" y="1880"/>
                      <a:pt x="3418" y="913"/>
                      <a:pt x="3556" y="106"/>
                    </a:cubicBezTo>
                    <a:cubicBezTo>
                      <a:pt x="3502" y="73"/>
                      <a:pt x="3448" y="37"/>
                      <a:pt x="339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FFFFFF"/>
                  </a:solidFill>
                </a:endParaRPr>
              </a:p>
            </p:txBody>
          </p:sp>
          <p:sp>
            <p:nvSpPr>
              <p:cNvPr id="122" name="Google Shape;122;p16"/>
              <p:cNvSpPr/>
              <p:nvPr/>
            </p:nvSpPr>
            <p:spPr>
              <a:xfrm>
                <a:off x="4486925" y="1692175"/>
                <a:ext cx="89450" cy="66350"/>
              </a:xfrm>
              <a:custGeom>
                <a:avLst/>
                <a:gdLst/>
                <a:ahLst/>
                <a:cxnLst/>
                <a:rect l="l" t="t" r="r" b="b"/>
                <a:pathLst>
                  <a:path w="3578" h="2654" extrusionOk="0">
                    <a:moveTo>
                      <a:pt x="0" y="0"/>
                    </a:moveTo>
                    <a:cubicBezTo>
                      <a:pt x="352" y="1078"/>
                      <a:pt x="1689" y="2030"/>
                      <a:pt x="3578" y="2653"/>
                    </a:cubicBezTo>
                    <a:cubicBezTo>
                      <a:pt x="3418" y="1777"/>
                      <a:pt x="3325" y="889"/>
                      <a:pt x="330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FFFFFF"/>
                  </a:solidFill>
                </a:endParaRPr>
              </a:p>
            </p:txBody>
          </p:sp>
          <p:sp>
            <p:nvSpPr>
              <p:cNvPr id="123" name="Google Shape;123;p16"/>
              <p:cNvSpPr/>
              <p:nvPr/>
            </p:nvSpPr>
            <p:spPr>
              <a:xfrm>
                <a:off x="4456875" y="1435075"/>
                <a:ext cx="225125" cy="228525"/>
              </a:xfrm>
              <a:custGeom>
                <a:avLst/>
                <a:gdLst/>
                <a:ahLst/>
                <a:cxnLst/>
                <a:rect l="l" t="t" r="r" b="b"/>
                <a:pathLst>
                  <a:path w="9005" h="9141" extrusionOk="0">
                    <a:moveTo>
                      <a:pt x="9004" y="1"/>
                    </a:moveTo>
                    <a:cubicBezTo>
                      <a:pt x="4162" y="284"/>
                      <a:pt x="284" y="4298"/>
                      <a:pt x="1" y="9140"/>
                    </a:cubicBezTo>
                    <a:lnTo>
                      <a:pt x="37" y="9140"/>
                    </a:lnTo>
                    <a:cubicBezTo>
                      <a:pt x="329" y="7686"/>
                      <a:pt x="1747" y="6267"/>
                      <a:pt x="3969" y="5433"/>
                    </a:cubicBezTo>
                    <a:cubicBezTo>
                      <a:pt x="3715" y="4375"/>
                      <a:pt x="4516" y="3361"/>
                      <a:pt x="5602" y="3361"/>
                    </a:cubicBezTo>
                    <a:cubicBezTo>
                      <a:pt x="5607" y="3361"/>
                      <a:pt x="5612" y="3361"/>
                      <a:pt x="5617" y="3361"/>
                    </a:cubicBezTo>
                    <a:cubicBezTo>
                      <a:pt x="5638" y="3361"/>
                      <a:pt x="5656" y="3364"/>
                      <a:pt x="5677" y="3367"/>
                    </a:cubicBezTo>
                    <a:cubicBezTo>
                      <a:pt x="6511" y="1476"/>
                      <a:pt x="7688" y="293"/>
                      <a:pt x="9004" y="31"/>
                    </a:cubicBezTo>
                    <a:lnTo>
                      <a:pt x="9004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FFFFFF"/>
                  </a:solidFill>
                </a:endParaRPr>
              </a:p>
            </p:txBody>
          </p:sp>
          <p:sp>
            <p:nvSpPr>
              <p:cNvPr id="124" name="Google Shape;124;p16"/>
              <p:cNvSpPr/>
              <p:nvPr/>
            </p:nvSpPr>
            <p:spPr>
              <a:xfrm>
                <a:off x="4710200" y="1691800"/>
                <a:ext cx="228500" cy="225100"/>
              </a:xfrm>
              <a:custGeom>
                <a:avLst/>
                <a:gdLst/>
                <a:ahLst/>
                <a:cxnLst/>
                <a:rect l="l" t="t" r="r" b="b"/>
                <a:pathLst>
                  <a:path w="9140" h="9004" extrusionOk="0">
                    <a:moveTo>
                      <a:pt x="9107" y="0"/>
                    </a:moveTo>
                    <a:cubicBezTo>
                      <a:pt x="8760" y="1726"/>
                      <a:pt x="6857" y="3177"/>
                      <a:pt x="4075" y="3942"/>
                    </a:cubicBezTo>
                    <a:cubicBezTo>
                      <a:pt x="3313" y="6721"/>
                      <a:pt x="1729" y="8628"/>
                      <a:pt x="1" y="8971"/>
                    </a:cubicBezTo>
                    <a:lnTo>
                      <a:pt x="1" y="9004"/>
                    </a:lnTo>
                    <a:cubicBezTo>
                      <a:pt x="4843" y="8721"/>
                      <a:pt x="8854" y="4839"/>
                      <a:pt x="914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FFFFFF"/>
                  </a:solidFill>
                </a:endParaRPr>
              </a:p>
            </p:txBody>
          </p:sp>
          <p:sp>
            <p:nvSpPr>
              <p:cNvPr id="125" name="Google Shape;125;p16"/>
              <p:cNvSpPr/>
              <p:nvPr/>
            </p:nvSpPr>
            <p:spPr>
              <a:xfrm>
                <a:off x="4710200" y="1465200"/>
                <a:ext cx="70025" cy="89375"/>
              </a:xfrm>
              <a:custGeom>
                <a:avLst/>
                <a:gdLst/>
                <a:ahLst/>
                <a:cxnLst/>
                <a:rect l="l" t="t" r="r" b="b"/>
                <a:pathLst>
                  <a:path w="2801" h="3575" extrusionOk="0">
                    <a:moveTo>
                      <a:pt x="1" y="0"/>
                    </a:moveTo>
                    <a:lnTo>
                      <a:pt x="1" y="3298"/>
                    </a:lnTo>
                    <a:cubicBezTo>
                      <a:pt x="937" y="3328"/>
                      <a:pt x="1961" y="3421"/>
                      <a:pt x="2801" y="3575"/>
                    </a:cubicBezTo>
                    <a:cubicBezTo>
                      <a:pt x="2181" y="1687"/>
                      <a:pt x="1082" y="350"/>
                      <a:pt x="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FFFFFF"/>
                  </a:solidFill>
                </a:endParaRPr>
              </a:p>
            </p:txBody>
          </p:sp>
          <p:sp>
            <p:nvSpPr>
              <p:cNvPr id="126" name="Google Shape;126;p16"/>
              <p:cNvSpPr/>
              <p:nvPr/>
            </p:nvSpPr>
            <p:spPr>
              <a:xfrm>
                <a:off x="4710200" y="1575850"/>
                <a:ext cx="86150" cy="87750"/>
              </a:xfrm>
              <a:custGeom>
                <a:avLst/>
                <a:gdLst/>
                <a:ahLst/>
                <a:cxnLst/>
                <a:rect l="l" t="t" r="r" b="b"/>
                <a:pathLst>
                  <a:path w="3446" h="3510" extrusionOk="0">
                    <a:moveTo>
                      <a:pt x="1" y="1"/>
                    </a:moveTo>
                    <a:lnTo>
                      <a:pt x="1" y="3509"/>
                    </a:lnTo>
                    <a:lnTo>
                      <a:pt x="2494" y="3509"/>
                    </a:lnTo>
                    <a:cubicBezTo>
                      <a:pt x="2656" y="3054"/>
                      <a:pt x="3003" y="2554"/>
                      <a:pt x="3445" y="2374"/>
                    </a:cubicBezTo>
                    <a:cubicBezTo>
                      <a:pt x="3385" y="1702"/>
                      <a:pt x="3283" y="1034"/>
                      <a:pt x="3135" y="374"/>
                    </a:cubicBezTo>
                    <a:cubicBezTo>
                      <a:pt x="2208" y="167"/>
                      <a:pt x="1063" y="37"/>
                      <a:pt x="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FFFFFF"/>
                  </a:solidFill>
                </a:endParaRPr>
              </a:p>
            </p:txBody>
          </p:sp>
          <p:sp>
            <p:nvSpPr>
              <p:cNvPr id="127" name="Google Shape;127;p16"/>
              <p:cNvSpPr/>
              <p:nvPr/>
            </p:nvSpPr>
            <p:spPr>
              <a:xfrm>
                <a:off x="4710200" y="1797500"/>
                <a:ext cx="70025" cy="89375"/>
              </a:xfrm>
              <a:custGeom>
                <a:avLst/>
                <a:gdLst/>
                <a:ahLst/>
                <a:cxnLst/>
                <a:rect l="l" t="t" r="r" b="b"/>
                <a:pathLst>
                  <a:path w="2801" h="3575" extrusionOk="0">
                    <a:moveTo>
                      <a:pt x="2801" y="0"/>
                    </a:moveTo>
                    <a:lnTo>
                      <a:pt x="2801" y="0"/>
                    </a:lnTo>
                    <a:cubicBezTo>
                      <a:pt x="2283" y="93"/>
                      <a:pt x="1609" y="166"/>
                      <a:pt x="1048" y="214"/>
                    </a:cubicBezTo>
                    <a:cubicBezTo>
                      <a:pt x="892" y="726"/>
                      <a:pt x="503" y="1135"/>
                      <a:pt x="1" y="1316"/>
                    </a:cubicBezTo>
                    <a:lnTo>
                      <a:pt x="1" y="3574"/>
                    </a:lnTo>
                    <a:cubicBezTo>
                      <a:pt x="1082" y="3222"/>
                      <a:pt x="2181" y="1885"/>
                      <a:pt x="280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FFFFFF"/>
                  </a:solidFill>
                </a:endParaRPr>
              </a:p>
            </p:txBody>
          </p:sp>
          <p:sp>
            <p:nvSpPr>
              <p:cNvPr id="128" name="Google Shape;128;p16"/>
              <p:cNvSpPr/>
              <p:nvPr/>
            </p:nvSpPr>
            <p:spPr>
              <a:xfrm>
                <a:off x="4681975" y="1776400"/>
                <a:ext cx="28250" cy="28350"/>
              </a:xfrm>
              <a:custGeom>
                <a:avLst/>
                <a:gdLst/>
                <a:ahLst/>
                <a:cxnLst/>
                <a:rect l="l" t="t" r="r" b="b"/>
                <a:pathLst>
                  <a:path w="1130" h="1134" extrusionOk="0">
                    <a:moveTo>
                      <a:pt x="566" y="1"/>
                    </a:moveTo>
                    <a:cubicBezTo>
                      <a:pt x="253" y="1"/>
                      <a:pt x="0" y="251"/>
                      <a:pt x="0" y="564"/>
                    </a:cubicBezTo>
                    <a:lnTo>
                      <a:pt x="0" y="567"/>
                    </a:lnTo>
                    <a:cubicBezTo>
                      <a:pt x="0" y="567"/>
                      <a:pt x="0" y="570"/>
                      <a:pt x="0" y="570"/>
                    </a:cubicBezTo>
                    <a:cubicBezTo>
                      <a:pt x="0" y="880"/>
                      <a:pt x="253" y="1133"/>
                      <a:pt x="566" y="1133"/>
                    </a:cubicBezTo>
                    <a:cubicBezTo>
                      <a:pt x="877" y="1133"/>
                      <a:pt x="1130" y="880"/>
                      <a:pt x="1130" y="570"/>
                    </a:cubicBezTo>
                    <a:cubicBezTo>
                      <a:pt x="1130" y="570"/>
                      <a:pt x="1130" y="567"/>
                      <a:pt x="1130" y="567"/>
                    </a:cubicBezTo>
                    <a:lnTo>
                      <a:pt x="1130" y="564"/>
                    </a:lnTo>
                    <a:cubicBezTo>
                      <a:pt x="1130" y="251"/>
                      <a:pt x="877" y="1"/>
                      <a:pt x="56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FFFFFF"/>
                  </a:solidFill>
                </a:endParaRPr>
              </a:p>
            </p:txBody>
          </p:sp>
          <p:sp>
            <p:nvSpPr>
              <p:cNvPr id="129" name="Google Shape;129;p16"/>
              <p:cNvSpPr/>
              <p:nvPr/>
            </p:nvSpPr>
            <p:spPr>
              <a:xfrm>
                <a:off x="4710200" y="1692175"/>
                <a:ext cx="86150" cy="82450"/>
              </a:xfrm>
              <a:custGeom>
                <a:avLst/>
                <a:gdLst/>
                <a:ahLst/>
                <a:cxnLst/>
                <a:rect l="l" t="t" r="r" b="b"/>
                <a:pathLst>
                  <a:path w="3446" h="3298" extrusionOk="0">
                    <a:moveTo>
                      <a:pt x="1" y="0"/>
                    </a:moveTo>
                    <a:lnTo>
                      <a:pt x="1" y="2346"/>
                    </a:lnTo>
                    <a:cubicBezTo>
                      <a:pt x="455" y="2506"/>
                      <a:pt x="820" y="2852"/>
                      <a:pt x="1003" y="3298"/>
                    </a:cubicBezTo>
                    <a:cubicBezTo>
                      <a:pt x="1702" y="3234"/>
                      <a:pt x="2506" y="3129"/>
                      <a:pt x="3135" y="2987"/>
                    </a:cubicBezTo>
                    <a:cubicBezTo>
                      <a:pt x="3283" y="2328"/>
                      <a:pt x="3385" y="1660"/>
                      <a:pt x="3445" y="985"/>
                    </a:cubicBezTo>
                    <a:cubicBezTo>
                      <a:pt x="3003" y="807"/>
                      <a:pt x="2656" y="449"/>
                      <a:pt x="249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132" name="Google Shape;132;p16"/>
          <p:cNvSpPr txBox="1">
            <a:spLocks noGrp="1"/>
          </p:cNvSpPr>
          <p:nvPr>
            <p:ph type="title"/>
          </p:nvPr>
        </p:nvSpPr>
        <p:spPr>
          <a:xfrm>
            <a:off x="4124936" y="141704"/>
            <a:ext cx="3223363" cy="6416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ctr" anchorCtr="0">
            <a:noAutofit/>
          </a:bodyPr>
          <a:lstStyle/>
          <a:p>
            <a:pPr>
              <a:spcBef>
                <a:spcPts val="0"/>
              </a:spcBef>
            </a:pPr>
            <a:r>
              <a:rPr lang="en" dirty="0"/>
              <a:t>Pasos a Seguir </a:t>
            </a:r>
            <a:endParaRPr dirty="0"/>
          </a:p>
        </p:txBody>
      </p:sp>
      <p:grpSp>
        <p:nvGrpSpPr>
          <p:cNvPr id="133" name="Google Shape;133;p16"/>
          <p:cNvGrpSpPr/>
          <p:nvPr/>
        </p:nvGrpSpPr>
        <p:grpSpPr>
          <a:xfrm>
            <a:off x="2590872" y="956469"/>
            <a:ext cx="8912972" cy="3405061"/>
            <a:chOff x="1936773" y="803073"/>
            <a:chExt cx="6684730" cy="2553796"/>
          </a:xfrm>
        </p:grpSpPr>
        <p:sp>
          <p:nvSpPr>
            <p:cNvPr id="134" name="Google Shape;134;p16"/>
            <p:cNvSpPr/>
            <p:nvPr/>
          </p:nvSpPr>
          <p:spPr>
            <a:xfrm>
              <a:off x="1936773" y="2150100"/>
              <a:ext cx="1548210" cy="1206769"/>
            </a:xfrm>
            <a:custGeom>
              <a:avLst/>
              <a:gdLst/>
              <a:ahLst/>
              <a:cxnLst/>
              <a:rect l="l" t="t" r="r" b="b"/>
              <a:pathLst>
                <a:path w="56711" h="44204" extrusionOk="0">
                  <a:moveTo>
                    <a:pt x="29934" y="1"/>
                  </a:moveTo>
                  <a:cubicBezTo>
                    <a:pt x="28768" y="1"/>
                    <a:pt x="27613" y="515"/>
                    <a:pt x="26838" y="1496"/>
                  </a:cubicBezTo>
                  <a:lnTo>
                    <a:pt x="26349" y="2104"/>
                  </a:lnTo>
                  <a:cubicBezTo>
                    <a:pt x="25004" y="3806"/>
                    <a:pt x="25278" y="6283"/>
                    <a:pt x="26992" y="7640"/>
                  </a:cubicBezTo>
                  <a:lnTo>
                    <a:pt x="29290" y="9462"/>
                  </a:lnTo>
                  <a:lnTo>
                    <a:pt x="3882" y="9462"/>
                  </a:lnTo>
                  <a:cubicBezTo>
                    <a:pt x="1739" y="9462"/>
                    <a:pt x="1" y="11200"/>
                    <a:pt x="1" y="13343"/>
                  </a:cubicBezTo>
                  <a:lnTo>
                    <a:pt x="1" y="30929"/>
                  </a:lnTo>
                  <a:cubicBezTo>
                    <a:pt x="1" y="33072"/>
                    <a:pt x="1739" y="34810"/>
                    <a:pt x="3882" y="34810"/>
                  </a:cubicBezTo>
                  <a:lnTo>
                    <a:pt x="29183" y="34810"/>
                  </a:lnTo>
                  <a:lnTo>
                    <a:pt x="26957" y="36572"/>
                  </a:lnTo>
                  <a:cubicBezTo>
                    <a:pt x="25254" y="37918"/>
                    <a:pt x="24968" y="40394"/>
                    <a:pt x="26314" y="42109"/>
                  </a:cubicBezTo>
                  <a:lnTo>
                    <a:pt x="26790" y="42704"/>
                  </a:lnTo>
                  <a:cubicBezTo>
                    <a:pt x="27571" y="43690"/>
                    <a:pt x="28722" y="44204"/>
                    <a:pt x="29885" y="44204"/>
                  </a:cubicBezTo>
                  <a:cubicBezTo>
                    <a:pt x="30744" y="44204"/>
                    <a:pt x="31610" y="43923"/>
                    <a:pt x="32338" y="43347"/>
                  </a:cubicBezTo>
                  <a:lnTo>
                    <a:pt x="54091" y="26107"/>
                  </a:lnTo>
                  <a:cubicBezTo>
                    <a:pt x="54520" y="25880"/>
                    <a:pt x="54924" y="25571"/>
                    <a:pt x="55258" y="25178"/>
                  </a:cubicBezTo>
                  <a:cubicBezTo>
                    <a:pt x="56222" y="24392"/>
                    <a:pt x="56710" y="23237"/>
                    <a:pt x="56698" y="22070"/>
                  </a:cubicBezTo>
                  <a:cubicBezTo>
                    <a:pt x="56710" y="20915"/>
                    <a:pt x="56222" y="19761"/>
                    <a:pt x="55270" y="18975"/>
                  </a:cubicBezTo>
                  <a:cubicBezTo>
                    <a:pt x="54924" y="18582"/>
                    <a:pt x="54531" y="18272"/>
                    <a:pt x="54103" y="18046"/>
                  </a:cubicBezTo>
                  <a:lnTo>
                    <a:pt x="32374" y="854"/>
                  </a:lnTo>
                  <a:cubicBezTo>
                    <a:pt x="31653" y="279"/>
                    <a:pt x="30790" y="1"/>
                    <a:pt x="29934" y="1"/>
                  </a:cubicBezTo>
                  <a:close/>
                </a:path>
              </a:pathLst>
            </a:custGeom>
            <a:solidFill>
              <a:srgbClr val="FCBD2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135" name="Google Shape;135;p16"/>
            <p:cNvGrpSpPr/>
            <p:nvPr/>
          </p:nvGrpSpPr>
          <p:grpSpPr>
            <a:xfrm>
              <a:off x="2535663" y="2583541"/>
              <a:ext cx="350431" cy="339887"/>
              <a:chOff x="3270675" y="841800"/>
              <a:chExt cx="497700" cy="482725"/>
            </a:xfrm>
          </p:grpSpPr>
          <p:sp>
            <p:nvSpPr>
              <p:cNvPr id="136" name="Google Shape;136;p16"/>
              <p:cNvSpPr/>
              <p:nvPr/>
            </p:nvSpPr>
            <p:spPr>
              <a:xfrm>
                <a:off x="3270675" y="902000"/>
                <a:ext cx="447125" cy="422525"/>
              </a:xfrm>
              <a:custGeom>
                <a:avLst/>
                <a:gdLst/>
                <a:ahLst/>
                <a:cxnLst/>
                <a:rect l="l" t="t" r="r" b="b"/>
                <a:pathLst>
                  <a:path w="17885" h="16901" extrusionOk="0">
                    <a:moveTo>
                      <a:pt x="3454" y="0"/>
                    </a:moveTo>
                    <a:cubicBezTo>
                      <a:pt x="3343" y="0"/>
                      <a:pt x="3231" y="40"/>
                      <a:pt x="3141" y="122"/>
                    </a:cubicBezTo>
                    <a:cubicBezTo>
                      <a:pt x="1160" y="1940"/>
                      <a:pt x="0" y="4548"/>
                      <a:pt x="0" y="7246"/>
                    </a:cubicBezTo>
                    <a:cubicBezTo>
                      <a:pt x="0" y="12579"/>
                      <a:pt x="4325" y="16900"/>
                      <a:pt x="9657" y="16900"/>
                    </a:cubicBezTo>
                    <a:cubicBezTo>
                      <a:pt x="10907" y="16900"/>
                      <a:pt x="12175" y="16662"/>
                      <a:pt x="13331" y="16178"/>
                    </a:cubicBezTo>
                    <a:cubicBezTo>
                      <a:pt x="15126" y="15434"/>
                      <a:pt x="16659" y="14169"/>
                      <a:pt x="17728" y="12546"/>
                    </a:cubicBezTo>
                    <a:cubicBezTo>
                      <a:pt x="17884" y="12305"/>
                      <a:pt x="17788" y="11983"/>
                      <a:pt x="17526" y="11866"/>
                    </a:cubicBezTo>
                    <a:lnTo>
                      <a:pt x="9158" y="8171"/>
                    </a:lnTo>
                    <a:cubicBezTo>
                      <a:pt x="9016" y="8108"/>
                      <a:pt x="8896" y="8005"/>
                      <a:pt x="8811" y="7876"/>
                    </a:cubicBezTo>
                    <a:lnTo>
                      <a:pt x="8405" y="7246"/>
                    </a:lnTo>
                    <a:lnTo>
                      <a:pt x="3846" y="212"/>
                    </a:lnTo>
                    <a:cubicBezTo>
                      <a:pt x="3756" y="73"/>
                      <a:pt x="3606" y="0"/>
                      <a:pt x="345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FFFFFF"/>
                  </a:solidFill>
                </a:endParaRPr>
              </a:p>
            </p:txBody>
          </p:sp>
          <p:sp>
            <p:nvSpPr>
              <p:cNvPr id="137" name="Google Shape;137;p16"/>
              <p:cNvSpPr/>
              <p:nvPr/>
            </p:nvSpPr>
            <p:spPr>
              <a:xfrm>
                <a:off x="3385250" y="841800"/>
                <a:ext cx="279700" cy="220925"/>
              </a:xfrm>
              <a:custGeom>
                <a:avLst/>
                <a:gdLst/>
                <a:ahLst/>
                <a:cxnLst/>
                <a:rect l="l" t="t" r="r" b="b"/>
                <a:pathLst>
                  <a:path w="11188" h="8837" extrusionOk="0">
                    <a:moveTo>
                      <a:pt x="5070" y="0"/>
                    </a:moveTo>
                    <a:cubicBezTo>
                      <a:pt x="3434" y="0"/>
                      <a:pt x="1792" y="415"/>
                      <a:pt x="308" y="1256"/>
                    </a:cubicBezTo>
                    <a:cubicBezTo>
                      <a:pt x="76" y="1388"/>
                      <a:pt x="1" y="1690"/>
                      <a:pt x="148" y="1912"/>
                    </a:cubicBezTo>
                    <a:lnTo>
                      <a:pt x="4532" y="8676"/>
                    </a:lnTo>
                    <a:cubicBezTo>
                      <a:pt x="4601" y="8781"/>
                      <a:pt x="4714" y="8837"/>
                      <a:pt x="4828" y="8837"/>
                    </a:cubicBezTo>
                    <a:cubicBezTo>
                      <a:pt x="4919" y="8837"/>
                      <a:pt x="5010" y="8802"/>
                      <a:pt x="5081" y="8730"/>
                    </a:cubicBezTo>
                    <a:lnTo>
                      <a:pt x="10992" y="2683"/>
                    </a:lnTo>
                    <a:cubicBezTo>
                      <a:pt x="11187" y="2482"/>
                      <a:pt x="11163" y="2156"/>
                      <a:pt x="10940" y="1988"/>
                    </a:cubicBezTo>
                    <a:cubicBezTo>
                      <a:pt x="9218" y="670"/>
                      <a:pt x="7149" y="0"/>
                      <a:pt x="507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FFFFFF"/>
                  </a:solidFill>
                </a:endParaRPr>
              </a:p>
            </p:txBody>
          </p:sp>
          <p:sp>
            <p:nvSpPr>
              <p:cNvPr id="138" name="Google Shape;138;p16"/>
              <p:cNvSpPr/>
              <p:nvPr/>
            </p:nvSpPr>
            <p:spPr>
              <a:xfrm>
                <a:off x="3530100" y="924750"/>
                <a:ext cx="238275" cy="250200"/>
              </a:xfrm>
              <a:custGeom>
                <a:avLst/>
                <a:gdLst/>
                <a:ahLst/>
                <a:cxnLst/>
                <a:rect l="l" t="t" r="r" b="b"/>
                <a:pathLst>
                  <a:path w="9531" h="10008" extrusionOk="0">
                    <a:moveTo>
                      <a:pt x="6350" y="1"/>
                    </a:moveTo>
                    <a:cubicBezTo>
                      <a:pt x="6230" y="1"/>
                      <a:pt x="6108" y="47"/>
                      <a:pt x="6017" y="142"/>
                    </a:cubicBezTo>
                    <a:lnTo>
                      <a:pt x="172" y="6123"/>
                    </a:lnTo>
                    <a:cubicBezTo>
                      <a:pt x="0" y="6297"/>
                      <a:pt x="57" y="6589"/>
                      <a:pt x="283" y="6689"/>
                    </a:cubicBezTo>
                    <a:lnTo>
                      <a:pt x="7706" y="9968"/>
                    </a:lnTo>
                    <a:cubicBezTo>
                      <a:pt x="7767" y="9995"/>
                      <a:pt x="7830" y="10007"/>
                      <a:pt x="7893" y="10007"/>
                    </a:cubicBezTo>
                    <a:cubicBezTo>
                      <a:pt x="8082" y="10007"/>
                      <a:pt x="8261" y="9890"/>
                      <a:pt x="8329" y="9700"/>
                    </a:cubicBezTo>
                    <a:cubicBezTo>
                      <a:pt x="9531" y="6463"/>
                      <a:pt x="8913" y="2828"/>
                      <a:pt x="6706" y="169"/>
                    </a:cubicBezTo>
                    <a:cubicBezTo>
                      <a:pt x="6615" y="57"/>
                      <a:pt x="6483" y="1"/>
                      <a:pt x="635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39" name="Google Shape;139;p16"/>
            <p:cNvSpPr txBox="1"/>
            <p:nvPr/>
          </p:nvSpPr>
          <p:spPr>
            <a:xfrm>
              <a:off x="6123428" y="803073"/>
              <a:ext cx="2346227" cy="429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r>
                <a:rPr lang="en" sz="2000" b="1" dirty="0">
                  <a:solidFill>
                    <a:srgbClr val="434343"/>
                  </a:solidFill>
                  <a:latin typeface="Fira Sans Extra Condensed Medium"/>
                  <a:sym typeface="Fira Sans Extra Condensed Medium"/>
                </a:rPr>
                <a:t>3.Análisis de Horizonte de tiempo</a:t>
              </a:r>
              <a:endParaRPr sz="2000" b="1" dirty="0">
                <a:solidFill>
                  <a:srgbClr val="434343"/>
                </a:solidFill>
                <a:latin typeface="Fira Sans Extra Condensed Medium"/>
                <a:sym typeface="Fira Sans Extra Condensed Medium"/>
              </a:endParaRPr>
            </a:p>
          </p:txBody>
        </p:sp>
        <p:sp>
          <p:nvSpPr>
            <p:cNvPr id="140" name="Google Shape;140;p16"/>
            <p:cNvSpPr txBox="1"/>
            <p:nvPr/>
          </p:nvSpPr>
          <p:spPr>
            <a:xfrm>
              <a:off x="5994905" y="1430647"/>
              <a:ext cx="2626598" cy="534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r>
                <a:rPr lang="en" sz="1600" dirty="0">
                  <a:solidFill>
                    <a:srgbClr val="434343"/>
                  </a:solidFill>
                  <a:latin typeface="Roboto"/>
                  <a:ea typeface="Roboto"/>
                  <a:cs typeface="Roboto"/>
                  <a:sym typeface="Roboto"/>
                </a:rPr>
                <a:t>Se realizará la clasificación de las acciones en el corto, mediano y largo plazo e identificación de inicio de la acción </a:t>
              </a:r>
              <a:endParaRPr sz="1600" dirty="0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141" name="Google Shape;141;p16"/>
          <p:cNvGrpSpPr/>
          <p:nvPr/>
        </p:nvGrpSpPr>
        <p:grpSpPr>
          <a:xfrm>
            <a:off x="942218" y="2708545"/>
            <a:ext cx="2064245" cy="1609025"/>
            <a:chOff x="705552" y="2150100"/>
            <a:chExt cx="1548183" cy="1206769"/>
          </a:xfrm>
        </p:grpSpPr>
        <p:sp>
          <p:nvSpPr>
            <p:cNvPr id="142" name="Google Shape;142;p16"/>
            <p:cNvSpPr/>
            <p:nvPr/>
          </p:nvSpPr>
          <p:spPr>
            <a:xfrm>
              <a:off x="705552" y="2150100"/>
              <a:ext cx="1548183" cy="1206769"/>
            </a:xfrm>
            <a:custGeom>
              <a:avLst/>
              <a:gdLst/>
              <a:ahLst/>
              <a:cxnLst/>
              <a:rect l="l" t="t" r="r" b="b"/>
              <a:pathLst>
                <a:path w="56710" h="44204" extrusionOk="0">
                  <a:moveTo>
                    <a:pt x="29925" y="1"/>
                  </a:moveTo>
                  <a:cubicBezTo>
                    <a:pt x="28762" y="1"/>
                    <a:pt x="27608" y="515"/>
                    <a:pt x="26825" y="1496"/>
                  </a:cubicBezTo>
                  <a:lnTo>
                    <a:pt x="26349" y="2104"/>
                  </a:lnTo>
                  <a:cubicBezTo>
                    <a:pt x="24992" y="3806"/>
                    <a:pt x="25277" y="6283"/>
                    <a:pt x="26980" y="7640"/>
                  </a:cubicBezTo>
                  <a:lnTo>
                    <a:pt x="29290" y="9462"/>
                  </a:lnTo>
                  <a:lnTo>
                    <a:pt x="3882" y="9462"/>
                  </a:lnTo>
                  <a:cubicBezTo>
                    <a:pt x="1739" y="9462"/>
                    <a:pt x="0" y="11200"/>
                    <a:pt x="0" y="13343"/>
                  </a:cubicBezTo>
                  <a:lnTo>
                    <a:pt x="0" y="30929"/>
                  </a:lnTo>
                  <a:cubicBezTo>
                    <a:pt x="0" y="33072"/>
                    <a:pt x="1739" y="34810"/>
                    <a:pt x="3882" y="34810"/>
                  </a:cubicBezTo>
                  <a:lnTo>
                    <a:pt x="29183" y="34810"/>
                  </a:lnTo>
                  <a:lnTo>
                    <a:pt x="26956" y="36572"/>
                  </a:lnTo>
                  <a:cubicBezTo>
                    <a:pt x="25254" y="37918"/>
                    <a:pt x="24956" y="40394"/>
                    <a:pt x="26313" y="42109"/>
                  </a:cubicBezTo>
                  <a:lnTo>
                    <a:pt x="26789" y="42704"/>
                  </a:lnTo>
                  <a:cubicBezTo>
                    <a:pt x="27563" y="43690"/>
                    <a:pt x="28715" y="44204"/>
                    <a:pt x="29878" y="44204"/>
                  </a:cubicBezTo>
                  <a:cubicBezTo>
                    <a:pt x="30738" y="44204"/>
                    <a:pt x="31603" y="43923"/>
                    <a:pt x="32326" y="43347"/>
                  </a:cubicBezTo>
                  <a:lnTo>
                    <a:pt x="54091" y="26107"/>
                  </a:lnTo>
                  <a:cubicBezTo>
                    <a:pt x="54519" y="25880"/>
                    <a:pt x="54912" y="25571"/>
                    <a:pt x="55257" y="25178"/>
                  </a:cubicBezTo>
                  <a:cubicBezTo>
                    <a:pt x="56210" y="24392"/>
                    <a:pt x="56710" y="23237"/>
                    <a:pt x="56686" y="22070"/>
                  </a:cubicBezTo>
                  <a:cubicBezTo>
                    <a:pt x="56710" y="20915"/>
                    <a:pt x="56222" y="19761"/>
                    <a:pt x="55257" y="18975"/>
                  </a:cubicBezTo>
                  <a:cubicBezTo>
                    <a:pt x="54924" y="18582"/>
                    <a:pt x="54531" y="18272"/>
                    <a:pt x="54091" y="18046"/>
                  </a:cubicBezTo>
                  <a:lnTo>
                    <a:pt x="32362" y="854"/>
                  </a:lnTo>
                  <a:cubicBezTo>
                    <a:pt x="31640" y="279"/>
                    <a:pt x="30780" y="1"/>
                    <a:pt x="29925" y="1"/>
                  </a:cubicBezTo>
                  <a:close/>
                </a:path>
              </a:pathLst>
            </a:custGeom>
            <a:solidFill>
              <a:srgbClr val="5EB2F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143" name="Google Shape;143;p16"/>
            <p:cNvGrpSpPr/>
            <p:nvPr/>
          </p:nvGrpSpPr>
          <p:grpSpPr>
            <a:xfrm>
              <a:off x="1309991" y="2583858"/>
              <a:ext cx="339306" cy="339253"/>
              <a:chOff x="2685825" y="840375"/>
              <a:chExt cx="481900" cy="481825"/>
            </a:xfrm>
          </p:grpSpPr>
          <p:sp>
            <p:nvSpPr>
              <p:cNvPr id="144" name="Google Shape;144;p16"/>
              <p:cNvSpPr/>
              <p:nvPr/>
            </p:nvSpPr>
            <p:spPr>
              <a:xfrm>
                <a:off x="2685825" y="840375"/>
                <a:ext cx="481900" cy="481825"/>
              </a:xfrm>
              <a:custGeom>
                <a:avLst/>
                <a:gdLst/>
                <a:ahLst/>
                <a:cxnLst/>
                <a:rect l="l" t="t" r="r" b="b"/>
                <a:pathLst>
                  <a:path w="19276" h="19273" extrusionOk="0">
                    <a:moveTo>
                      <a:pt x="9600" y="4592"/>
                    </a:moveTo>
                    <a:cubicBezTo>
                      <a:pt x="12403" y="4592"/>
                      <a:pt x="14683" y="6872"/>
                      <a:pt x="14683" y="9675"/>
                    </a:cubicBezTo>
                    <a:cubicBezTo>
                      <a:pt x="14683" y="12476"/>
                      <a:pt x="12403" y="14755"/>
                      <a:pt x="9600" y="14755"/>
                    </a:cubicBezTo>
                    <a:cubicBezTo>
                      <a:pt x="6799" y="14755"/>
                      <a:pt x="4520" y="12476"/>
                      <a:pt x="4520" y="9675"/>
                    </a:cubicBezTo>
                    <a:cubicBezTo>
                      <a:pt x="4520" y="6872"/>
                      <a:pt x="6799" y="4592"/>
                      <a:pt x="9600" y="4592"/>
                    </a:cubicBezTo>
                    <a:close/>
                    <a:moveTo>
                      <a:pt x="8471" y="0"/>
                    </a:moveTo>
                    <a:cubicBezTo>
                      <a:pt x="8212" y="0"/>
                      <a:pt x="7986" y="175"/>
                      <a:pt x="7923" y="428"/>
                    </a:cubicBezTo>
                    <a:lnTo>
                      <a:pt x="7691" y="1427"/>
                    </a:lnTo>
                    <a:cubicBezTo>
                      <a:pt x="6778" y="1635"/>
                      <a:pt x="5908" y="1993"/>
                      <a:pt x="5116" y="2490"/>
                    </a:cubicBezTo>
                    <a:lnTo>
                      <a:pt x="4300" y="2002"/>
                    </a:lnTo>
                    <a:cubicBezTo>
                      <a:pt x="4210" y="1949"/>
                      <a:pt x="4110" y="1922"/>
                      <a:pt x="4010" y="1922"/>
                    </a:cubicBezTo>
                    <a:cubicBezTo>
                      <a:pt x="3864" y="1922"/>
                      <a:pt x="3719" y="1978"/>
                      <a:pt x="3611" y="2087"/>
                    </a:cubicBezTo>
                    <a:lnTo>
                      <a:pt x="2015" y="3683"/>
                    </a:lnTo>
                    <a:cubicBezTo>
                      <a:pt x="1831" y="3866"/>
                      <a:pt x="1798" y="4153"/>
                      <a:pt x="1930" y="4372"/>
                    </a:cubicBezTo>
                    <a:lnTo>
                      <a:pt x="2418" y="5188"/>
                    </a:lnTo>
                    <a:cubicBezTo>
                      <a:pt x="1921" y="5980"/>
                      <a:pt x="1563" y="6851"/>
                      <a:pt x="1355" y="7766"/>
                    </a:cubicBezTo>
                    <a:lnTo>
                      <a:pt x="431" y="7995"/>
                    </a:lnTo>
                    <a:cubicBezTo>
                      <a:pt x="178" y="8058"/>
                      <a:pt x="0" y="8284"/>
                      <a:pt x="3" y="8546"/>
                    </a:cubicBezTo>
                    <a:lnTo>
                      <a:pt x="3" y="10804"/>
                    </a:lnTo>
                    <a:cubicBezTo>
                      <a:pt x="0" y="11060"/>
                      <a:pt x="178" y="11286"/>
                      <a:pt x="428" y="11349"/>
                    </a:cubicBezTo>
                    <a:lnTo>
                      <a:pt x="1352" y="11581"/>
                    </a:lnTo>
                    <a:cubicBezTo>
                      <a:pt x="1560" y="12494"/>
                      <a:pt x="1921" y="13364"/>
                      <a:pt x="2418" y="14159"/>
                    </a:cubicBezTo>
                    <a:lnTo>
                      <a:pt x="1927" y="14972"/>
                    </a:lnTo>
                    <a:cubicBezTo>
                      <a:pt x="1795" y="15195"/>
                      <a:pt x="1831" y="15478"/>
                      <a:pt x="2012" y="15662"/>
                    </a:cubicBezTo>
                    <a:lnTo>
                      <a:pt x="3611" y="17261"/>
                    </a:lnTo>
                    <a:cubicBezTo>
                      <a:pt x="3720" y="17368"/>
                      <a:pt x="3864" y="17424"/>
                      <a:pt x="4011" y="17424"/>
                    </a:cubicBezTo>
                    <a:cubicBezTo>
                      <a:pt x="4110" y="17424"/>
                      <a:pt x="4210" y="17398"/>
                      <a:pt x="4300" y="17345"/>
                    </a:cubicBezTo>
                    <a:lnTo>
                      <a:pt x="5113" y="16854"/>
                    </a:lnTo>
                    <a:cubicBezTo>
                      <a:pt x="5908" y="17351"/>
                      <a:pt x="6778" y="17712"/>
                      <a:pt x="7691" y="17920"/>
                    </a:cubicBezTo>
                    <a:lnTo>
                      <a:pt x="7923" y="18844"/>
                    </a:lnTo>
                    <a:cubicBezTo>
                      <a:pt x="7983" y="19094"/>
                      <a:pt x="8212" y="19272"/>
                      <a:pt x="8471" y="19272"/>
                    </a:cubicBezTo>
                    <a:lnTo>
                      <a:pt x="10729" y="19272"/>
                    </a:lnTo>
                    <a:cubicBezTo>
                      <a:pt x="10988" y="19272"/>
                      <a:pt x="11214" y="19097"/>
                      <a:pt x="11277" y="18844"/>
                    </a:cubicBezTo>
                    <a:lnTo>
                      <a:pt x="11509" y="17920"/>
                    </a:lnTo>
                    <a:cubicBezTo>
                      <a:pt x="12421" y="17712"/>
                      <a:pt x="13292" y="17354"/>
                      <a:pt x="14084" y="16857"/>
                    </a:cubicBezTo>
                    <a:lnTo>
                      <a:pt x="14900" y="17345"/>
                    </a:lnTo>
                    <a:cubicBezTo>
                      <a:pt x="14989" y="17399"/>
                      <a:pt x="15090" y="17425"/>
                      <a:pt x="15190" y="17425"/>
                    </a:cubicBezTo>
                    <a:cubicBezTo>
                      <a:pt x="15336" y="17425"/>
                      <a:pt x="15480" y="17369"/>
                      <a:pt x="15589" y="17261"/>
                    </a:cubicBezTo>
                    <a:lnTo>
                      <a:pt x="17185" y="15665"/>
                    </a:lnTo>
                    <a:cubicBezTo>
                      <a:pt x="17369" y="15481"/>
                      <a:pt x="17402" y="15195"/>
                      <a:pt x="17270" y="14975"/>
                    </a:cubicBezTo>
                    <a:lnTo>
                      <a:pt x="16782" y="14159"/>
                    </a:lnTo>
                    <a:cubicBezTo>
                      <a:pt x="17279" y="13367"/>
                      <a:pt x="17637" y="12497"/>
                      <a:pt x="17845" y="11584"/>
                    </a:cubicBezTo>
                    <a:lnTo>
                      <a:pt x="18844" y="11352"/>
                    </a:lnTo>
                    <a:cubicBezTo>
                      <a:pt x="19097" y="11289"/>
                      <a:pt x="19275" y="11063"/>
                      <a:pt x="19275" y="10804"/>
                    </a:cubicBezTo>
                    <a:lnTo>
                      <a:pt x="19275" y="8546"/>
                    </a:lnTo>
                    <a:cubicBezTo>
                      <a:pt x="19275" y="8287"/>
                      <a:pt x="19097" y="8061"/>
                      <a:pt x="18847" y="7998"/>
                    </a:cubicBezTo>
                    <a:lnTo>
                      <a:pt x="17848" y="7766"/>
                    </a:lnTo>
                    <a:cubicBezTo>
                      <a:pt x="17640" y="6854"/>
                      <a:pt x="17279" y="5983"/>
                      <a:pt x="16782" y="5188"/>
                    </a:cubicBezTo>
                    <a:lnTo>
                      <a:pt x="17273" y="4375"/>
                    </a:lnTo>
                    <a:cubicBezTo>
                      <a:pt x="17405" y="4153"/>
                      <a:pt x="17369" y="3869"/>
                      <a:pt x="17188" y="3686"/>
                    </a:cubicBezTo>
                    <a:lnTo>
                      <a:pt x="15589" y="2090"/>
                    </a:lnTo>
                    <a:cubicBezTo>
                      <a:pt x="15480" y="1980"/>
                      <a:pt x="15335" y="1923"/>
                      <a:pt x="15188" y="1923"/>
                    </a:cubicBezTo>
                    <a:cubicBezTo>
                      <a:pt x="15089" y="1923"/>
                      <a:pt x="14989" y="1949"/>
                      <a:pt x="14900" y="2002"/>
                    </a:cubicBezTo>
                    <a:lnTo>
                      <a:pt x="14087" y="2493"/>
                    </a:lnTo>
                    <a:cubicBezTo>
                      <a:pt x="13292" y="1996"/>
                      <a:pt x="12421" y="1635"/>
                      <a:pt x="11509" y="1427"/>
                    </a:cubicBezTo>
                    <a:lnTo>
                      <a:pt x="11277" y="428"/>
                    </a:lnTo>
                    <a:cubicBezTo>
                      <a:pt x="11217" y="178"/>
                      <a:pt x="10988" y="0"/>
                      <a:pt x="1072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FFFFFF"/>
                  </a:solidFill>
                </a:endParaRPr>
              </a:p>
            </p:txBody>
          </p:sp>
          <p:sp>
            <p:nvSpPr>
              <p:cNvPr id="145" name="Google Shape;145;p16"/>
              <p:cNvSpPr/>
              <p:nvPr/>
            </p:nvSpPr>
            <p:spPr>
              <a:xfrm>
                <a:off x="2819200" y="983400"/>
                <a:ext cx="205475" cy="197625"/>
              </a:xfrm>
              <a:custGeom>
                <a:avLst/>
                <a:gdLst/>
                <a:ahLst/>
                <a:cxnLst/>
                <a:rect l="l" t="t" r="r" b="b"/>
                <a:pathLst>
                  <a:path w="8219" h="7905" extrusionOk="0">
                    <a:moveTo>
                      <a:pt x="4265" y="1129"/>
                    </a:moveTo>
                    <a:cubicBezTo>
                      <a:pt x="4629" y="1129"/>
                      <a:pt x="4996" y="1199"/>
                      <a:pt x="5346" y="1343"/>
                    </a:cubicBezTo>
                    <a:cubicBezTo>
                      <a:pt x="6400" y="1780"/>
                      <a:pt x="7089" y="2810"/>
                      <a:pt x="7089" y="3954"/>
                    </a:cubicBezTo>
                    <a:cubicBezTo>
                      <a:pt x="7086" y="5511"/>
                      <a:pt x="5825" y="6773"/>
                      <a:pt x="4265" y="6776"/>
                    </a:cubicBezTo>
                    <a:cubicBezTo>
                      <a:pt x="3124" y="6776"/>
                      <a:pt x="2094" y="6089"/>
                      <a:pt x="1657" y="5032"/>
                    </a:cubicBezTo>
                    <a:cubicBezTo>
                      <a:pt x="1221" y="3978"/>
                      <a:pt x="1461" y="2765"/>
                      <a:pt x="2268" y="1958"/>
                    </a:cubicBezTo>
                    <a:cubicBezTo>
                      <a:pt x="2808" y="1416"/>
                      <a:pt x="3530" y="1129"/>
                      <a:pt x="4265" y="1129"/>
                    </a:cubicBezTo>
                    <a:close/>
                    <a:moveTo>
                      <a:pt x="4265" y="0"/>
                    </a:moveTo>
                    <a:cubicBezTo>
                      <a:pt x="2666" y="0"/>
                      <a:pt x="1227" y="964"/>
                      <a:pt x="612" y="2440"/>
                    </a:cubicBezTo>
                    <a:cubicBezTo>
                      <a:pt x="1" y="3918"/>
                      <a:pt x="341" y="5616"/>
                      <a:pt x="1470" y="6749"/>
                    </a:cubicBezTo>
                    <a:cubicBezTo>
                      <a:pt x="2226" y="7504"/>
                      <a:pt x="3237" y="7905"/>
                      <a:pt x="4265" y="7905"/>
                    </a:cubicBezTo>
                    <a:cubicBezTo>
                      <a:pt x="4774" y="7905"/>
                      <a:pt x="5288" y="7806"/>
                      <a:pt x="5777" y="7604"/>
                    </a:cubicBezTo>
                    <a:cubicBezTo>
                      <a:pt x="7255" y="6993"/>
                      <a:pt x="8219" y="5550"/>
                      <a:pt x="8219" y="3954"/>
                    </a:cubicBezTo>
                    <a:cubicBezTo>
                      <a:pt x="8216" y="1771"/>
                      <a:pt x="6448" y="3"/>
                      <a:pt x="4265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66" name="Google Shape;139;p16">
            <a:extLst>
              <a:ext uri="{FF2B5EF4-FFF2-40B4-BE49-F238E27FC236}">
                <a16:creationId xmlns:a16="http://schemas.microsoft.com/office/drawing/2014/main" id="{726DC6FB-E5C4-4389-A113-479022A2C35B}"/>
              </a:ext>
            </a:extLst>
          </p:cNvPr>
          <p:cNvSpPr txBox="1"/>
          <p:nvPr/>
        </p:nvSpPr>
        <p:spPr>
          <a:xfrm>
            <a:off x="4098609" y="1118619"/>
            <a:ext cx="3475223" cy="5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en" sz="2000" b="1" dirty="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2.Análisis  Técnico y Financiero</a:t>
            </a:r>
            <a:endParaRPr sz="2000" b="1" dirty="0">
              <a:solidFill>
                <a:srgbClr val="434343"/>
              </a:solidFill>
              <a:latin typeface="Fira Sans Extra Condensed Medium"/>
              <a:ea typeface="Fira Sans Extra Condensed Medium"/>
              <a:cs typeface="Fira Sans Extra Condensed Medium"/>
              <a:sym typeface="Fira Sans Extra Condensed Medium"/>
            </a:endParaRPr>
          </a:p>
        </p:txBody>
      </p:sp>
      <p:sp>
        <p:nvSpPr>
          <p:cNvPr id="67" name="Google Shape;140;p16">
            <a:extLst>
              <a:ext uri="{FF2B5EF4-FFF2-40B4-BE49-F238E27FC236}">
                <a16:creationId xmlns:a16="http://schemas.microsoft.com/office/drawing/2014/main" id="{A0E9FE5F-5533-47E6-826B-F542B30E9E1B}"/>
              </a:ext>
            </a:extLst>
          </p:cNvPr>
          <p:cNvSpPr txBox="1"/>
          <p:nvPr/>
        </p:nvSpPr>
        <p:spPr>
          <a:xfrm>
            <a:off x="4325706" y="1881371"/>
            <a:ext cx="3021028" cy="71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en" sz="1600" dirty="0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Se realizará el análisis de la viabilidad técnica y financiera de cada una de las acciones </a:t>
            </a:r>
            <a:endParaRPr sz="1600" dirty="0"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70" name="Google Shape;147;p16">
            <a:extLst>
              <a:ext uri="{FF2B5EF4-FFF2-40B4-BE49-F238E27FC236}">
                <a16:creationId xmlns:a16="http://schemas.microsoft.com/office/drawing/2014/main" id="{0005AEC9-B32D-4CF1-A87D-C3EE95DB90D9}"/>
              </a:ext>
            </a:extLst>
          </p:cNvPr>
          <p:cNvSpPr txBox="1"/>
          <p:nvPr/>
        </p:nvSpPr>
        <p:spPr>
          <a:xfrm>
            <a:off x="596035" y="4696845"/>
            <a:ext cx="3094629" cy="5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en" sz="2000" b="1" dirty="0">
                <a:solidFill>
                  <a:srgbClr val="434343"/>
                </a:solidFill>
                <a:latin typeface="Fira Sans Extra Condensed Medium"/>
                <a:sym typeface="Fira Sans Extra Condensed Medium"/>
              </a:rPr>
              <a:t>4.Propuestas de ajustes al Plan de Desarrollo Institucional </a:t>
            </a:r>
          </a:p>
          <a:p>
            <a:pPr algn="ctr"/>
            <a:endParaRPr sz="2000" dirty="0">
              <a:solidFill>
                <a:srgbClr val="434343"/>
              </a:solidFill>
              <a:latin typeface="Fira Sans Extra Condensed Medium"/>
              <a:ea typeface="Fira Sans Extra Condensed Medium"/>
              <a:cs typeface="Fira Sans Extra Condensed Medium"/>
              <a:sym typeface="Fira Sans Extra Condensed Medium"/>
            </a:endParaRPr>
          </a:p>
        </p:txBody>
      </p:sp>
      <p:sp>
        <p:nvSpPr>
          <p:cNvPr id="71" name="Google Shape;146;p16">
            <a:extLst>
              <a:ext uri="{FF2B5EF4-FFF2-40B4-BE49-F238E27FC236}">
                <a16:creationId xmlns:a16="http://schemas.microsoft.com/office/drawing/2014/main" id="{9BF1878F-7E17-44B9-8626-5A9390D9F086}"/>
              </a:ext>
            </a:extLst>
          </p:cNvPr>
          <p:cNvSpPr txBox="1"/>
          <p:nvPr/>
        </p:nvSpPr>
        <p:spPr>
          <a:xfrm>
            <a:off x="432504" y="5496669"/>
            <a:ext cx="3094629" cy="71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en" sz="1600" dirty="0">
                <a:solidFill>
                  <a:srgbClr val="434343"/>
                </a:solidFill>
                <a:latin typeface="Roboto"/>
                <a:ea typeface="Roboto"/>
                <a:sym typeface="Roboto"/>
              </a:rPr>
              <a:t>Se realizará el proceso de incorporación de las acciones definidas en las fichas de proyectos PDI 2025 - 2028</a:t>
            </a:r>
            <a:endParaRPr sz="1600" dirty="0">
              <a:solidFill>
                <a:srgbClr val="434343"/>
              </a:solidFill>
              <a:latin typeface="Roboto"/>
              <a:ea typeface="Roboto"/>
              <a:sym typeface="Roboto"/>
            </a:endParaRPr>
          </a:p>
        </p:txBody>
      </p:sp>
      <p:sp>
        <p:nvSpPr>
          <p:cNvPr id="72" name="Google Shape;147;p16">
            <a:extLst>
              <a:ext uri="{FF2B5EF4-FFF2-40B4-BE49-F238E27FC236}">
                <a16:creationId xmlns:a16="http://schemas.microsoft.com/office/drawing/2014/main" id="{E896EAA2-A2C8-4800-AE0F-A6578CF364BD}"/>
              </a:ext>
            </a:extLst>
          </p:cNvPr>
          <p:cNvSpPr txBox="1"/>
          <p:nvPr/>
        </p:nvSpPr>
        <p:spPr>
          <a:xfrm>
            <a:off x="7639282" y="4921535"/>
            <a:ext cx="3403657" cy="5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en" sz="2000" b="1" dirty="0">
                <a:solidFill>
                  <a:srgbClr val="434343"/>
                </a:solidFill>
                <a:latin typeface="Fira Sans Extra Condensed Medium"/>
                <a:sym typeface="Fira Sans Extra Condensed Medium"/>
              </a:rPr>
              <a:t>6.Aprobación de ajustes al Plan de Desarrollo Institucional </a:t>
            </a:r>
          </a:p>
          <a:p>
            <a:pPr algn="ctr"/>
            <a:endParaRPr sz="2000" dirty="0">
              <a:solidFill>
                <a:srgbClr val="434343"/>
              </a:solidFill>
              <a:latin typeface="Fira Sans Extra Condensed Medium"/>
              <a:ea typeface="Fira Sans Extra Condensed Medium"/>
              <a:cs typeface="Fira Sans Extra Condensed Medium"/>
              <a:sym typeface="Fira Sans Extra Condensed Medium"/>
            </a:endParaRPr>
          </a:p>
        </p:txBody>
      </p:sp>
      <p:sp>
        <p:nvSpPr>
          <p:cNvPr id="73" name="Google Shape;146;p16">
            <a:extLst>
              <a:ext uri="{FF2B5EF4-FFF2-40B4-BE49-F238E27FC236}">
                <a16:creationId xmlns:a16="http://schemas.microsoft.com/office/drawing/2014/main" id="{99072401-B264-4D83-972A-E6DF955714F0}"/>
              </a:ext>
            </a:extLst>
          </p:cNvPr>
          <p:cNvSpPr txBox="1"/>
          <p:nvPr/>
        </p:nvSpPr>
        <p:spPr>
          <a:xfrm>
            <a:off x="7793776" y="5674015"/>
            <a:ext cx="3094629" cy="71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en" sz="1600" dirty="0">
                <a:solidFill>
                  <a:srgbClr val="434343"/>
                </a:solidFill>
                <a:latin typeface="Roboto"/>
                <a:ea typeface="Roboto"/>
                <a:sym typeface="Roboto"/>
              </a:rPr>
              <a:t>Se presentará en las instancias correspondientes los ajustes propuestos para aprobación</a:t>
            </a:r>
            <a:endParaRPr sz="1600" dirty="0">
              <a:solidFill>
                <a:srgbClr val="434343"/>
              </a:solidFill>
              <a:latin typeface="Roboto"/>
              <a:ea typeface="Roboto"/>
              <a:sym typeface="Roboto"/>
            </a:endParaRPr>
          </a:p>
        </p:txBody>
      </p:sp>
      <p:sp>
        <p:nvSpPr>
          <p:cNvPr id="74" name="Google Shape;146;p16">
            <a:extLst>
              <a:ext uri="{FF2B5EF4-FFF2-40B4-BE49-F238E27FC236}">
                <a16:creationId xmlns:a16="http://schemas.microsoft.com/office/drawing/2014/main" id="{9FC76E50-9502-49A6-A0E2-BB343BAA42D1}"/>
              </a:ext>
            </a:extLst>
          </p:cNvPr>
          <p:cNvSpPr txBox="1"/>
          <p:nvPr/>
        </p:nvSpPr>
        <p:spPr>
          <a:xfrm>
            <a:off x="88159" y="1735379"/>
            <a:ext cx="4096525" cy="71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en" sz="1600" dirty="0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Se realizará una clasificación si las acciones a desarrollar corresponden a:  </a:t>
            </a:r>
          </a:p>
          <a:p>
            <a:pPr algn="ctr"/>
            <a:r>
              <a:rPr lang="en" sz="1600" b="1" dirty="0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Plan de Desarrollo, Acciones de funcionamiento o Acciones de Facultad </a:t>
            </a:r>
            <a:endParaRPr sz="1600" b="1" dirty="0"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75" name="Google Shape;147;p16">
            <a:extLst>
              <a:ext uri="{FF2B5EF4-FFF2-40B4-BE49-F238E27FC236}">
                <a16:creationId xmlns:a16="http://schemas.microsoft.com/office/drawing/2014/main" id="{B83DA3CC-16CC-42A1-BE35-1D483CC7561B}"/>
              </a:ext>
            </a:extLst>
          </p:cNvPr>
          <p:cNvSpPr txBox="1"/>
          <p:nvPr/>
        </p:nvSpPr>
        <p:spPr>
          <a:xfrm>
            <a:off x="407302" y="1259650"/>
            <a:ext cx="3472094" cy="5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en" sz="2000" b="1" dirty="0">
                <a:solidFill>
                  <a:srgbClr val="434343"/>
                </a:solidFill>
                <a:latin typeface="Fira Sans Extra Condensed Medium"/>
                <a:sym typeface="Fira Sans Extra Condensed Medium"/>
              </a:rPr>
              <a:t>1.Clasificación de la acción </a:t>
            </a:r>
          </a:p>
          <a:p>
            <a:pPr algn="ctr"/>
            <a:endParaRPr lang="en" sz="2000" b="1" dirty="0">
              <a:solidFill>
                <a:srgbClr val="434343"/>
              </a:solidFill>
              <a:latin typeface="Fira Sans Extra Condensed Medium"/>
              <a:sym typeface="Fira Sans Extra Condensed Medium"/>
            </a:endParaRPr>
          </a:p>
          <a:p>
            <a:pPr algn="ctr"/>
            <a:endParaRPr sz="2267" dirty="0">
              <a:solidFill>
                <a:srgbClr val="434343"/>
              </a:solidFill>
              <a:latin typeface="Fira Sans Extra Condensed Medium"/>
              <a:ea typeface="Fira Sans Extra Condensed Medium"/>
              <a:cs typeface="Fira Sans Extra Condensed Medium"/>
              <a:sym typeface="Fira Sans Extra Condensed Medium"/>
            </a:endParaRPr>
          </a:p>
        </p:txBody>
      </p:sp>
      <p:sp>
        <p:nvSpPr>
          <p:cNvPr id="78" name="CuadroTexto 77">
            <a:extLst>
              <a:ext uri="{FF2B5EF4-FFF2-40B4-BE49-F238E27FC236}">
                <a16:creationId xmlns:a16="http://schemas.microsoft.com/office/drawing/2014/main" id="{AE4BCF17-837C-4531-B23E-F13F80355238}"/>
              </a:ext>
            </a:extLst>
          </p:cNvPr>
          <p:cNvSpPr txBox="1"/>
          <p:nvPr/>
        </p:nvSpPr>
        <p:spPr>
          <a:xfrm>
            <a:off x="3937193" y="5177087"/>
            <a:ext cx="337911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sz="1800" dirty="0">
                <a:solidFill>
                  <a:srgbClr val="434343"/>
                </a:solidFill>
                <a:latin typeface="Roboto"/>
                <a:ea typeface="Roboto"/>
                <a:sym typeface="Roboto"/>
              </a:rPr>
              <a:t>Se realizará concepto técnico de los ajustes propuestos a los proyectos del PDI</a:t>
            </a:r>
          </a:p>
        </p:txBody>
      </p:sp>
      <p:sp>
        <p:nvSpPr>
          <p:cNvPr id="79" name="Google Shape;147;p16">
            <a:extLst>
              <a:ext uri="{FF2B5EF4-FFF2-40B4-BE49-F238E27FC236}">
                <a16:creationId xmlns:a16="http://schemas.microsoft.com/office/drawing/2014/main" id="{8F1497FD-0888-403B-A93D-DF376F93B823}"/>
              </a:ext>
            </a:extLst>
          </p:cNvPr>
          <p:cNvSpPr txBox="1"/>
          <p:nvPr/>
        </p:nvSpPr>
        <p:spPr>
          <a:xfrm>
            <a:off x="4137152" y="4755772"/>
            <a:ext cx="3094629" cy="5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en" sz="2000" b="1" dirty="0">
                <a:solidFill>
                  <a:srgbClr val="434343"/>
                </a:solidFill>
                <a:latin typeface="Fira Sans Extra Condensed Medium"/>
                <a:sym typeface="Fira Sans Extra Condensed Medium"/>
              </a:rPr>
              <a:t>5.Concepto Técnico  </a:t>
            </a:r>
          </a:p>
          <a:p>
            <a:pPr algn="ctr"/>
            <a:endParaRPr sz="2000" dirty="0">
              <a:solidFill>
                <a:srgbClr val="434343"/>
              </a:solidFill>
              <a:latin typeface="Fira Sans Extra Condensed Medium"/>
              <a:ea typeface="Fira Sans Extra Condensed Medium"/>
              <a:cs typeface="Fira Sans Extra Condensed Medium"/>
              <a:sym typeface="Fira Sans Extra Condensed Medium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3880499" y="0"/>
            <a:ext cx="399962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sz="4400" b="1" dirty="0">
                <a:latin typeface="Arial Rounded MT Bold" panose="020F0704030504030204" pitchFamily="34" charset="0"/>
                <a:ea typeface="+mj-ea"/>
                <a:cs typeface="+mj-cs"/>
              </a:rPr>
              <a:t>Orden del día </a:t>
            </a:r>
          </a:p>
        </p:txBody>
      </p:sp>
      <p:graphicFrame>
        <p:nvGraphicFramePr>
          <p:cNvPr id="6" name="Tab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3494534"/>
              </p:ext>
            </p:extLst>
          </p:nvPr>
        </p:nvGraphicFramePr>
        <p:xfrm>
          <a:off x="210133" y="769441"/>
          <a:ext cx="11340352" cy="5618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47753">
                  <a:extLst>
                    <a:ext uri="{9D8B030D-6E8A-4147-A177-3AD203B41FA5}">
                      <a16:colId xmlns:a16="http://schemas.microsoft.com/office/drawing/2014/main" val="682215203"/>
                    </a:ext>
                  </a:extLst>
                </a:gridCol>
                <a:gridCol w="3215510">
                  <a:extLst>
                    <a:ext uri="{9D8B030D-6E8A-4147-A177-3AD203B41FA5}">
                      <a16:colId xmlns:a16="http://schemas.microsoft.com/office/drawing/2014/main" val="1913907811"/>
                    </a:ext>
                  </a:extLst>
                </a:gridCol>
                <a:gridCol w="3577089">
                  <a:extLst>
                    <a:ext uri="{9D8B030D-6E8A-4147-A177-3AD203B41FA5}">
                      <a16:colId xmlns:a16="http://schemas.microsoft.com/office/drawing/2014/main" val="401794447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CO" sz="2000" dirty="0"/>
                        <a:t>Actividad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2000" dirty="0"/>
                        <a:t>Hora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2000" dirty="0"/>
                        <a:t>Responsable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9431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8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Saludo del Rector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800" dirty="0"/>
                        <a:t>8:05 a.m. – 8:10</a:t>
                      </a:r>
                      <a:r>
                        <a:rPr lang="es-CO" sz="1800" baseline="0" dirty="0"/>
                        <a:t> a.m.</a:t>
                      </a:r>
                      <a:endParaRPr lang="es-CO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800" dirty="0"/>
                        <a:t>Dr. Luis Fernando Gaviria Trujillo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432992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8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Contexto del proceso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800" dirty="0"/>
                        <a:t>8:10 a.m. – 8:20</a:t>
                      </a:r>
                      <a:r>
                        <a:rPr lang="es-CO" sz="1800" baseline="0" dirty="0"/>
                        <a:t> a.m.</a:t>
                      </a:r>
                      <a:endParaRPr lang="es-CO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800" dirty="0"/>
                        <a:t>Viviana Marcela Carmona Arias</a:t>
                      </a:r>
                    </a:p>
                    <a:p>
                      <a:pPr algn="ctr"/>
                      <a:r>
                        <a:rPr lang="es-CO" sz="1800" dirty="0"/>
                        <a:t>Oficina de Planeación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507375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es-CO" sz="18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Explicación</a:t>
                      </a:r>
                      <a:r>
                        <a:rPr lang="es-CO" sz="1800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 metodología de trabajo en las mesas</a:t>
                      </a:r>
                      <a:endParaRPr lang="es-CO" sz="18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800" dirty="0"/>
                        <a:t>8:20 a.m. </a:t>
                      </a:r>
                      <a:r>
                        <a:rPr lang="es-CO" sz="1800" baseline="0" dirty="0"/>
                        <a:t> – 8:25 a</a:t>
                      </a:r>
                      <a:r>
                        <a:rPr lang="es-CO" sz="1800" dirty="0"/>
                        <a:t>.m.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800" dirty="0"/>
                        <a:t>Julián Andrés Valencia Q</a:t>
                      </a:r>
                    </a:p>
                    <a:p>
                      <a:pPr algn="ctr"/>
                      <a:r>
                        <a:rPr lang="es-CO" sz="1800" dirty="0"/>
                        <a:t>Oficina de Planeación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298100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8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Plenaria revisión y calificación IGO acciones (Estudiantes)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800" dirty="0"/>
                        <a:t>8:25 a.m. </a:t>
                      </a:r>
                      <a:r>
                        <a:rPr lang="es-CO" sz="1800" baseline="0" dirty="0"/>
                        <a:t> – 9:25 a</a:t>
                      </a:r>
                      <a:r>
                        <a:rPr lang="es-CO" sz="1800" dirty="0"/>
                        <a:t>.m.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800" dirty="0"/>
                        <a:t>Modera:</a:t>
                      </a:r>
                      <a:r>
                        <a:rPr lang="es-CO" sz="1800" baseline="0" dirty="0"/>
                        <a:t> Norma Patricia Ramírez</a:t>
                      </a:r>
                      <a:endParaRPr lang="es-CO" sz="18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368401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8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Plenaria revisión y calificación IGO acciones (Docentes)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800" dirty="0"/>
                        <a:t>9:25 a.m. </a:t>
                      </a:r>
                      <a:r>
                        <a:rPr lang="es-CO" sz="1800" baseline="0" dirty="0"/>
                        <a:t> – 10:20 a</a:t>
                      </a:r>
                      <a:r>
                        <a:rPr lang="es-CO" sz="1800" dirty="0"/>
                        <a:t>.m.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800" dirty="0"/>
                        <a:t>Modera:</a:t>
                      </a:r>
                      <a:r>
                        <a:rPr lang="es-CO" sz="1800" baseline="0" dirty="0"/>
                        <a:t> Alexander Hernández</a:t>
                      </a:r>
                      <a:endParaRPr lang="es-CO" sz="18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039386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8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Plenaria revisión y calificación IGO acciones (Administrativos)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800" dirty="0"/>
                        <a:t>10:20 a.m. </a:t>
                      </a:r>
                      <a:r>
                        <a:rPr lang="es-CO" sz="1800" baseline="0" dirty="0"/>
                        <a:t> – 10:50 a</a:t>
                      </a:r>
                      <a:r>
                        <a:rPr lang="es-CO" sz="1800" dirty="0"/>
                        <a:t>.m.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800" dirty="0"/>
                        <a:t>Modera:</a:t>
                      </a:r>
                      <a:r>
                        <a:rPr lang="es-CO" sz="1800" baseline="0" dirty="0"/>
                        <a:t> Norma Patricia Ramírez</a:t>
                      </a:r>
                      <a:endParaRPr lang="es-CO" sz="18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421798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8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Plenaria revisión y calificación IGO acciones (Egresados)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800" dirty="0"/>
                        <a:t>10:50 a.m. </a:t>
                      </a:r>
                      <a:r>
                        <a:rPr lang="es-CO" sz="1800" baseline="0" dirty="0"/>
                        <a:t> – 11:20 a</a:t>
                      </a:r>
                      <a:r>
                        <a:rPr lang="es-CO" sz="1800" dirty="0"/>
                        <a:t>.m.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800" dirty="0"/>
                        <a:t>Modera:</a:t>
                      </a:r>
                      <a:r>
                        <a:rPr lang="es-CO" sz="1800" baseline="0" dirty="0"/>
                        <a:t> Délany Ramírez</a:t>
                      </a:r>
                      <a:endParaRPr lang="es-CO" sz="18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065570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8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Plenaria revisión y calificación IGO acciones (Sector Externo)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800" dirty="0"/>
                        <a:t>11:20 a.m. </a:t>
                      </a:r>
                      <a:r>
                        <a:rPr lang="es-CO" sz="1800" baseline="0" dirty="0"/>
                        <a:t> – 11:50 a</a:t>
                      </a:r>
                      <a:r>
                        <a:rPr lang="es-CO" sz="1800" dirty="0"/>
                        <a:t>.m.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800" dirty="0"/>
                        <a:t>Modera:</a:t>
                      </a:r>
                      <a:r>
                        <a:rPr lang="es-CO" sz="1800" baseline="0" dirty="0"/>
                        <a:t> Jaime Andrés Ramírez</a:t>
                      </a:r>
                      <a:endParaRPr lang="es-CO" sz="18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951910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es-CO" sz="18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Pasos</a:t>
                      </a:r>
                      <a:r>
                        <a:rPr lang="es-CO" sz="1800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 a seguir y cierre</a:t>
                      </a:r>
                      <a:endParaRPr lang="es-CO" sz="18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800" dirty="0"/>
                        <a:t>11:50 a.m. </a:t>
                      </a:r>
                      <a:r>
                        <a:rPr lang="es-CO" sz="1800" baseline="0" dirty="0"/>
                        <a:t> – 12:00 </a:t>
                      </a:r>
                      <a:r>
                        <a:rPr lang="es-CO" sz="1800" dirty="0"/>
                        <a:t>m.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800" dirty="0"/>
                        <a:t>Oficina de</a:t>
                      </a:r>
                      <a:r>
                        <a:rPr lang="es-CO" sz="1800" baseline="0" dirty="0"/>
                        <a:t> Planeación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442424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7470073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4811" y="0"/>
            <a:ext cx="548104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939018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nvitación Audiencia Pública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216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Marcador de contenido 9">
            <a:extLst>
              <a:ext uri="{FF2B5EF4-FFF2-40B4-BE49-F238E27FC236}">
                <a16:creationId xmlns:a16="http://schemas.microsoft.com/office/drawing/2014/main" id="{B9DCE8A9-67AA-4377-A33C-FFED927B5EA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6192" y="2376578"/>
            <a:ext cx="2574185" cy="2491678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8CC9FFD9-E88D-FB64-A3FC-AD2190051BC2}"/>
              </a:ext>
            </a:extLst>
          </p:cNvPr>
          <p:cNvSpPr txBox="1">
            <a:spLocks/>
          </p:cNvSpPr>
          <p:nvPr/>
        </p:nvSpPr>
        <p:spPr>
          <a:xfrm>
            <a:off x="5362304" y="1427218"/>
            <a:ext cx="5888891" cy="1092404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s-ES" sz="6600" dirty="0">
                <a:solidFill>
                  <a:srgbClr val="080808"/>
                </a:solidFill>
                <a:latin typeface="Arial Rounded MT Bold" panose="020F0704030504030204" pitchFamily="34" charset="0"/>
              </a:rPr>
              <a:t>¡GRACIAS!</a:t>
            </a:r>
          </a:p>
        </p:txBody>
      </p:sp>
      <p:pic>
        <p:nvPicPr>
          <p:cNvPr id="3" name="Imagen 2" descr="Imagen que contiene dibujo&#10;&#10;Descripción generada automáticamente">
            <a:extLst>
              <a:ext uri="{FF2B5EF4-FFF2-40B4-BE49-F238E27FC236}">
                <a16:creationId xmlns:a16="http://schemas.microsoft.com/office/drawing/2014/main" id="{6AB809CA-30D5-E250-2881-ED3808BC372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4560" y="1334382"/>
            <a:ext cx="1558802" cy="3916991"/>
          </a:xfrm>
          <a:prstGeom prst="rect">
            <a:avLst/>
          </a:prstGeom>
        </p:spPr>
      </p:pic>
      <p:pic>
        <p:nvPicPr>
          <p:cNvPr id="4" name="Imagen 3" descr="Imagen que contiene dibujo&#10;&#10;Descripción generada automáticamente">
            <a:extLst>
              <a:ext uri="{FF2B5EF4-FFF2-40B4-BE49-F238E27FC236}">
                <a16:creationId xmlns:a16="http://schemas.microsoft.com/office/drawing/2014/main" id="{7133D984-5BDE-7CB5-40FC-DFB7ED3C128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7729" y="4363459"/>
            <a:ext cx="685445" cy="749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3824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02BED129-61A0-4765-B46B-EEED4562DD66}"/>
              </a:ext>
            </a:extLst>
          </p:cNvPr>
          <p:cNvSpPr txBox="1">
            <a:spLocks/>
          </p:cNvSpPr>
          <p:nvPr/>
        </p:nvSpPr>
        <p:spPr>
          <a:xfrm>
            <a:off x="677432" y="2251271"/>
            <a:ext cx="8036170" cy="1177729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7200" b="1" kern="1200">
                <a:solidFill>
                  <a:schemeClr val="tx1"/>
                </a:solidFill>
                <a:latin typeface="Arial Rounded MT Bold" panose="020F0704030504030204" pitchFamily="34" charset="0"/>
                <a:ea typeface="+mj-ea"/>
                <a:cs typeface="+mj-cs"/>
              </a:defRPr>
            </a:lvl1pPr>
          </a:lstStyle>
          <a:p>
            <a:pPr lvl="0" algn="ctr">
              <a:lnSpc>
                <a:spcPct val="100000"/>
              </a:lnSpc>
              <a:spcBef>
                <a:spcPts val="0"/>
              </a:spcBef>
              <a:defRPr/>
            </a:pPr>
            <a:r>
              <a:rPr lang="es-ES" sz="6000" dirty="0"/>
              <a:t>Saludo Rector </a:t>
            </a:r>
            <a:endParaRPr lang="es-CO" sz="6000" dirty="0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E7805E3E-22FF-435C-8FA5-CA60D0AB695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87845" y="1611167"/>
            <a:ext cx="1892674" cy="1839399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7009BB19-46DE-4A2B-A4A9-AA0450A5F3D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84547" y="3535244"/>
            <a:ext cx="695972" cy="1123020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7FBF7674-FA62-40F2-8C3D-6E4A383C0C0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104" b="95756" l="6875" r="94063">
                        <a14:foregroundMark x1="23672" y1="18506" x2="23672" y2="18506"/>
                        <a14:foregroundMark x1="26172" y1="15789" x2="26172" y2="15789"/>
                        <a14:foregroundMark x1="33438" y1="12309" x2="33438" y2="12309"/>
                        <a14:foregroundMark x1="40078" y1="7555" x2="40078" y2="7555"/>
                        <a14:foregroundMark x1="33438" y1="15789" x2="33438" y2="15789"/>
                        <a14:foregroundMark x1="30312" y1="13073" x2="31563" y2="19185"/>
                        <a14:foregroundMark x1="29609" y1="10272" x2="52656" y2="4499"/>
                        <a14:foregroundMark x1="52656" y1="4499" x2="64609" y2="7131"/>
                        <a14:foregroundMark x1="64609" y1="7131" x2="74063" y2="13752"/>
                        <a14:foregroundMark x1="74063" y1="13752" x2="87266" y2="35059"/>
                        <a14:foregroundMark x1="87266" y1="35059" x2="86406" y2="63158"/>
                        <a14:foregroundMark x1="86406" y1="63158" x2="80234" y2="74958"/>
                        <a14:foregroundMark x1="80234" y1="74958" x2="70703" y2="84465"/>
                        <a14:foregroundMark x1="70703" y1="84465" x2="56719" y2="90238"/>
                        <a14:foregroundMark x1="56719" y1="90238" x2="39141" y2="90492"/>
                        <a14:foregroundMark x1="39141" y1="90492" x2="25234" y2="84635"/>
                        <a14:foregroundMark x1="25234" y1="84635" x2="13438" y2="51188"/>
                        <a14:foregroundMark x1="13438" y1="51188" x2="13750" y2="31919"/>
                        <a14:foregroundMark x1="13750" y1="31919" x2="17188" y2="20034"/>
                        <a14:foregroundMark x1="17188" y1="20034" x2="31563" y2="11290"/>
                        <a14:foregroundMark x1="8516" y1="45586" x2="8516" y2="45586"/>
                        <a14:foregroundMark x1="9141" y1="54924" x2="9141" y2="54924"/>
                        <a14:foregroundMark x1="11953" y1="69949" x2="11953" y2="69949"/>
                        <a14:foregroundMark x1="43203" y1="96095" x2="43203" y2="96095"/>
                        <a14:foregroundMark x1="92188" y1="65195" x2="92188" y2="65195"/>
                        <a14:foregroundMark x1="92813" y1="56961" x2="92813" y2="56961"/>
                        <a14:foregroundMark x1="94063" y1="52462" x2="94063" y2="52462"/>
                        <a14:foregroundMark x1="48906" y1="2377" x2="48906" y2="2377"/>
                        <a14:foregroundMark x1="7578" y1="37691" x2="16719" y2="21053"/>
                        <a14:foregroundMark x1="7109" y1="39134" x2="7578" y2="59253"/>
                        <a14:foregroundMark x1="8906" y1="34550" x2="20469" y2="15874"/>
                        <a14:foregroundMark x1="20469" y1="15874" x2="32578" y2="6706"/>
                        <a14:foregroundMark x1="9609" y1="31834" x2="22891" y2="12988"/>
                        <a14:foregroundMark x1="22891" y1="12988" x2="23672" y2="12394"/>
                        <a14:foregroundMark x1="36016" y1="4839" x2="56016" y2="1952"/>
                        <a14:foregroundMark x1="54375" y1="2037" x2="47266" y2="1783"/>
                        <a14:foregroundMark x1="55703" y1="1783" x2="44141" y2="1528"/>
                        <a14:foregroundMark x1="44141" y1="1528" x2="21875" y2="13158"/>
                        <a14:foregroundMark x1="21875" y1="13158" x2="16406" y2="19610"/>
                        <a14:foregroundMark x1="24766" y1="11885" x2="47422" y2="2462"/>
                        <a14:foregroundMark x1="47422" y1="2462" x2="55078" y2="1783"/>
                        <a14:foregroundMark x1="55234" y1="1104" x2="32266" y2="4924"/>
                        <a14:foregroundMark x1="32266" y1="4924" x2="23984" y2="11290"/>
                        <a14:foregroundMark x1="23984" y1="11290" x2="23984" y2="11290"/>
                        <a14:foregroundMark x1="36016" y1="4499" x2="54063" y2="1613"/>
                        <a14:foregroundMark x1="47109" y1="1952" x2="52422" y2="1783"/>
                        <a14:foregroundMark x1="53750" y1="2037" x2="46953" y2="1783"/>
                        <a14:foregroundMark x1="45938" y1="1104" x2="52734" y2="1104"/>
                        <a14:foregroundMark x1="42500" y1="2207" x2="34922" y2="432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13602" y="3605931"/>
            <a:ext cx="1220580" cy="1123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74587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634F3898-0969-9CB5-AE29-16F38B6C5151}"/>
              </a:ext>
            </a:extLst>
          </p:cNvPr>
          <p:cNvSpPr txBox="1">
            <a:spLocks/>
          </p:cNvSpPr>
          <p:nvPr/>
        </p:nvSpPr>
        <p:spPr>
          <a:xfrm>
            <a:off x="298938" y="3535244"/>
            <a:ext cx="8036170" cy="1177729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7200" b="1" kern="1200">
                <a:solidFill>
                  <a:schemeClr val="tx1"/>
                </a:solidFill>
                <a:latin typeface="Arial Rounded MT Bold" panose="020F0704030504030204" pitchFamily="34" charset="0"/>
                <a:ea typeface="+mj-ea"/>
                <a:cs typeface="+mj-cs"/>
              </a:defRPr>
            </a:lvl1pPr>
          </a:lstStyle>
          <a:p>
            <a:pPr lvl="0" algn="ctr">
              <a:lnSpc>
                <a:spcPct val="100000"/>
              </a:lnSpc>
              <a:spcBef>
                <a:spcPts val="0"/>
              </a:spcBef>
              <a:defRPr/>
            </a:pPr>
            <a:r>
              <a:rPr lang="es-ES" sz="6000" dirty="0"/>
              <a:t>Contexto del proceso</a:t>
            </a:r>
            <a:endParaRPr lang="es-CO" sz="6000" dirty="0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B82FB2E6-6C7D-4523-BC9F-E73064DEB93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87845" y="1611167"/>
            <a:ext cx="1892674" cy="1839399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84547" y="3535244"/>
            <a:ext cx="695972" cy="1123020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7FE5B3DD-3DDA-6D41-A266-8AA46DB7448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104" b="95756" l="6875" r="94063">
                        <a14:foregroundMark x1="23672" y1="18506" x2="23672" y2="18506"/>
                        <a14:foregroundMark x1="26172" y1="15789" x2="26172" y2="15789"/>
                        <a14:foregroundMark x1="33438" y1="12309" x2="33438" y2="12309"/>
                        <a14:foregroundMark x1="40078" y1="7555" x2="40078" y2="7555"/>
                        <a14:foregroundMark x1="33438" y1="15789" x2="33438" y2="15789"/>
                        <a14:foregroundMark x1="30312" y1="13073" x2="31563" y2="19185"/>
                        <a14:foregroundMark x1="29609" y1="10272" x2="52656" y2="4499"/>
                        <a14:foregroundMark x1="52656" y1="4499" x2="64609" y2="7131"/>
                        <a14:foregroundMark x1="64609" y1="7131" x2="74063" y2="13752"/>
                        <a14:foregroundMark x1="74063" y1="13752" x2="87266" y2="35059"/>
                        <a14:foregroundMark x1="87266" y1="35059" x2="86406" y2="63158"/>
                        <a14:foregroundMark x1="86406" y1="63158" x2="80234" y2="74958"/>
                        <a14:foregroundMark x1="80234" y1="74958" x2="70703" y2="84465"/>
                        <a14:foregroundMark x1="70703" y1="84465" x2="56719" y2="90238"/>
                        <a14:foregroundMark x1="56719" y1="90238" x2="39141" y2="90492"/>
                        <a14:foregroundMark x1="39141" y1="90492" x2="25234" y2="84635"/>
                        <a14:foregroundMark x1="25234" y1="84635" x2="13438" y2="51188"/>
                        <a14:foregroundMark x1="13438" y1="51188" x2="13750" y2="31919"/>
                        <a14:foregroundMark x1="13750" y1="31919" x2="17188" y2="20034"/>
                        <a14:foregroundMark x1="17188" y1="20034" x2="31563" y2="11290"/>
                        <a14:foregroundMark x1="8516" y1="45586" x2="8516" y2="45586"/>
                        <a14:foregroundMark x1="9141" y1="54924" x2="9141" y2="54924"/>
                        <a14:foregroundMark x1="11953" y1="69949" x2="11953" y2="69949"/>
                        <a14:foregroundMark x1="43203" y1="96095" x2="43203" y2="96095"/>
                        <a14:foregroundMark x1="92188" y1="65195" x2="92188" y2="65195"/>
                        <a14:foregroundMark x1="92813" y1="56961" x2="92813" y2="56961"/>
                        <a14:foregroundMark x1="94063" y1="52462" x2="94063" y2="52462"/>
                        <a14:foregroundMark x1="48906" y1="2377" x2="48906" y2="2377"/>
                        <a14:foregroundMark x1="7578" y1="37691" x2="16719" y2="21053"/>
                        <a14:foregroundMark x1="7109" y1="39134" x2="7578" y2="59253"/>
                        <a14:foregroundMark x1="8906" y1="34550" x2="20469" y2="15874"/>
                        <a14:foregroundMark x1="20469" y1="15874" x2="32578" y2="6706"/>
                        <a14:foregroundMark x1="9609" y1="31834" x2="22891" y2="12988"/>
                        <a14:foregroundMark x1="22891" y1="12988" x2="23672" y2="12394"/>
                        <a14:foregroundMark x1="36016" y1="4839" x2="56016" y2="1952"/>
                        <a14:foregroundMark x1="54375" y1="2037" x2="47266" y2="1783"/>
                        <a14:foregroundMark x1="55703" y1="1783" x2="44141" y2="1528"/>
                        <a14:foregroundMark x1="44141" y1="1528" x2="21875" y2="13158"/>
                        <a14:foregroundMark x1="21875" y1="13158" x2="16406" y2="19610"/>
                        <a14:foregroundMark x1="24766" y1="11885" x2="47422" y2="2462"/>
                        <a14:foregroundMark x1="47422" y1="2462" x2="55078" y2="1783"/>
                        <a14:foregroundMark x1="55234" y1="1104" x2="32266" y2="4924"/>
                        <a14:foregroundMark x1="32266" y1="4924" x2="23984" y2="11290"/>
                        <a14:foregroundMark x1="23984" y1="11290" x2="23984" y2="11290"/>
                        <a14:foregroundMark x1="36016" y1="4499" x2="54063" y2="1613"/>
                        <a14:foregroundMark x1="47109" y1="1952" x2="52422" y2="1783"/>
                        <a14:foregroundMark x1="53750" y1="2037" x2="46953" y2="1783"/>
                        <a14:foregroundMark x1="45938" y1="1104" x2="52734" y2="1104"/>
                        <a14:foregroundMark x1="42500" y1="2207" x2="34922" y2="432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13602" y="3605931"/>
            <a:ext cx="1220580" cy="1123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8550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18773" y="1559758"/>
            <a:ext cx="11351491" cy="4830412"/>
          </a:xfrm>
        </p:spPr>
        <p:txBody>
          <a:bodyPr>
            <a:noAutofit/>
          </a:bodyPr>
          <a:lstStyle/>
          <a:p>
            <a:pPr marL="0" indent="0" algn="just">
              <a:lnSpc>
                <a:spcPct val="120000"/>
              </a:lnSpc>
              <a:buNone/>
            </a:pPr>
            <a:r>
              <a:rPr lang="es-CO" sz="1700" dirty="0">
                <a:latin typeface="Arial" panose="020B0604020202020204" pitchFamily="34" charset="0"/>
                <a:cs typeface="Arial" panose="020B0604020202020204" pitchFamily="34" charset="0"/>
              </a:rPr>
              <a:t>En el mes de diciembre de 2024, se re elige como Rector al Doctor Luis Fernando Gaviria Trujillo con un </a:t>
            </a:r>
            <a:r>
              <a:rPr lang="es-CO" sz="1700" b="1" dirty="0">
                <a:latin typeface="Arial" panose="020B0604020202020204" pitchFamily="34" charset="0"/>
                <a:cs typeface="Arial" panose="020B0604020202020204" pitchFamily="34" charset="0"/>
              </a:rPr>
              <a:t>plan de Gobierno 2024-2028,</a:t>
            </a:r>
            <a:r>
              <a:rPr lang="es-CO" sz="1700" dirty="0">
                <a:latin typeface="Arial" panose="020B0604020202020204" pitchFamily="34" charset="0"/>
                <a:cs typeface="Arial" panose="020B0604020202020204" pitchFamily="34" charset="0"/>
              </a:rPr>
              <a:t> dado lo anterior </a:t>
            </a:r>
            <a:r>
              <a:rPr lang="es-CO" sz="1700" b="1" dirty="0">
                <a:latin typeface="Arial" panose="020B0604020202020204" pitchFamily="34" charset="0"/>
                <a:cs typeface="Arial" panose="020B0604020202020204" pitchFamily="34" charset="0"/>
              </a:rPr>
              <a:t>se hace necesario realizar una revisión y alienación de los proyectos</a:t>
            </a:r>
            <a:r>
              <a:rPr lang="es-CO" sz="1700" dirty="0">
                <a:latin typeface="Arial" panose="020B0604020202020204" pitchFamily="34" charset="0"/>
                <a:cs typeface="Arial" panose="020B0604020202020204" pitchFamily="34" charset="0"/>
              </a:rPr>
              <a:t> que forman parte del Plan de Desarrollo Institucional 2020-2028 “Aquí construimos futuro”. 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es-CO" sz="1700" dirty="0">
                <a:latin typeface="Arial" panose="020B0604020202020204" pitchFamily="34" charset="0"/>
                <a:cs typeface="Arial" panose="020B0604020202020204" pitchFamily="34" charset="0"/>
              </a:rPr>
              <a:t>Si bien el </a:t>
            </a:r>
            <a:r>
              <a:rPr lang="es-CO" sz="1700" b="1" dirty="0">
                <a:latin typeface="Arial" panose="020B0604020202020204" pitchFamily="34" charset="0"/>
                <a:cs typeface="Arial" panose="020B0604020202020204" pitchFamily="34" charset="0"/>
              </a:rPr>
              <a:t>Plan de Desarrollo es del largo aliento (2028)</a:t>
            </a:r>
            <a:r>
              <a:rPr lang="es-CO" sz="17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s-CO" sz="1700" b="1" dirty="0">
                <a:latin typeface="Arial" panose="020B0604020202020204" pitchFamily="34" charset="0"/>
                <a:cs typeface="Arial" panose="020B0604020202020204" pitchFamily="34" charset="0"/>
              </a:rPr>
              <a:t>el horizonte los proyectos institucionales, deben estar alineados con los retos de los periodos rectorales</a:t>
            </a:r>
            <a:r>
              <a:rPr lang="es-CO" sz="1700" dirty="0">
                <a:latin typeface="Arial" panose="020B0604020202020204" pitchFamily="34" charset="0"/>
                <a:cs typeface="Arial" panose="020B0604020202020204" pitchFamily="34" charset="0"/>
              </a:rPr>
              <a:t>, de tal manera que esto permita </a:t>
            </a:r>
            <a:r>
              <a:rPr lang="es-CO" sz="1700" b="1" dirty="0">
                <a:latin typeface="Arial" panose="020B0604020202020204" pitchFamily="34" charset="0"/>
                <a:cs typeface="Arial" panose="020B0604020202020204" pitchFamily="34" charset="0"/>
              </a:rPr>
              <a:t>incluir las apuestas de cada Rector en el PDI y garantizar su articulación.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es-CO" sz="1700" dirty="0">
                <a:latin typeface="Arial" panose="020B0604020202020204" pitchFamily="34" charset="0"/>
                <a:cs typeface="Arial" panose="020B0604020202020204" pitchFamily="34" charset="0"/>
              </a:rPr>
              <a:t>Así mismo, de acuerdo al marco normativo aprobado por el Consejo Superior y con base en el direccionamiento actual del PDI, se </a:t>
            </a:r>
            <a:r>
              <a:rPr lang="es-CO" sz="1700" b="1" dirty="0">
                <a:latin typeface="Arial" panose="020B0604020202020204" pitchFamily="34" charset="0"/>
                <a:cs typeface="Arial" panose="020B0604020202020204" pitchFamily="34" charset="0"/>
              </a:rPr>
              <a:t>realizará el proceso de alineación del programa de gobierno con el Plan de Desarrollo Institucional 2020-2028 “Aquí construimos futuro</a:t>
            </a:r>
            <a:r>
              <a:rPr lang="es-CO" sz="1700" dirty="0">
                <a:latin typeface="Arial" panose="020B0604020202020204" pitchFamily="34" charset="0"/>
                <a:cs typeface="Arial" panose="020B0604020202020204" pitchFamily="34" charset="0"/>
              </a:rPr>
              <a:t>”, a partir de los indicadores aprobados en el plan, para lo que se ajustarán las metas que den lugar y se incorporarán en los proyectos las acciones que no estén visibles actualmente acorde a los retos rectorales (programa de gobierno). 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es-CO" sz="1700" dirty="0">
                <a:latin typeface="Arial" panose="020B0604020202020204" pitchFamily="34" charset="0"/>
                <a:cs typeface="Arial" panose="020B0604020202020204" pitchFamily="34" charset="0"/>
              </a:rPr>
              <a:t>Por lo anterior, se </a:t>
            </a:r>
            <a:r>
              <a:rPr lang="es-CO" sz="1700" b="1" dirty="0">
                <a:latin typeface="Arial" panose="020B0604020202020204" pitchFamily="34" charset="0"/>
                <a:cs typeface="Arial" panose="020B0604020202020204" pitchFamily="34" charset="0"/>
              </a:rPr>
              <a:t>presenta la ruta de alineación del programa de gobierno con el </a:t>
            </a:r>
            <a:r>
              <a:rPr lang="es-ES" sz="1700" b="1" dirty="0">
                <a:latin typeface="Arial" panose="020B0604020202020204" pitchFamily="34" charset="0"/>
                <a:cs typeface="Arial" panose="020B0604020202020204" pitchFamily="34" charset="0"/>
              </a:rPr>
              <a:t>Plan de Desarrollo Institucional 2020-2028 “Aquí construimos futuro”</a:t>
            </a:r>
            <a:r>
              <a:rPr lang="es-CO" sz="17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4" name="Rectángulo 3"/>
          <p:cNvSpPr/>
          <p:nvPr/>
        </p:nvSpPr>
        <p:spPr>
          <a:xfrm>
            <a:off x="4122546" y="729932"/>
            <a:ext cx="307808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sz="2800" b="1" dirty="0">
                <a:latin typeface="Arial Rounded MT Bold" panose="020F0704030504030204" pitchFamily="34" charset="0"/>
                <a:ea typeface="+mj-ea"/>
                <a:cs typeface="+mj-cs"/>
              </a:rPr>
              <a:t>INTRODUCCIÓN</a:t>
            </a:r>
          </a:p>
        </p:txBody>
      </p:sp>
    </p:spTree>
    <p:extLst>
      <p:ext uri="{BB962C8B-B14F-4D97-AF65-F5344CB8AC3E}">
        <p14:creationId xmlns:p14="http://schemas.microsoft.com/office/powerpoint/2010/main" val="20006583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657392" y="2150905"/>
            <a:ext cx="7173855" cy="2038604"/>
          </a:xfrm>
        </p:spPr>
        <p:txBody>
          <a:bodyPr anchor="ctr">
            <a:noAutofit/>
          </a:bodyPr>
          <a:lstStyle/>
          <a:p>
            <a:pPr marL="0" indent="0" algn="just">
              <a:buNone/>
            </a:pPr>
            <a:r>
              <a:rPr lang="es-CO" sz="1800" dirty="0">
                <a:latin typeface="Arial" panose="020B0604020202020204" pitchFamily="34" charset="0"/>
                <a:cs typeface="Arial" panose="020B0604020202020204" pitchFamily="34" charset="0"/>
              </a:rPr>
              <a:t>Realizar </a:t>
            </a:r>
            <a:r>
              <a:rPr lang="es-CO" sz="1800" b="1" dirty="0">
                <a:latin typeface="Arial" panose="020B0604020202020204" pitchFamily="34" charset="0"/>
                <a:cs typeface="Arial" panose="020B0604020202020204" pitchFamily="34" charset="0"/>
              </a:rPr>
              <a:t>alineación de los proyectos institucionales </a:t>
            </a:r>
            <a:r>
              <a:rPr lang="es-CO" sz="1800" dirty="0">
                <a:latin typeface="Arial" panose="020B0604020202020204" pitchFamily="34" charset="0"/>
                <a:cs typeface="Arial" panose="020B0604020202020204" pitchFamily="34" charset="0"/>
              </a:rPr>
              <a:t>en el horizonte </a:t>
            </a:r>
            <a:r>
              <a:rPr lang="es-CO" sz="1800" b="1" dirty="0">
                <a:latin typeface="Arial" panose="020B0604020202020204" pitchFamily="34" charset="0"/>
                <a:cs typeface="Arial" panose="020B0604020202020204" pitchFamily="34" charset="0"/>
              </a:rPr>
              <a:t>2025-2028</a:t>
            </a:r>
            <a:r>
              <a:rPr lang="es-CO" sz="1800" dirty="0">
                <a:latin typeface="Arial" panose="020B0604020202020204" pitchFamily="34" charset="0"/>
                <a:cs typeface="Arial" panose="020B0604020202020204" pitchFamily="34" charset="0"/>
              </a:rPr>
              <a:t>, para cada uno de los </a:t>
            </a:r>
            <a:r>
              <a:rPr lang="es-CO" sz="1800" b="1" dirty="0">
                <a:latin typeface="Arial" panose="020B0604020202020204" pitchFamily="34" charset="0"/>
                <a:cs typeface="Arial" panose="020B0604020202020204" pitchFamily="34" charset="0"/>
              </a:rPr>
              <a:t>Pilares de Gestión del PDI </a:t>
            </a:r>
            <a:r>
              <a:rPr lang="es-CO" sz="1800" dirty="0">
                <a:latin typeface="Arial" panose="020B0604020202020204" pitchFamily="34" charset="0"/>
                <a:cs typeface="Arial" panose="020B0604020202020204" pitchFamily="34" charset="0"/>
              </a:rPr>
              <a:t>con el programa de gobierno rectoral, acorde al </a:t>
            </a:r>
            <a:r>
              <a:rPr lang="es-ES" sz="1800" b="1" dirty="0">
                <a:latin typeface="Arial" panose="020B0604020202020204" pitchFamily="34" charset="0"/>
                <a:cs typeface="Arial" panose="020B0604020202020204" pitchFamily="34" charset="0"/>
              </a:rPr>
              <a:t>Acuerdo 38 del 27 de Octubre del 2015 “</a:t>
            </a:r>
            <a:r>
              <a:rPr lang="es-ES" sz="1800" dirty="0">
                <a:latin typeface="Arial" panose="020B0604020202020204" pitchFamily="34" charset="0"/>
                <a:cs typeface="Arial" panose="020B0604020202020204" pitchFamily="34" charset="0"/>
              </a:rPr>
              <a:t>Por medio del cual se precisa el contenido y se establecen los mecanismos y el procedimiento para la elaboración, aprobación, ejecución, seguimiento, evaluación y control del Plan de Desarrollo Institucional, se derogan los acuerdos 30 de 2006 y 03 de 2009 y se toman otras determinaciones”.</a:t>
            </a:r>
          </a:p>
          <a:p>
            <a:pPr marL="0" indent="0" algn="just">
              <a:buNone/>
            </a:pPr>
            <a:endParaRPr lang="es-CO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endParaRPr lang="es-CO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657392" y="468338"/>
            <a:ext cx="778025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O" sz="2800" b="1" dirty="0">
                <a:latin typeface="Arial Rounded MT Bold" panose="020F0704030504030204" pitchFamily="34" charset="0"/>
                <a:ea typeface="+mj-ea"/>
                <a:cs typeface="+mj-cs"/>
              </a:rPr>
              <a:t>OBJETIVO DEL PROCESO DE FORTALECIMIENTO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ED5B8E7D-3048-41A0-AB46-D2EA6FB9086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31287" y="945392"/>
            <a:ext cx="2307007" cy="2242068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317E13CA-4A00-4F83-8071-455670C18D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6738" y="4287328"/>
            <a:ext cx="6838531" cy="1950509"/>
          </a:xfrm>
          <a:prstGeom prst="rect">
            <a:avLst/>
          </a:prstGeom>
        </p:spPr>
      </p:pic>
      <p:sp>
        <p:nvSpPr>
          <p:cNvPr id="9" name="Elipse 8">
            <a:extLst>
              <a:ext uri="{FF2B5EF4-FFF2-40B4-BE49-F238E27FC236}">
                <a16:creationId xmlns:a16="http://schemas.microsoft.com/office/drawing/2014/main" id="{FEC83345-A8BB-4171-A2F9-046C90E3BFF9}"/>
              </a:ext>
            </a:extLst>
          </p:cNvPr>
          <p:cNvSpPr/>
          <p:nvPr/>
        </p:nvSpPr>
        <p:spPr>
          <a:xfrm>
            <a:off x="588475" y="5031627"/>
            <a:ext cx="7568871" cy="1523082"/>
          </a:xfrm>
          <a:prstGeom prst="ellipse">
            <a:avLst/>
          </a:prstGeom>
          <a:noFill/>
          <a:ln w="28575"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85504" y="3891441"/>
            <a:ext cx="1232028" cy="2163279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7FE5B3DD-3DDA-6D41-A266-8AA46DB7448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104" b="95756" l="6875" r="94063">
                        <a14:foregroundMark x1="23672" y1="18506" x2="23672" y2="18506"/>
                        <a14:foregroundMark x1="26172" y1="15789" x2="26172" y2="15789"/>
                        <a14:foregroundMark x1="33438" y1="12309" x2="33438" y2="12309"/>
                        <a14:foregroundMark x1="40078" y1="7555" x2="40078" y2="7555"/>
                        <a14:foregroundMark x1="33438" y1="15789" x2="33438" y2="15789"/>
                        <a14:foregroundMark x1="30312" y1="13073" x2="31563" y2="19185"/>
                        <a14:foregroundMark x1="29609" y1="10272" x2="52656" y2="4499"/>
                        <a14:foregroundMark x1="52656" y1="4499" x2="64609" y2="7131"/>
                        <a14:foregroundMark x1="64609" y1="7131" x2="74063" y2="13752"/>
                        <a14:foregroundMark x1="74063" y1="13752" x2="87266" y2="35059"/>
                        <a14:foregroundMark x1="87266" y1="35059" x2="86406" y2="63158"/>
                        <a14:foregroundMark x1="86406" y1="63158" x2="80234" y2="74958"/>
                        <a14:foregroundMark x1="80234" y1="74958" x2="70703" y2="84465"/>
                        <a14:foregroundMark x1="70703" y1="84465" x2="56719" y2="90238"/>
                        <a14:foregroundMark x1="56719" y1="90238" x2="39141" y2="90492"/>
                        <a14:foregroundMark x1="39141" y1="90492" x2="25234" y2="84635"/>
                        <a14:foregroundMark x1="25234" y1="84635" x2="13438" y2="51188"/>
                        <a14:foregroundMark x1="13438" y1="51188" x2="13750" y2="31919"/>
                        <a14:foregroundMark x1="13750" y1="31919" x2="17188" y2="20034"/>
                        <a14:foregroundMark x1="17188" y1="20034" x2="31563" y2="11290"/>
                        <a14:foregroundMark x1="8516" y1="45586" x2="8516" y2="45586"/>
                        <a14:foregroundMark x1="9141" y1="54924" x2="9141" y2="54924"/>
                        <a14:foregroundMark x1="11953" y1="69949" x2="11953" y2="69949"/>
                        <a14:foregroundMark x1="43203" y1="96095" x2="43203" y2="96095"/>
                        <a14:foregroundMark x1="92188" y1="65195" x2="92188" y2="65195"/>
                        <a14:foregroundMark x1="92813" y1="56961" x2="92813" y2="56961"/>
                        <a14:foregroundMark x1="94063" y1="52462" x2="94063" y2="52462"/>
                        <a14:foregroundMark x1="48906" y1="2377" x2="48906" y2="2377"/>
                        <a14:foregroundMark x1="7578" y1="37691" x2="16719" y2="21053"/>
                        <a14:foregroundMark x1="7109" y1="39134" x2="7578" y2="59253"/>
                        <a14:foregroundMark x1="8906" y1="34550" x2="20469" y2="15874"/>
                        <a14:foregroundMark x1="20469" y1="15874" x2="32578" y2="6706"/>
                        <a14:foregroundMark x1="9609" y1="31834" x2="22891" y2="12988"/>
                        <a14:foregroundMark x1="22891" y1="12988" x2="23672" y2="12394"/>
                        <a14:foregroundMark x1="36016" y1="4839" x2="56016" y2="1952"/>
                        <a14:foregroundMark x1="54375" y1="2037" x2="47266" y2="1783"/>
                        <a14:foregroundMark x1="55703" y1="1783" x2="44141" y2="1528"/>
                        <a14:foregroundMark x1="44141" y1="1528" x2="21875" y2="13158"/>
                        <a14:foregroundMark x1="21875" y1="13158" x2="16406" y2="19610"/>
                        <a14:foregroundMark x1="24766" y1="11885" x2="47422" y2="2462"/>
                        <a14:foregroundMark x1="47422" y1="2462" x2="55078" y2="1783"/>
                        <a14:foregroundMark x1="55234" y1="1104" x2="32266" y2="4924"/>
                        <a14:foregroundMark x1="32266" y1="4924" x2="23984" y2="11290"/>
                        <a14:foregroundMark x1="23984" y1="11290" x2="23984" y2="11290"/>
                        <a14:foregroundMark x1="36016" y1="4499" x2="54063" y2="1613"/>
                        <a14:foregroundMark x1="47109" y1="1952" x2="52422" y2="1783"/>
                        <a14:foregroundMark x1="53750" y1="2037" x2="46953" y2="1783"/>
                        <a14:foregroundMark x1="45938" y1="1104" x2="52734" y2="1104"/>
                        <a14:foregroundMark x1="42500" y1="2207" x2="34922" y2="432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68476" y="4183309"/>
            <a:ext cx="1716314" cy="1579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66800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89055D5-F15B-44AA-9398-BE6B6641A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16086" y="503479"/>
            <a:ext cx="10515600" cy="720304"/>
          </a:xfrm>
        </p:spPr>
        <p:txBody>
          <a:bodyPr/>
          <a:lstStyle/>
          <a:p>
            <a:r>
              <a:rPr lang="es-CO" dirty="0"/>
              <a:t>Cronograma de actividades</a:t>
            </a:r>
          </a:p>
        </p:txBody>
      </p:sp>
      <p:graphicFrame>
        <p:nvGraphicFramePr>
          <p:cNvPr id="8" name="Diagrama 7">
            <a:extLst>
              <a:ext uri="{FF2B5EF4-FFF2-40B4-BE49-F238E27FC236}">
                <a16:creationId xmlns:a16="http://schemas.microsoft.com/office/drawing/2014/main" id="{49639E7F-5111-4A41-9D7C-B39D311B5E4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79439929"/>
              </p:ext>
            </p:extLst>
          </p:nvPr>
        </p:nvGraphicFramePr>
        <p:xfrm>
          <a:off x="25400" y="503479"/>
          <a:ext cx="12039600" cy="56335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CuadroTexto 4">
            <a:extLst>
              <a:ext uri="{FF2B5EF4-FFF2-40B4-BE49-F238E27FC236}">
                <a16:creationId xmlns:a16="http://schemas.microsoft.com/office/drawing/2014/main" id="{979FEC67-27DB-49A4-82AC-10684309FDEE}"/>
              </a:ext>
            </a:extLst>
          </p:cNvPr>
          <p:cNvSpPr txBox="1"/>
          <p:nvPr/>
        </p:nvSpPr>
        <p:spPr>
          <a:xfrm>
            <a:off x="512064" y="3014347"/>
            <a:ext cx="84991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66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sym typeface="Wingdings" panose="05000000000000000000" pitchFamily="2" charset="2"/>
              </a:rPr>
              <a:t></a:t>
            </a:r>
            <a:endParaRPr lang="es-CO" sz="6600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95C84DAC-A42C-4CCC-9883-15A8507C13CB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71072" y="1847871"/>
            <a:ext cx="748255" cy="748255"/>
          </a:xfrm>
          <a:prstGeom prst="rect">
            <a:avLst/>
          </a:prstGeom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84B95074-A6FB-4D70-B91C-A3BB83B29AF7}"/>
              </a:ext>
            </a:extLst>
          </p:cNvPr>
          <p:cNvSpPr txBox="1"/>
          <p:nvPr/>
        </p:nvSpPr>
        <p:spPr>
          <a:xfrm>
            <a:off x="7320080" y="1265731"/>
            <a:ext cx="80182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54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Wingdings" panose="05000000000000000000" pitchFamily="2" charset="2"/>
              </a:rPr>
              <a:t></a:t>
            </a:r>
            <a:endParaRPr lang="es-CO" sz="54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7BAD5EFA-6F7E-4BDC-8E4A-1415062EBC2A}"/>
              </a:ext>
            </a:extLst>
          </p:cNvPr>
          <p:cNvSpPr txBox="1"/>
          <p:nvPr/>
        </p:nvSpPr>
        <p:spPr>
          <a:xfrm>
            <a:off x="9134974" y="842178"/>
            <a:ext cx="80182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54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Wingdings" panose="05000000000000000000" pitchFamily="2" charset="2"/>
              </a:rPr>
              <a:t></a:t>
            </a:r>
            <a:endParaRPr lang="es-CO" sz="54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E138E21C-CA3B-F7C4-7D63-AB5769FA504E}"/>
              </a:ext>
            </a:extLst>
          </p:cNvPr>
          <p:cNvSpPr txBox="1"/>
          <p:nvPr/>
        </p:nvSpPr>
        <p:spPr>
          <a:xfrm>
            <a:off x="2235946" y="2397235"/>
            <a:ext cx="84991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66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sym typeface="Wingdings" panose="05000000000000000000" pitchFamily="2" charset="2"/>
              </a:rPr>
              <a:t></a:t>
            </a:r>
            <a:endParaRPr lang="es-CO" sz="6600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0F68C9A5-50A4-403D-85DA-A69173EEB320}"/>
              </a:ext>
            </a:extLst>
          </p:cNvPr>
          <p:cNvSpPr txBox="1"/>
          <p:nvPr/>
        </p:nvSpPr>
        <p:spPr>
          <a:xfrm>
            <a:off x="10949868" y="571316"/>
            <a:ext cx="80182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54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Wingdings" panose="05000000000000000000" pitchFamily="2" charset="2"/>
              </a:rPr>
              <a:t></a:t>
            </a:r>
            <a:endParaRPr lang="es-CO" sz="54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1C5520AB-7993-473C-8169-277A6C45CA0A}"/>
              </a:ext>
            </a:extLst>
          </p:cNvPr>
          <p:cNvSpPr txBox="1"/>
          <p:nvPr/>
        </p:nvSpPr>
        <p:spPr>
          <a:xfrm>
            <a:off x="3986612" y="2042128"/>
            <a:ext cx="84991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66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sym typeface="Wingdings" panose="05000000000000000000" pitchFamily="2" charset="2"/>
              </a:rPr>
              <a:t></a:t>
            </a:r>
            <a:endParaRPr lang="es-CO" sz="6600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1860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4" name="Google Shape;684;p16"/>
          <p:cNvSpPr txBox="1">
            <a:spLocks noGrp="1"/>
          </p:cNvSpPr>
          <p:nvPr>
            <p:ph type="title"/>
          </p:nvPr>
        </p:nvSpPr>
        <p:spPr>
          <a:xfrm>
            <a:off x="326136" y="155448"/>
            <a:ext cx="10515600" cy="74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 Rounded"/>
              <a:buNone/>
            </a:pPr>
            <a:r>
              <a:rPr lang="es-CO" sz="4800">
                <a:solidFill>
                  <a:schemeClr val="dk1"/>
                </a:solidFill>
                <a:latin typeface="Arial Rounded"/>
                <a:ea typeface="Arial Rounded"/>
                <a:cs typeface="Arial Rounded"/>
                <a:sym typeface="Arial Rounded"/>
              </a:rPr>
              <a:t>MESAS REALIZADAS</a:t>
            </a:r>
            <a:endParaRPr/>
          </a:p>
        </p:txBody>
      </p:sp>
      <p:sp>
        <p:nvSpPr>
          <p:cNvPr id="685" name="Google Shape;685;p16"/>
          <p:cNvSpPr txBox="1"/>
          <p:nvPr/>
        </p:nvSpPr>
        <p:spPr>
          <a:xfrm>
            <a:off x="464689" y="1192468"/>
            <a:ext cx="10920000" cy="29238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tabLst/>
              <a:defRPr/>
            </a:pPr>
            <a:r>
              <a:rPr kumimoji="0" lang="es-CO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A la fecha se han llevado a cabo las mesas de concertación con las siguientes facultades/estamentos: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-"/>
              <a:tabLst/>
              <a:defRPr/>
            </a:pPr>
            <a:r>
              <a:rPr kumimoji="0" lang="es-CO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10 facultades </a:t>
            </a:r>
            <a:endParaRPr lang="es-ES" sz="2000" b="1" kern="0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indent="-457200" algn="just" defTabSz="914400">
              <a:buClr>
                <a:srgbClr val="000000"/>
              </a:buClr>
              <a:buSzPts val="2400"/>
              <a:buFont typeface="Arial"/>
              <a:buChar char="-"/>
              <a:defRPr/>
            </a:pPr>
            <a:r>
              <a:rPr lang="es-ES" sz="2000" b="1" kern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Jornada Especial</a:t>
            </a:r>
          </a:p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-"/>
              <a:tabLst/>
              <a:defRPr/>
            </a:pPr>
            <a:r>
              <a:rPr kumimoji="0" lang="es-E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Egresados</a:t>
            </a:r>
          </a:p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-"/>
              <a:tabLst/>
              <a:defRPr/>
            </a:pPr>
            <a:r>
              <a:rPr lang="es-ES" sz="2000" b="1" kern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Empresarios (Comité Intergremial)</a:t>
            </a:r>
          </a:p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-"/>
              <a:tabLst/>
              <a:defRPr/>
            </a:pPr>
            <a:r>
              <a:rPr kumimoji="0" lang="es-E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Administrativos</a:t>
            </a:r>
          </a:p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-"/>
              <a:tabLst/>
              <a:defRPr/>
            </a:pPr>
            <a:r>
              <a:rPr lang="es-ES" sz="2000" b="1" kern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Representantes Docentes</a:t>
            </a:r>
            <a:endParaRPr kumimoji="0" lang="es-ES" sz="24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Arial"/>
            </a:endParaRPr>
          </a:p>
          <a:p>
            <a:pPr marL="457200" indent="-457200" algn="just" defTabSz="914400">
              <a:buClr>
                <a:srgbClr val="000000"/>
              </a:buClr>
              <a:buSzPts val="2400"/>
              <a:buFont typeface="Arial"/>
              <a:buChar char="-"/>
              <a:defRPr/>
            </a:pPr>
            <a:endParaRPr lang="es-ES" sz="2000" b="1" kern="0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-"/>
              <a:tabLst/>
              <a:defRPr/>
            </a:pP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686" name="Google Shape;686;p16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47504" y="3192559"/>
            <a:ext cx="2135718" cy="1330222"/>
          </a:xfrm>
          <a:prstGeom prst="rect">
            <a:avLst/>
          </a:prstGeom>
          <a:noFill/>
          <a:ln>
            <a:noFill/>
          </a:ln>
        </p:spPr>
      </p:pic>
      <p:pic>
        <p:nvPicPr>
          <p:cNvPr id="687" name="Google Shape;687;p16"/>
          <p:cNvPicPr preferRelativeResize="0"/>
          <p:nvPr/>
        </p:nvPicPr>
        <p:blipFill rotWithShape="1"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47504" y="1507217"/>
            <a:ext cx="2189834" cy="1610888"/>
          </a:xfrm>
          <a:prstGeom prst="rect">
            <a:avLst/>
          </a:prstGeom>
          <a:noFill/>
          <a:ln>
            <a:noFill/>
          </a:ln>
        </p:spPr>
      </p:pic>
      <p:pic>
        <p:nvPicPr>
          <p:cNvPr id="688" name="Google Shape;688;p16"/>
          <p:cNvPicPr preferRelativeResize="0"/>
          <p:nvPr/>
        </p:nvPicPr>
        <p:blipFill rotWithShape="1">
          <a:blip r:embed="rId5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78232" y="4829522"/>
            <a:ext cx="2497372" cy="1873029"/>
          </a:xfrm>
          <a:prstGeom prst="rect">
            <a:avLst/>
          </a:prstGeom>
          <a:noFill/>
          <a:ln>
            <a:noFill/>
          </a:ln>
        </p:spPr>
      </p:pic>
      <p:pic>
        <p:nvPicPr>
          <p:cNvPr id="689" name="Google Shape;689;p16"/>
          <p:cNvPicPr preferRelativeResize="0"/>
          <p:nvPr/>
        </p:nvPicPr>
        <p:blipFill rotWithShape="1">
          <a:blip r:embed="rId6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43868" y="4857787"/>
            <a:ext cx="2421996" cy="1816497"/>
          </a:xfrm>
          <a:prstGeom prst="rect">
            <a:avLst/>
          </a:prstGeom>
          <a:noFill/>
          <a:ln>
            <a:noFill/>
          </a:ln>
        </p:spPr>
      </p:pic>
      <p:pic>
        <p:nvPicPr>
          <p:cNvPr id="690" name="Google Shape;690;p16"/>
          <p:cNvPicPr preferRelativeResize="0"/>
          <p:nvPr/>
        </p:nvPicPr>
        <p:blipFill rotWithShape="1">
          <a:blip r:embed="rId7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81312" y="4663872"/>
            <a:ext cx="3248477" cy="2110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91" name="Google Shape;691;p16"/>
          <p:cNvPicPr preferRelativeResize="0"/>
          <p:nvPr/>
        </p:nvPicPr>
        <p:blipFill rotWithShape="1">
          <a:blip r:embed="rId8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6137" y="4663872"/>
            <a:ext cx="2690262" cy="2038679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tángulo: esquinas redondeadas 2">
            <a:extLst>
              <a:ext uri="{FF2B5EF4-FFF2-40B4-BE49-F238E27FC236}">
                <a16:creationId xmlns:a16="http://schemas.microsoft.com/office/drawing/2014/main" id="{A545A805-5CF9-4BD4-A6CB-12DE0B4A3FDB}"/>
              </a:ext>
            </a:extLst>
          </p:cNvPr>
          <p:cNvSpPr/>
          <p:nvPr/>
        </p:nvSpPr>
        <p:spPr>
          <a:xfrm>
            <a:off x="5229957" y="1857135"/>
            <a:ext cx="4019014" cy="2110925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3200" b="1" dirty="0"/>
              <a:t>15</a:t>
            </a:r>
            <a:r>
              <a:rPr lang="es-CO" sz="2400" dirty="0"/>
              <a:t> Mesas de concertación</a:t>
            </a:r>
          </a:p>
          <a:p>
            <a:pPr algn="ctr"/>
            <a:r>
              <a:rPr lang="es-CO" sz="3200" b="1" dirty="0"/>
              <a:t>49 </a:t>
            </a:r>
            <a:r>
              <a:rPr lang="es-CO" sz="2400" dirty="0" err="1"/>
              <a:t>Submesas</a:t>
            </a:r>
            <a:r>
              <a:rPr lang="es-CO" sz="2400" dirty="0"/>
              <a:t> de trabajo </a:t>
            </a:r>
          </a:p>
          <a:p>
            <a:pPr algn="ctr"/>
            <a:endParaRPr lang="es-CO" sz="2400" dirty="0"/>
          </a:p>
        </p:txBody>
      </p:sp>
    </p:spTree>
    <p:extLst>
      <p:ext uri="{BB962C8B-B14F-4D97-AF65-F5344CB8AC3E}">
        <p14:creationId xmlns:p14="http://schemas.microsoft.com/office/powerpoint/2010/main" val="254347265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Verde azulado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Tema de Office">
  <a:themeElements>
    <a:clrScheme name="Verde azulado">
      <a:dk1>
        <a:srgbClr val="000000"/>
      </a:dk1>
      <a:lt1>
        <a:srgbClr val="FFFFFF"/>
      </a:lt1>
      <a:dk2>
        <a:srgbClr val="373545"/>
      </a:dk2>
      <a:lt2>
        <a:srgbClr val="CEDBE6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3F65881311F244BB9B7C9C1E7A5DD15" ma:contentTypeVersion="14" ma:contentTypeDescription="Create a new document." ma:contentTypeScope="" ma:versionID="78e8e9d032d2eaefbda70bd19667faa2">
  <xsd:schema xmlns:xsd="http://www.w3.org/2001/XMLSchema" xmlns:xs="http://www.w3.org/2001/XMLSchema" xmlns:p="http://schemas.microsoft.com/office/2006/metadata/properties" xmlns:ns3="bad8f59e-3461-44de-beae-ec124f0edd9e" targetNamespace="http://schemas.microsoft.com/office/2006/metadata/properties" ma:root="true" ma:fieldsID="c70863e1d0b87a47083efbc22588dd1b" ns3:_="">
    <xsd:import namespace="bad8f59e-3461-44de-beae-ec124f0edd9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OCR" minOccurs="0"/>
                <xsd:element ref="ns3:MediaLengthInSeconds" minOccurs="0"/>
                <xsd:element ref="ns3:MediaServiceLocation" minOccurs="0"/>
                <xsd:element ref="ns3:MediaServiceSearchProperties" minOccurs="0"/>
                <xsd:element ref="ns3:MediaServiceObjectDetectorVersions" minOccurs="0"/>
                <xsd:element ref="ns3:MediaServiceSystem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d8f59e-3461-44de-beae-ec124f0edd9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description="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8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SearchProperties" ma:index="1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0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21" nillable="true" ma:displayName="MediaServiceSystemTags" ma:hidden="true" ma:internalName="MediaServiceSystemTag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04E04BB-FC44-49E7-917B-DD5FC64F336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59749A4-0079-41CE-B690-87E33A4AA9D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ad8f59e-3461-44de-beae-ec124f0edd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06925CB-E571-4086-B634-0D6C7C6B5483}">
  <ds:schemaRefs>
    <ds:schemaRef ds:uri="http://purl.org/dc/elements/1.1/"/>
    <ds:schemaRef ds:uri="bad8f59e-3461-44de-beae-ec124f0edd9e"/>
    <ds:schemaRef ds:uri="http://schemas.microsoft.com/office/2006/documentManagement/types"/>
    <ds:schemaRef ds:uri="http://schemas.openxmlformats.org/package/2006/metadata/core-properties"/>
    <ds:schemaRef ds:uri="http://schemas.microsoft.com/office/2006/metadata/properties"/>
    <ds:schemaRef ds:uri="http://www.w3.org/XML/1998/namespace"/>
    <ds:schemaRef ds:uri="http://schemas.microsoft.com/office/infopath/2007/PartnerControls"/>
    <ds:schemaRef ds:uri="http://purl.org/dc/dcmitype/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16694</TotalTime>
  <Words>2142</Words>
  <Application>Microsoft Office PowerPoint</Application>
  <PresentationFormat>Panorámica</PresentationFormat>
  <Paragraphs>388</Paragraphs>
  <Slides>32</Slides>
  <Notes>6</Notes>
  <HiddenSlides>0</HiddenSlides>
  <MMClips>1</MMClips>
  <ScaleCrop>false</ScaleCrop>
  <HeadingPairs>
    <vt:vector size="6" baseType="variant">
      <vt:variant>
        <vt:lpstr>Fuentes usadas</vt:lpstr>
      </vt:variant>
      <vt:variant>
        <vt:i4>12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32</vt:i4>
      </vt:variant>
    </vt:vector>
  </HeadingPairs>
  <TitlesOfParts>
    <vt:vector size="46" baseType="lpstr">
      <vt:lpstr>Aptos</vt:lpstr>
      <vt:lpstr>Arial</vt:lpstr>
      <vt:lpstr>Arial Rounded</vt:lpstr>
      <vt:lpstr>Arial Rounded MT Bold</vt:lpstr>
      <vt:lpstr>Asap Medium</vt:lpstr>
      <vt:lpstr>Calibri</vt:lpstr>
      <vt:lpstr>Calibri Light</vt:lpstr>
      <vt:lpstr>Fira Sans Extra Condensed Medium</vt:lpstr>
      <vt:lpstr>Fira Sans Light</vt:lpstr>
      <vt:lpstr>Roboto</vt:lpstr>
      <vt:lpstr>Times New Roman</vt:lpstr>
      <vt:lpstr>Wingdings</vt:lpstr>
      <vt:lpstr>Tema de Office</vt:lpstr>
      <vt:lpstr>1_Tema de Office</vt:lpstr>
      <vt:lpstr>Presentación de PowerPoint</vt:lpstr>
      <vt:lpstr>RETO 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Cronograma de actividades</vt:lpstr>
      <vt:lpstr>MESAS REALIZADAS</vt:lpstr>
      <vt:lpstr>MESAS REALIZADAS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Pautas para el trabajo en la plenaria </vt:lpstr>
      <vt:lpstr>Ingresar en el siguiente QR para el estamento  Estudiantes:</vt:lpstr>
      <vt:lpstr>Ingresar en el siguiente QR para el estamento Docentes:</vt:lpstr>
      <vt:lpstr>Ingresar en el siguiente QR para el estamento Administrativos:</vt:lpstr>
      <vt:lpstr>Ingresar en el siguiente QR para el estamento Egresados:</vt:lpstr>
      <vt:lpstr>Ingresar en el siguiente QR para Sector Externo:</vt:lpstr>
      <vt:lpstr>Pasos a Seguir </vt:lpstr>
      <vt:lpstr>Presentación de PowerPoint</vt:lpstr>
      <vt:lpstr>Presentación de PowerPoint</vt:lpstr>
      <vt:lpstr>Presentación de PowerPoint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Usuario UTP</dc:creator>
  <cp:lastModifiedBy>Leo Gaviria</cp:lastModifiedBy>
  <cp:revision>988</cp:revision>
  <cp:lastPrinted>2025-04-24T22:12:28Z</cp:lastPrinted>
  <dcterms:created xsi:type="dcterms:W3CDTF">2017-03-06T22:18:18Z</dcterms:created>
  <dcterms:modified xsi:type="dcterms:W3CDTF">2025-06-06T16:37:19Z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0x01010023F65881311F244BB9B7C9C1E7A5DD15</vt:lpwstr>
  </property>
</Properties>
</file>