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4"/>
  </p:sldMasterIdLst>
  <p:notesMasterIdLst>
    <p:notesMasterId r:id="rId3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7" r:id="rId22"/>
    <p:sldId id="273" r:id="rId23"/>
    <p:sldId id="283" r:id="rId24"/>
    <p:sldId id="284" r:id="rId25"/>
    <p:sldId id="285" r:id="rId26"/>
    <p:sldId id="286" r:id="rId27"/>
    <p:sldId id="287" r:id="rId28"/>
    <p:sldId id="278" r:id="rId29"/>
    <p:sldId id="1194" r:id="rId30"/>
    <p:sldId id="288" r:id="rId31"/>
    <p:sldId id="281" r:id="rId32"/>
    <p:sldId id="282" r:id="rId33"/>
  </p:sldIdLst>
  <p:sldSz cx="12192000" cy="6858000"/>
  <p:notesSz cx="6797675" cy="987425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1D51C46-0A9A-41C2-8C51-36139AD5C29F}">
  <a:tblStyle styleId="{51D51C46-0A9A-41C2-8C51-36139AD5C29F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7EEF3"/>
          </a:solidFill>
        </a:fill>
      </a:tcStyle>
    </a:wholeTbl>
    <a:band1H>
      <a:tcTxStyle/>
      <a:tcStyle>
        <a:tcBdr/>
        <a:fill>
          <a:solidFill>
            <a:srgbClr val="CCDCE6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CDCE6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300" cy="49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4" name="Google Shape;194;n"/>
          <p:cNvSpPr txBox="1">
            <a:spLocks noGrp="1"/>
          </p:cNvSpPr>
          <p:nvPr>
            <p:ph type="dt" idx="10"/>
          </p:nvPr>
        </p:nvSpPr>
        <p:spPr>
          <a:xfrm>
            <a:off x="3849862" y="0"/>
            <a:ext cx="2946300" cy="49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5" name="Google Shape;195;n"/>
          <p:cNvSpPr>
            <a:spLocks noGrp="1" noRot="1" noChangeAspect="1"/>
          </p:cNvSpPr>
          <p:nvPr>
            <p:ph type="sldImg" idx="3"/>
          </p:nvPr>
        </p:nvSpPr>
        <p:spPr>
          <a:xfrm>
            <a:off x="438150" y="1233488"/>
            <a:ext cx="5921400" cy="3332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6" name="Google Shape;196;n"/>
          <p:cNvSpPr txBox="1">
            <a:spLocks noGrp="1"/>
          </p:cNvSpPr>
          <p:nvPr>
            <p:ph type="body" idx="1"/>
          </p:nvPr>
        </p:nvSpPr>
        <p:spPr>
          <a:xfrm>
            <a:off x="680383" y="4751646"/>
            <a:ext cx="5436900" cy="388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7" name="Google Shape;197;n"/>
          <p:cNvSpPr txBox="1">
            <a:spLocks noGrp="1"/>
          </p:cNvSpPr>
          <p:nvPr>
            <p:ph type="ftr" idx="11"/>
          </p:nvPr>
        </p:nvSpPr>
        <p:spPr>
          <a:xfrm>
            <a:off x="0" y="9378515"/>
            <a:ext cx="2946300" cy="49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8" name="Google Shape;198;n"/>
          <p:cNvSpPr txBox="1">
            <a:spLocks noGrp="1"/>
          </p:cNvSpPr>
          <p:nvPr>
            <p:ph type="sldNum" idx="12"/>
          </p:nvPr>
        </p:nvSpPr>
        <p:spPr>
          <a:xfrm>
            <a:off x="3849862" y="9378515"/>
            <a:ext cx="2946300" cy="49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1:notes"/>
          <p:cNvSpPr txBox="1">
            <a:spLocks noGrp="1"/>
          </p:cNvSpPr>
          <p:nvPr>
            <p:ph type="body" idx="1"/>
          </p:nvPr>
        </p:nvSpPr>
        <p:spPr>
          <a:xfrm>
            <a:off x="680383" y="4751646"/>
            <a:ext cx="5436900" cy="3888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6" name="Google Shape;2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10:notes"/>
          <p:cNvSpPr txBox="1">
            <a:spLocks noGrp="1"/>
          </p:cNvSpPr>
          <p:nvPr>
            <p:ph type="body" idx="1"/>
          </p:nvPr>
        </p:nvSpPr>
        <p:spPr>
          <a:xfrm>
            <a:off x="680383" y="4751646"/>
            <a:ext cx="5436900" cy="3888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9" name="Google Shape;40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11:notes"/>
          <p:cNvSpPr txBox="1">
            <a:spLocks noGrp="1"/>
          </p:cNvSpPr>
          <p:nvPr>
            <p:ph type="body" idx="1"/>
          </p:nvPr>
        </p:nvSpPr>
        <p:spPr>
          <a:xfrm>
            <a:off x="680383" y="4751646"/>
            <a:ext cx="5436900" cy="3888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5" name="Google Shape;41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12:notes"/>
          <p:cNvSpPr txBox="1">
            <a:spLocks noGrp="1"/>
          </p:cNvSpPr>
          <p:nvPr>
            <p:ph type="body" idx="1"/>
          </p:nvPr>
        </p:nvSpPr>
        <p:spPr>
          <a:xfrm>
            <a:off x="680383" y="4751646"/>
            <a:ext cx="5436900" cy="3888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3" name="Google Shape;423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13:notes"/>
          <p:cNvSpPr txBox="1">
            <a:spLocks noGrp="1"/>
          </p:cNvSpPr>
          <p:nvPr>
            <p:ph type="body" idx="1"/>
          </p:nvPr>
        </p:nvSpPr>
        <p:spPr>
          <a:xfrm>
            <a:off x="680383" y="4751646"/>
            <a:ext cx="5436900" cy="3888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7" name="Google Shape;537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14:notes"/>
          <p:cNvSpPr txBox="1">
            <a:spLocks noGrp="1"/>
          </p:cNvSpPr>
          <p:nvPr>
            <p:ph type="body" idx="1"/>
          </p:nvPr>
        </p:nvSpPr>
        <p:spPr>
          <a:xfrm>
            <a:off x="680383" y="4751646"/>
            <a:ext cx="5436900" cy="3888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4" name="Google Shape;544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p15:notes"/>
          <p:cNvSpPr txBox="1">
            <a:spLocks noGrp="1"/>
          </p:cNvSpPr>
          <p:nvPr>
            <p:ph type="body" idx="1"/>
          </p:nvPr>
        </p:nvSpPr>
        <p:spPr>
          <a:xfrm>
            <a:off x="680383" y="4751646"/>
            <a:ext cx="5436900" cy="3888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2" name="Google Shape;552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p16:notes"/>
          <p:cNvSpPr txBox="1">
            <a:spLocks noGrp="1"/>
          </p:cNvSpPr>
          <p:nvPr>
            <p:ph type="body" idx="1"/>
          </p:nvPr>
        </p:nvSpPr>
        <p:spPr>
          <a:xfrm>
            <a:off x="680383" y="4751646"/>
            <a:ext cx="5436900" cy="3888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0" name="Google Shape;560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p17:notes"/>
          <p:cNvSpPr txBox="1">
            <a:spLocks noGrp="1"/>
          </p:cNvSpPr>
          <p:nvPr>
            <p:ph type="body" idx="1"/>
          </p:nvPr>
        </p:nvSpPr>
        <p:spPr>
          <a:xfrm>
            <a:off x="680383" y="4751646"/>
            <a:ext cx="5436900" cy="3888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1" name="Google Shape;571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Google Shape;656;p22:notes"/>
          <p:cNvSpPr txBox="1">
            <a:spLocks noGrp="1"/>
          </p:cNvSpPr>
          <p:nvPr>
            <p:ph type="body" idx="1"/>
          </p:nvPr>
        </p:nvSpPr>
        <p:spPr>
          <a:xfrm>
            <a:off x="680383" y="4751646"/>
            <a:ext cx="5436900" cy="3888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7" name="Google Shape;657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p18:notes"/>
          <p:cNvSpPr txBox="1">
            <a:spLocks noGrp="1"/>
          </p:cNvSpPr>
          <p:nvPr>
            <p:ph type="body" idx="1"/>
          </p:nvPr>
        </p:nvSpPr>
        <p:spPr>
          <a:xfrm>
            <a:off x="680383" y="4751646"/>
            <a:ext cx="5436900" cy="3888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9" name="Google Shape;579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2:notes"/>
          <p:cNvSpPr txBox="1">
            <a:spLocks noGrp="1"/>
          </p:cNvSpPr>
          <p:nvPr>
            <p:ph type="body" idx="1"/>
          </p:nvPr>
        </p:nvSpPr>
        <p:spPr>
          <a:xfrm>
            <a:off x="680383" y="4751646"/>
            <a:ext cx="5436900" cy="3888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7" name="Google Shape;29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38150" y="1233488"/>
            <a:ext cx="5921375" cy="3332162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71117E-C91F-4BCB-B907-251B7F613742}" type="slidenum">
              <a:rPr lang="es-CO" smtClean="0"/>
              <a:t>24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579832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Google Shape;662;p23:notes"/>
          <p:cNvSpPr txBox="1">
            <a:spLocks noGrp="1"/>
          </p:cNvSpPr>
          <p:nvPr>
            <p:ph type="body" idx="1"/>
          </p:nvPr>
        </p:nvSpPr>
        <p:spPr>
          <a:xfrm>
            <a:off x="680383" y="4751646"/>
            <a:ext cx="5436900" cy="3888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3" name="Google Shape;663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Google Shape;686;p26:notes"/>
          <p:cNvSpPr txBox="1">
            <a:spLocks noGrp="1"/>
          </p:cNvSpPr>
          <p:nvPr>
            <p:ph type="body" idx="1"/>
          </p:nvPr>
        </p:nvSpPr>
        <p:spPr>
          <a:xfrm>
            <a:off x="680383" y="4751646"/>
            <a:ext cx="5436900" cy="3888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7" name="Google Shape;687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Google Shape;692;p27:notes"/>
          <p:cNvSpPr txBox="1">
            <a:spLocks noGrp="1"/>
          </p:cNvSpPr>
          <p:nvPr>
            <p:ph type="body" idx="1"/>
          </p:nvPr>
        </p:nvSpPr>
        <p:spPr>
          <a:xfrm>
            <a:off x="680383" y="4751646"/>
            <a:ext cx="5436900" cy="3888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3" name="Google Shape;693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3:notes"/>
          <p:cNvSpPr txBox="1">
            <a:spLocks noGrp="1"/>
          </p:cNvSpPr>
          <p:nvPr>
            <p:ph type="body" idx="1"/>
          </p:nvPr>
        </p:nvSpPr>
        <p:spPr>
          <a:xfrm>
            <a:off x="680383" y="4751646"/>
            <a:ext cx="5436900" cy="3888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3" name="Google Shape;3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9" name="Google Shape;309;p4:notes"/>
          <p:cNvSpPr txBox="1">
            <a:spLocks noGrp="1"/>
          </p:cNvSpPr>
          <p:nvPr>
            <p:ph type="body" idx="1"/>
          </p:nvPr>
        </p:nvSpPr>
        <p:spPr>
          <a:xfrm>
            <a:off x="680383" y="4751646"/>
            <a:ext cx="5436900" cy="388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" name="Google Shape;310;p4:notes"/>
          <p:cNvSpPr txBox="1">
            <a:spLocks noGrp="1"/>
          </p:cNvSpPr>
          <p:nvPr>
            <p:ph type="sldNum" idx="12"/>
          </p:nvPr>
        </p:nvSpPr>
        <p:spPr>
          <a:xfrm>
            <a:off x="3849862" y="9378515"/>
            <a:ext cx="2946300" cy="49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5:notes"/>
          <p:cNvSpPr txBox="1">
            <a:spLocks noGrp="1"/>
          </p:cNvSpPr>
          <p:nvPr>
            <p:ph type="body" idx="1"/>
          </p:nvPr>
        </p:nvSpPr>
        <p:spPr>
          <a:xfrm>
            <a:off x="680383" y="4751646"/>
            <a:ext cx="5436900" cy="3888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8" name="Google Shape;31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6:notes"/>
          <p:cNvSpPr txBox="1">
            <a:spLocks noGrp="1"/>
          </p:cNvSpPr>
          <p:nvPr>
            <p:ph type="body" idx="1"/>
          </p:nvPr>
        </p:nvSpPr>
        <p:spPr>
          <a:xfrm>
            <a:off x="680383" y="4751646"/>
            <a:ext cx="5436900" cy="3888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4" name="Google Shape;32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7:notes"/>
          <p:cNvSpPr txBox="1">
            <a:spLocks noGrp="1"/>
          </p:cNvSpPr>
          <p:nvPr>
            <p:ph type="body" idx="1"/>
          </p:nvPr>
        </p:nvSpPr>
        <p:spPr>
          <a:xfrm>
            <a:off x="680383" y="4751646"/>
            <a:ext cx="5436900" cy="3888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5" name="Google Shape;33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8:notes"/>
          <p:cNvSpPr txBox="1">
            <a:spLocks noGrp="1"/>
          </p:cNvSpPr>
          <p:nvPr>
            <p:ph type="body" idx="1"/>
          </p:nvPr>
        </p:nvSpPr>
        <p:spPr>
          <a:xfrm>
            <a:off x="680383" y="4751646"/>
            <a:ext cx="5436900" cy="3888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1" name="Google Shape;36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9:notes"/>
          <p:cNvSpPr txBox="1">
            <a:spLocks noGrp="1"/>
          </p:cNvSpPr>
          <p:nvPr>
            <p:ph type="body" idx="1"/>
          </p:nvPr>
        </p:nvSpPr>
        <p:spPr>
          <a:xfrm>
            <a:off x="680383" y="4751646"/>
            <a:ext cx="5436900" cy="3888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3" name="Google Shape;40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>
  <p:cSld name="Diapositiva de título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3200"/>
              <a:buFont typeface="Calibri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1" name="Google Shape;261;p1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</p:sp>
      <p:sp>
        <p:nvSpPr>
          <p:cNvPr id="262" name="Google Shape;262;p1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63" name="Google Shape;263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4" name="Google Shape;264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5" name="Google Shape;265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12"/>
          <p:cNvSpPr txBox="1">
            <a:spLocks noGrp="1"/>
          </p:cNvSpPr>
          <p:nvPr>
            <p:ph type="title"/>
          </p:nvPr>
        </p:nvSpPr>
        <p:spPr>
          <a:xfrm>
            <a:off x="838200" y="970384"/>
            <a:ext cx="10515600" cy="6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8" name="Google Shape;268;p12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9" name="Google Shape;269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0" name="Google Shape;270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1" name="Google Shape;271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3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4" name="Google Shape;274;p13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5" name="Google Shape;275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6" name="Google Shape;276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7" name="Google Shape;277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ítulo y objetos">
  <p:cSld name="1_Título y objetos"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0" name="Google Shape;280;p14"/>
          <p:cNvSpPr txBox="1">
            <a:spLocks noGrp="1"/>
          </p:cNvSpPr>
          <p:nvPr>
            <p:ph type="title"/>
          </p:nvPr>
        </p:nvSpPr>
        <p:spPr>
          <a:xfrm>
            <a:off x="838200" y="970384"/>
            <a:ext cx="10515600" cy="6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3800"/>
              <a:buFont typeface="Calibri"/>
              <a:buNone/>
              <a:defRPr>
                <a:solidFill>
                  <a:srgbClr val="0070C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1" name="Google Shape;281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2" name="Google Shape;282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3" name="Google Shape;283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"/>
          <p:cNvSpPr txBox="1">
            <a:spLocks noGrp="1"/>
          </p:cNvSpPr>
          <p:nvPr>
            <p:ph type="title"/>
          </p:nvPr>
        </p:nvSpPr>
        <p:spPr>
          <a:xfrm>
            <a:off x="838200" y="970384"/>
            <a:ext cx="10515600" cy="72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1" name="Google Shape;211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2" name="Google Shape;212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ítulo y objetos">
  <p:cSld name="2_Título y objeto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4"/>
          <p:cNvSpPr txBox="1">
            <a:spLocks noGrp="1"/>
          </p:cNvSpPr>
          <p:nvPr>
            <p:ph type="title"/>
          </p:nvPr>
        </p:nvSpPr>
        <p:spPr>
          <a:xfrm>
            <a:off x="838200" y="970384"/>
            <a:ext cx="10515600" cy="72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8" name="Google Shape;218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9" name="Google Shape;219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3" name="Google Shape;223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6000"/>
              <a:buFont typeface="Calibri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28" name="Google Shape;228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7"/>
          <p:cNvSpPr txBox="1">
            <a:spLocks noGrp="1"/>
          </p:cNvSpPr>
          <p:nvPr>
            <p:ph type="title"/>
          </p:nvPr>
        </p:nvSpPr>
        <p:spPr>
          <a:xfrm>
            <a:off x="838200" y="970384"/>
            <a:ext cx="10515600" cy="6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4" name="Google Shape;234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5" name="Google Shape;235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6" name="Google Shape;236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7" name="Google Shape;237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0" name="Google Shape;240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41" name="Google Shape;241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2" name="Google Shape;242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43" name="Google Shape;243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4" name="Google Shape;244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5" name="Google Shape;245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9"/>
          <p:cNvSpPr txBox="1">
            <a:spLocks noGrp="1"/>
          </p:cNvSpPr>
          <p:nvPr>
            <p:ph type="title"/>
          </p:nvPr>
        </p:nvSpPr>
        <p:spPr>
          <a:xfrm>
            <a:off x="838200" y="970384"/>
            <a:ext cx="10515600" cy="6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9" name="Google Shape;249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0" name="Google Shape;250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1" name="Google Shape;251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3200"/>
              <a:buFont typeface="Calibri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4" name="Google Shape;254;p1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255" name="Google Shape;255;p1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56" name="Google Shape;256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7" name="Google Shape;257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8" name="Google Shape;258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5">
            <a:alphaModFix/>
          </a:blip>
          <a:stretch>
            <a:fillRect/>
          </a:stretch>
        </a:blip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"/>
          <p:cNvSpPr txBox="1">
            <a:spLocks noGrp="1"/>
          </p:cNvSpPr>
          <p:nvPr>
            <p:ph type="title"/>
          </p:nvPr>
        </p:nvSpPr>
        <p:spPr>
          <a:xfrm>
            <a:off x="838200" y="970384"/>
            <a:ext cx="10515600" cy="6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3800"/>
              <a:buFont typeface="Calibri"/>
              <a:buNone/>
              <a:defRPr sz="3800" b="1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1" name="Google Shape;20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2" name="Google Shape;20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3" name="Google Shape;20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4" name="Google Shape;20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15"/>
          <p:cNvSpPr txBox="1"/>
          <p:nvPr/>
        </p:nvSpPr>
        <p:spPr>
          <a:xfrm>
            <a:off x="2065255" y="-315747"/>
            <a:ext cx="7818300" cy="1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 Rounded"/>
              <a:buNone/>
            </a:pPr>
            <a:r>
              <a:rPr lang="es-CO" sz="4000" b="1" i="0" u="none" strike="noStrike" cap="none" dirty="0">
                <a:solidFill>
                  <a:schemeClr val="dk1"/>
                </a:solidFill>
                <a:latin typeface="Arial Rounded"/>
                <a:ea typeface="Arial Rounded"/>
                <a:cs typeface="Arial Rounded"/>
                <a:sym typeface="Arial Rounded"/>
              </a:rPr>
              <a:t>Tardeo con Egresados</a:t>
            </a:r>
            <a:endParaRPr sz="4000" b="1" i="0" u="none" strike="noStrike" cap="none" dirty="0">
              <a:solidFill>
                <a:schemeClr val="dk1"/>
              </a:solidFill>
              <a:latin typeface="Arial Rounded"/>
              <a:ea typeface="Arial Rounded"/>
              <a:cs typeface="Arial Rounded"/>
              <a:sym typeface="Arial Rounded"/>
            </a:endParaRPr>
          </a:p>
        </p:txBody>
      </p:sp>
      <p:sp>
        <p:nvSpPr>
          <p:cNvPr id="289" name="Google Shape;289;p15"/>
          <p:cNvSpPr txBox="1"/>
          <p:nvPr/>
        </p:nvSpPr>
        <p:spPr>
          <a:xfrm>
            <a:off x="248796" y="2310673"/>
            <a:ext cx="8864400" cy="86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Font typeface="Asap Medium"/>
              <a:buNone/>
            </a:pPr>
            <a:r>
              <a:rPr lang="es-CO" sz="3600" b="1" i="0" u="none" strike="noStrike" cap="none" dirty="0">
                <a:solidFill>
                  <a:schemeClr val="accent2"/>
                </a:solidFill>
                <a:latin typeface="Asap Medium"/>
                <a:ea typeface="Asap Medium"/>
                <a:cs typeface="Asap Medium"/>
                <a:sym typeface="Asap Medium"/>
              </a:rPr>
              <a:t>Proceso de fortalecimiento PDI 2020-2028 “Aquí construimos futuro” alineado con el programa de Gobierno Rectoral 2024 - 2028</a:t>
            </a:r>
            <a:endParaRPr dirty="0"/>
          </a:p>
        </p:txBody>
      </p:sp>
      <p:pic>
        <p:nvPicPr>
          <p:cNvPr id="290" name="Google Shape;290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72344" y="1151773"/>
            <a:ext cx="1892675" cy="1839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Google Shape;291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613194" y="3176773"/>
            <a:ext cx="540722" cy="8725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" name="Google Shape;292;p1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03587" y="2925967"/>
            <a:ext cx="1220580" cy="11233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p15"/>
          <p:cNvPicPr preferRelativeResize="0"/>
          <p:nvPr/>
        </p:nvPicPr>
        <p:blipFill rotWithShape="1">
          <a:blip r:embed="rId6">
            <a:alphaModFix/>
          </a:blip>
          <a:srcRect b="71087"/>
          <a:stretch/>
        </p:blipFill>
        <p:spPr>
          <a:xfrm>
            <a:off x="72301" y="3602940"/>
            <a:ext cx="5371715" cy="2761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Google Shape;294;p15"/>
          <p:cNvPicPr preferRelativeResize="0"/>
          <p:nvPr/>
        </p:nvPicPr>
        <p:blipFill rotWithShape="1">
          <a:blip r:embed="rId6">
            <a:alphaModFix/>
          </a:blip>
          <a:srcRect l="9077" t="55532" r="8773" b="23538"/>
          <a:stretch/>
        </p:blipFill>
        <p:spPr>
          <a:xfrm>
            <a:off x="5656351" y="2628920"/>
            <a:ext cx="3871697" cy="1714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57214" y="4439792"/>
            <a:ext cx="2345045" cy="2345045"/>
          </a:xfrm>
          <a:prstGeom prst="rect">
            <a:avLst/>
          </a:prstGeom>
        </p:spPr>
      </p:pic>
      <p:sp>
        <p:nvSpPr>
          <p:cNvPr id="11" name="Google Shape;300;p16"/>
          <p:cNvSpPr txBox="1"/>
          <p:nvPr/>
        </p:nvSpPr>
        <p:spPr>
          <a:xfrm>
            <a:off x="5868750" y="4983504"/>
            <a:ext cx="1492913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Registra la asistencia aquí:</a:t>
            </a:r>
            <a:endParaRPr sz="11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24"/>
          <p:cNvSpPr txBox="1">
            <a:spLocks noGrp="1"/>
          </p:cNvSpPr>
          <p:nvPr>
            <p:ph type="body" idx="1"/>
          </p:nvPr>
        </p:nvSpPr>
        <p:spPr>
          <a:xfrm>
            <a:off x="420254" y="1980409"/>
            <a:ext cx="11351400" cy="36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s-CO" b="1" dirty="0">
                <a:latin typeface="Arial"/>
                <a:ea typeface="Arial"/>
                <a:cs typeface="Arial"/>
                <a:sym typeface="Arial"/>
              </a:rPr>
              <a:t>Socializar</a:t>
            </a:r>
            <a:r>
              <a:rPr lang="es-CO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CO" b="1" dirty="0">
                <a:latin typeface="Arial"/>
                <a:ea typeface="Arial"/>
                <a:cs typeface="Arial"/>
                <a:sym typeface="Arial"/>
              </a:rPr>
              <a:t>las apuestas del programa Rectoral 2024 - 2028</a:t>
            </a:r>
            <a:endParaRPr dirty="0"/>
          </a:p>
          <a:p>
            <a:pPr marL="228600" lvl="0" indent="-228600" algn="just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s-CO" b="1" dirty="0">
                <a:latin typeface="Arial"/>
                <a:ea typeface="Arial"/>
                <a:cs typeface="Arial"/>
                <a:sym typeface="Arial"/>
              </a:rPr>
              <a:t>Identificar desde el estamento de egresados</a:t>
            </a:r>
            <a:r>
              <a:rPr lang="es-CO" dirty="0">
                <a:latin typeface="Arial"/>
                <a:ea typeface="Arial"/>
                <a:cs typeface="Arial"/>
                <a:sym typeface="Arial"/>
              </a:rPr>
              <a:t>, las principales </a:t>
            </a:r>
            <a:r>
              <a:rPr lang="es-CO" b="1" dirty="0">
                <a:latin typeface="Arial"/>
                <a:ea typeface="Arial"/>
                <a:cs typeface="Arial"/>
                <a:sym typeface="Arial"/>
              </a:rPr>
              <a:t>acciones a implementar desde el eje temático de Egresados del programa de gobierno del Rector,</a:t>
            </a:r>
            <a:r>
              <a:rPr lang="es-CO" dirty="0">
                <a:latin typeface="Arial"/>
                <a:ea typeface="Arial"/>
                <a:cs typeface="Arial"/>
                <a:sym typeface="Arial"/>
              </a:rPr>
              <a:t> en el Marco del proceso de </a:t>
            </a:r>
            <a:r>
              <a:rPr lang="es-CO" b="1" dirty="0">
                <a:latin typeface="Arial"/>
                <a:ea typeface="Arial"/>
                <a:cs typeface="Arial"/>
                <a:sym typeface="Arial"/>
              </a:rPr>
              <a:t>alineación del programa de Gobierno Rectoral con el PDI 2024 – 2028</a:t>
            </a:r>
            <a:r>
              <a:rPr lang="es-CO" dirty="0">
                <a:latin typeface="Arial"/>
                <a:ea typeface="Arial"/>
                <a:cs typeface="Arial"/>
                <a:sym typeface="Arial"/>
              </a:rPr>
              <a:t>, teniendo en cuentas las </a:t>
            </a:r>
            <a:r>
              <a:rPr lang="es-CO" b="1" dirty="0">
                <a:latin typeface="Arial"/>
                <a:ea typeface="Arial"/>
                <a:cs typeface="Arial"/>
                <a:sym typeface="Arial"/>
              </a:rPr>
              <a:t>disponibilidades presupuestales. 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" name="Google Shape;412;p24"/>
          <p:cNvSpPr/>
          <p:nvPr/>
        </p:nvSpPr>
        <p:spPr>
          <a:xfrm>
            <a:off x="2499763" y="483056"/>
            <a:ext cx="6563400" cy="9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800" b="1">
                <a:solidFill>
                  <a:schemeClr val="dk1"/>
                </a:solidFill>
                <a:latin typeface="Arial Rounded"/>
                <a:ea typeface="Arial Rounded"/>
                <a:cs typeface="Arial Rounded"/>
                <a:sym typeface="Arial Rounded"/>
              </a:rPr>
              <a:t>OBJETIVOS MESA CON EGRESADOS</a:t>
            </a:r>
            <a:endParaRPr sz="2800" b="1">
              <a:solidFill>
                <a:schemeClr val="dk1"/>
              </a:solidFill>
              <a:latin typeface="Arial Rounded"/>
              <a:ea typeface="Arial Rounded"/>
              <a:cs typeface="Arial Rounded"/>
              <a:sym typeface="Arial Rounde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25"/>
          <p:cNvSpPr txBox="1"/>
          <p:nvPr/>
        </p:nvSpPr>
        <p:spPr>
          <a:xfrm>
            <a:off x="457200" y="3507854"/>
            <a:ext cx="8335298" cy="1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 Rounded"/>
              <a:buNone/>
            </a:pPr>
            <a:r>
              <a:rPr lang="es-CO" sz="6000" b="1" dirty="0">
                <a:solidFill>
                  <a:schemeClr val="dk1"/>
                </a:solidFill>
                <a:latin typeface="Arial Rounded"/>
                <a:ea typeface="Arial Rounded"/>
                <a:cs typeface="Arial Rounded"/>
                <a:sym typeface="Arial Rounded"/>
              </a:rPr>
              <a:t>Saludo y presentación programa de gobierno</a:t>
            </a:r>
            <a:endParaRPr sz="6000" b="1" dirty="0">
              <a:solidFill>
                <a:schemeClr val="dk1"/>
              </a:solidFill>
              <a:latin typeface="Arial Rounded"/>
              <a:ea typeface="Arial Rounded"/>
              <a:cs typeface="Arial Rounded"/>
              <a:sym typeface="Arial Rounded"/>
            </a:endParaRPr>
          </a:p>
        </p:txBody>
      </p:sp>
      <p:pic>
        <p:nvPicPr>
          <p:cNvPr id="418" name="Google Shape;418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87845" y="1611167"/>
            <a:ext cx="1892675" cy="1839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19" name="Google Shape;419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184547" y="3535244"/>
            <a:ext cx="695972" cy="11230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0" name="Google Shape;420;p2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713602" y="3605931"/>
            <a:ext cx="1220580" cy="11233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26"/>
          <p:cNvSpPr txBox="1"/>
          <p:nvPr/>
        </p:nvSpPr>
        <p:spPr>
          <a:xfrm>
            <a:off x="676279" y="1250119"/>
            <a:ext cx="8790600" cy="561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lang="es-CO" sz="1600" b="1" dirty="0">
                <a:solidFill>
                  <a:srgbClr val="1F4D78"/>
                </a:solidFill>
                <a:latin typeface="Arial"/>
                <a:ea typeface="Arial"/>
                <a:cs typeface="Arial"/>
                <a:sym typeface="Arial"/>
              </a:rPr>
              <a:t>Bolsa de Empleo</a:t>
            </a:r>
            <a:endParaRPr sz="1600" b="1" dirty="0">
              <a:solidFill>
                <a:srgbClr val="1F4D7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∙"/>
            </a:pPr>
            <a:r>
              <a:rPr lang="es-CO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Continuar el fortalecimiento de la Bolsa de Empleo UTP y su relación con el contexto para el mejoramiento de las condiciones laborales de los egresados.</a:t>
            </a:r>
            <a:endParaRPr sz="16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7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s-CO" sz="1600" b="1" dirty="0">
                <a:solidFill>
                  <a:srgbClr val="1F4D78"/>
                </a:solidFill>
                <a:latin typeface="Arial"/>
                <a:ea typeface="Arial"/>
                <a:cs typeface="Arial"/>
                <a:sym typeface="Arial"/>
              </a:rPr>
              <a:t>Capacitación y actualización profesional</a:t>
            </a:r>
            <a:endParaRPr sz="1600" b="1" dirty="0">
              <a:solidFill>
                <a:srgbClr val="1F4D7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∙"/>
            </a:pPr>
            <a:r>
              <a:rPr lang="es-CO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Brindar oportunidades de educación continua y capacitación a los egresados UTP.</a:t>
            </a:r>
            <a:endParaRPr sz="16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∙"/>
            </a:pPr>
            <a:r>
              <a:rPr lang="es-CO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Promover el acceso de nuestros egresados a todos los programas de formación posgraduada.</a:t>
            </a:r>
            <a:endParaRPr dirty="0"/>
          </a:p>
          <a:p>
            <a:pPr marL="0" marR="0" lvl="0" indent="0" algn="just" rtl="0">
              <a:lnSpc>
                <a:spcPct val="107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s-CO" sz="1600" b="1" dirty="0">
                <a:solidFill>
                  <a:srgbClr val="1F4D78"/>
                </a:solidFill>
                <a:latin typeface="Arial"/>
                <a:ea typeface="Arial"/>
                <a:cs typeface="Arial"/>
                <a:sym typeface="Arial"/>
              </a:rPr>
              <a:t>Bienestar</a:t>
            </a:r>
            <a:endParaRPr sz="1600" b="1" dirty="0">
              <a:solidFill>
                <a:srgbClr val="1F4D7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∙"/>
            </a:pPr>
            <a:r>
              <a:rPr lang="es-CO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Propender para que los Egresados puedan hacer uso y disfrute de los escenarios de recreación y deporte.</a:t>
            </a:r>
            <a:endParaRPr sz="16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∙"/>
            </a:pPr>
            <a:r>
              <a:rPr lang="es-CO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Generar descuentos para el uso de espacios de apropiación social por parte de los egresados.</a:t>
            </a:r>
            <a:endParaRPr sz="16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∙"/>
            </a:pPr>
            <a:r>
              <a:rPr lang="es-CO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Acompañar lo procesos de encuentro de los egresados, tales como la Convención de Egresados</a:t>
            </a:r>
            <a:endParaRPr sz="16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7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s-CO" sz="1600" b="1" dirty="0">
                <a:solidFill>
                  <a:srgbClr val="1F4D78"/>
                </a:solidFill>
                <a:latin typeface="Arial"/>
                <a:ea typeface="Arial"/>
                <a:cs typeface="Arial"/>
                <a:sym typeface="Arial"/>
              </a:rPr>
              <a:t>Emprendimiento</a:t>
            </a:r>
            <a:endParaRPr sz="1600" b="1" dirty="0">
              <a:solidFill>
                <a:srgbClr val="1F4D7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∙"/>
            </a:pPr>
            <a:r>
              <a:rPr lang="es-CO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Fortalecer las acciones orientadas hacia los egresados enmarcados en la ruta de emprendimiento Barranqueros.</a:t>
            </a:r>
            <a:endParaRPr sz="16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41300" algn="just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endParaRPr sz="16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6" name="Google Shape;426;p26"/>
          <p:cNvSpPr/>
          <p:nvPr/>
        </p:nvSpPr>
        <p:spPr>
          <a:xfrm rot="-5534879" flipH="1">
            <a:off x="774645" y="688323"/>
            <a:ext cx="627837" cy="808670"/>
          </a:xfrm>
          <a:custGeom>
            <a:avLst/>
            <a:gdLst/>
            <a:ahLst/>
            <a:cxnLst/>
            <a:rect l="l" t="t" r="r" b="b"/>
            <a:pathLst>
              <a:path w="19981" h="25161" extrusionOk="0">
                <a:moveTo>
                  <a:pt x="19980" y="1"/>
                </a:moveTo>
                <a:lnTo>
                  <a:pt x="19980" y="1"/>
                </a:lnTo>
                <a:cubicBezTo>
                  <a:pt x="13449" y="274"/>
                  <a:pt x="6918" y="644"/>
                  <a:pt x="386" y="821"/>
                </a:cubicBezTo>
                <a:lnTo>
                  <a:pt x="338" y="821"/>
                </a:lnTo>
                <a:cubicBezTo>
                  <a:pt x="402" y="2832"/>
                  <a:pt x="193" y="4875"/>
                  <a:pt x="145" y="6886"/>
                </a:cubicBezTo>
                <a:cubicBezTo>
                  <a:pt x="81" y="8913"/>
                  <a:pt x="32" y="10940"/>
                  <a:pt x="16" y="12967"/>
                </a:cubicBezTo>
                <a:cubicBezTo>
                  <a:pt x="0" y="14994"/>
                  <a:pt x="0" y="17020"/>
                  <a:pt x="16" y="19047"/>
                </a:cubicBezTo>
                <a:cubicBezTo>
                  <a:pt x="16" y="20093"/>
                  <a:pt x="32" y="21123"/>
                  <a:pt x="65" y="22168"/>
                </a:cubicBezTo>
                <a:cubicBezTo>
                  <a:pt x="81" y="23150"/>
                  <a:pt x="161" y="24179"/>
                  <a:pt x="113" y="25160"/>
                </a:cubicBezTo>
                <a:cubicBezTo>
                  <a:pt x="3355" y="24970"/>
                  <a:pt x="6608" y="24889"/>
                  <a:pt x="9862" y="24889"/>
                </a:cubicBezTo>
                <a:cubicBezTo>
                  <a:pt x="13196" y="24889"/>
                  <a:pt x="16530" y="24974"/>
                  <a:pt x="19851" y="25112"/>
                </a:cubicBezTo>
                <a:cubicBezTo>
                  <a:pt x="19867" y="25112"/>
                  <a:pt x="19884" y="25112"/>
                  <a:pt x="19916" y="25128"/>
                </a:cubicBezTo>
                <a:cubicBezTo>
                  <a:pt x="19755" y="20913"/>
                  <a:pt x="19819" y="16683"/>
                  <a:pt x="19787" y="12468"/>
                </a:cubicBezTo>
                <a:cubicBezTo>
                  <a:pt x="19771" y="8301"/>
                  <a:pt x="19658" y="4135"/>
                  <a:pt x="19980" y="1"/>
                </a:cubicBezTo>
                <a:close/>
              </a:path>
            </a:pathLst>
          </a:custGeom>
          <a:solidFill>
            <a:srgbClr val="00B0F0"/>
          </a:solidFill>
          <a:ln w="9525" cap="flat" cmpd="sng">
            <a:solidFill>
              <a:srgbClr val="30333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7" name="Google Shape;427;p26"/>
          <p:cNvSpPr txBox="1"/>
          <p:nvPr/>
        </p:nvSpPr>
        <p:spPr>
          <a:xfrm>
            <a:off x="1504939" y="793196"/>
            <a:ext cx="6097500" cy="6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Egresados</a:t>
            </a:r>
            <a:endParaRPr/>
          </a:p>
        </p:txBody>
      </p:sp>
      <p:sp>
        <p:nvSpPr>
          <p:cNvPr id="428" name="Google Shape;428;p26"/>
          <p:cNvSpPr txBox="1"/>
          <p:nvPr/>
        </p:nvSpPr>
        <p:spPr>
          <a:xfrm>
            <a:off x="830398" y="954779"/>
            <a:ext cx="550800" cy="42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1200"/>
              </a:spcAft>
              <a:buClr>
                <a:schemeClr val="lt1"/>
              </a:buClr>
              <a:buSzPts val="3600"/>
              <a:buFont typeface="Architects Daughter"/>
              <a:buNone/>
            </a:pPr>
            <a:r>
              <a:rPr lang="es-CO" sz="3600" b="1">
                <a:solidFill>
                  <a:schemeClr val="lt1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4</a:t>
            </a:r>
            <a:endParaRPr sz="3600" b="1">
              <a:solidFill>
                <a:schemeClr val="lt1"/>
              </a:solidFill>
              <a:latin typeface="Architects Daughter"/>
              <a:ea typeface="Architects Daughter"/>
              <a:cs typeface="Architects Daughter"/>
              <a:sym typeface="Architects Daughter"/>
            </a:endParaRPr>
          </a:p>
        </p:txBody>
      </p:sp>
      <p:grpSp>
        <p:nvGrpSpPr>
          <p:cNvPr id="429" name="Google Shape;429;p26"/>
          <p:cNvGrpSpPr/>
          <p:nvPr/>
        </p:nvGrpSpPr>
        <p:grpSpPr>
          <a:xfrm>
            <a:off x="9697852" y="1893176"/>
            <a:ext cx="2152808" cy="3593456"/>
            <a:chOff x="4959750" y="3243250"/>
            <a:chExt cx="1169750" cy="2233625"/>
          </a:xfrm>
        </p:grpSpPr>
        <p:sp>
          <p:nvSpPr>
            <p:cNvPr id="430" name="Google Shape;430;p26"/>
            <p:cNvSpPr/>
            <p:nvPr/>
          </p:nvSpPr>
          <p:spPr>
            <a:xfrm>
              <a:off x="4959750" y="5397700"/>
              <a:ext cx="1169750" cy="79175"/>
            </a:xfrm>
            <a:custGeom>
              <a:avLst/>
              <a:gdLst/>
              <a:ahLst/>
              <a:cxnLst/>
              <a:rect l="l" t="t" r="r" b="b"/>
              <a:pathLst>
                <a:path w="46790" h="3167" extrusionOk="0">
                  <a:moveTo>
                    <a:pt x="23399" y="1"/>
                  </a:moveTo>
                  <a:lnTo>
                    <a:pt x="21000" y="10"/>
                  </a:lnTo>
                  <a:lnTo>
                    <a:pt x="18681" y="36"/>
                  </a:lnTo>
                  <a:lnTo>
                    <a:pt x="16440" y="71"/>
                  </a:lnTo>
                  <a:lnTo>
                    <a:pt x="14288" y="124"/>
                  </a:lnTo>
                  <a:lnTo>
                    <a:pt x="12242" y="195"/>
                  </a:lnTo>
                  <a:lnTo>
                    <a:pt x="10319" y="274"/>
                  </a:lnTo>
                  <a:lnTo>
                    <a:pt x="8511" y="362"/>
                  </a:lnTo>
                  <a:lnTo>
                    <a:pt x="6853" y="468"/>
                  </a:lnTo>
                  <a:lnTo>
                    <a:pt x="6077" y="521"/>
                  </a:lnTo>
                  <a:lnTo>
                    <a:pt x="5345" y="574"/>
                  </a:lnTo>
                  <a:lnTo>
                    <a:pt x="4648" y="636"/>
                  </a:lnTo>
                  <a:lnTo>
                    <a:pt x="3996" y="697"/>
                  </a:lnTo>
                  <a:lnTo>
                    <a:pt x="3387" y="768"/>
                  </a:lnTo>
                  <a:lnTo>
                    <a:pt x="2823" y="830"/>
                  </a:lnTo>
                  <a:lnTo>
                    <a:pt x="2311" y="900"/>
                  </a:lnTo>
                  <a:lnTo>
                    <a:pt x="1844" y="971"/>
                  </a:lnTo>
                  <a:lnTo>
                    <a:pt x="1420" y="1041"/>
                  </a:lnTo>
                  <a:lnTo>
                    <a:pt x="1050" y="1112"/>
                  </a:lnTo>
                  <a:lnTo>
                    <a:pt x="741" y="1191"/>
                  </a:lnTo>
                  <a:lnTo>
                    <a:pt x="477" y="1262"/>
                  </a:lnTo>
                  <a:lnTo>
                    <a:pt x="371" y="1306"/>
                  </a:lnTo>
                  <a:lnTo>
                    <a:pt x="274" y="1341"/>
                  </a:lnTo>
                  <a:lnTo>
                    <a:pt x="186" y="1385"/>
                  </a:lnTo>
                  <a:lnTo>
                    <a:pt x="124" y="1421"/>
                  </a:lnTo>
                  <a:lnTo>
                    <a:pt x="71" y="1465"/>
                  </a:lnTo>
                  <a:lnTo>
                    <a:pt x="36" y="1500"/>
                  </a:lnTo>
                  <a:lnTo>
                    <a:pt x="9" y="1544"/>
                  </a:lnTo>
                  <a:lnTo>
                    <a:pt x="0" y="1588"/>
                  </a:lnTo>
                  <a:lnTo>
                    <a:pt x="9" y="1624"/>
                  </a:lnTo>
                  <a:lnTo>
                    <a:pt x="36" y="1668"/>
                  </a:lnTo>
                  <a:lnTo>
                    <a:pt x="71" y="1703"/>
                  </a:lnTo>
                  <a:lnTo>
                    <a:pt x="124" y="1747"/>
                  </a:lnTo>
                  <a:lnTo>
                    <a:pt x="186" y="1782"/>
                  </a:lnTo>
                  <a:lnTo>
                    <a:pt x="274" y="1826"/>
                  </a:lnTo>
                  <a:lnTo>
                    <a:pt x="371" y="1862"/>
                  </a:lnTo>
                  <a:lnTo>
                    <a:pt x="477" y="1906"/>
                  </a:lnTo>
                  <a:lnTo>
                    <a:pt x="741" y="1976"/>
                  </a:lnTo>
                  <a:lnTo>
                    <a:pt x="1050" y="2056"/>
                  </a:lnTo>
                  <a:lnTo>
                    <a:pt x="1420" y="2126"/>
                  </a:lnTo>
                  <a:lnTo>
                    <a:pt x="1844" y="2197"/>
                  </a:lnTo>
                  <a:lnTo>
                    <a:pt x="2311" y="2267"/>
                  </a:lnTo>
                  <a:lnTo>
                    <a:pt x="2823" y="2338"/>
                  </a:lnTo>
                  <a:lnTo>
                    <a:pt x="3387" y="2400"/>
                  </a:lnTo>
                  <a:lnTo>
                    <a:pt x="3996" y="2470"/>
                  </a:lnTo>
                  <a:lnTo>
                    <a:pt x="4648" y="2532"/>
                  </a:lnTo>
                  <a:lnTo>
                    <a:pt x="5345" y="2594"/>
                  </a:lnTo>
                  <a:lnTo>
                    <a:pt x="6077" y="2647"/>
                  </a:lnTo>
                  <a:lnTo>
                    <a:pt x="6853" y="2700"/>
                  </a:lnTo>
                  <a:lnTo>
                    <a:pt x="8511" y="2805"/>
                  </a:lnTo>
                  <a:lnTo>
                    <a:pt x="10319" y="2894"/>
                  </a:lnTo>
                  <a:lnTo>
                    <a:pt x="12242" y="2973"/>
                  </a:lnTo>
                  <a:lnTo>
                    <a:pt x="14288" y="3044"/>
                  </a:lnTo>
                  <a:lnTo>
                    <a:pt x="16440" y="3096"/>
                  </a:lnTo>
                  <a:lnTo>
                    <a:pt x="18681" y="3132"/>
                  </a:lnTo>
                  <a:lnTo>
                    <a:pt x="21000" y="3158"/>
                  </a:lnTo>
                  <a:lnTo>
                    <a:pt x="23399" y="3167"/>
                  </a:lnTo>
                  <a:lnTo>
                    <a:pt x="25789" y="3158"/>
                  </a:lnTo>
                  <a:lnTo>
                    <a:pt x="28109" y="3132"/>
                  </a:lnTo>
                  <a:lnTo>
                    <a:pt x="30349" y="3096"/>
                  </a:lnTo>
                  <a:lnTo>
                    <a:pt x="32501" y="3044"/>
                  </a:lnTo>
                  <a:lnTo>
                    <a:pt x="34547" y="2973"/>
                  </a:lnTo>
                  <a:lnTo>
                    <a:pt x="36479" y="2894"/>
                  </a:lnTo>
                  <a:lnTo>
                    <a:pt x="38278" y="2805"/>
                  </a:lnTo>
                  <a:lnTo>
                    <a:pt x="39936" y="2700"/>
                  </a:lnTo>
                  <a:lnTo>
                    <a:pt x="40712" y="2647"/>
                  </a:lnTo>
                  <a:lnTo>
                    <a:pt x="41445" y="2594"/>
                  </a:lnTo>
                  <a:lnTo>
                    <a:pt x="42141" y="2532"/>
                  </a:lnTo>
                  <a:lnTo>
                    <a:pt x="42794" y="2470"/>
                  </a:lnTo>
                  <a:lnTo>
                    <a:pt x="43403" y="2400"/>
                  </a:lnTo>
                  <a:lnTo>
                    <a:pt x="43967" y="2338"/>
                  </a:lnTo>
                  <a:lnTo>
                    <a:pt x="44479" y="2267"/>
                  </a:lnTo>
                  <a:lnTo>
                    <a:pt x="44955" y="2197"/>
                  </a:lnTo>
                  <a:lnTo>
                    <a:pt x="45369" y="2126"/>
                  </a:lnTo>
                  <a:lnTo>
                    <a:pt x="45740" y="2056"/>
                  </a:lnTo>
                  <a:lnTo>
                    <a:pt x="46057" y="1976"/>
                  </a:lnTo>
                  <a:lnTo>
                    <a:pt x="46313" y="1906"/>
                  </a:lnTo>
                  <a:lnTo>
                    <a:pt x="46428" y="1862"/>
                  </a:lnTo>
                  <a:lnTo>
                    <a:pt x="46516" y="1826"/>
                  </a:lnTo>
                  <a:lnTo>
                    <a:pt x="46604" y="1782"/>
                  </a:lnTo>
                  <a:lnTo>
                    <a:pt x="46666" y="1747"/>
                  </a:lnTo>
                  <a:lnTo>
                    <a:pt x="46719" y="1703"/>
                  </a:lnTo>
                  <a:lnTo>
                    <a:pt x="46763" y="1668"/>
                  </a:lnTo>
                  <a:lnTo>
                    <a:pt x="46781" y="1624"/>
                  </a:lnTo>
                  <a:lnTo>
                    <a:pt x="46789" y="1588"/>
                  </a:lnTo>
                  <a:lnTo>
                    <a:pt x="46781" y="1544"/>
                  </a:lnTo>
                  <a:lnTo>
                    <a:pt x="46763" y="1500"/>
                  </a:lnTo>
                  <a:lnTo>
                    <a:pt x="46719" y="1465"/>
                  </a:lnTo>
                  <a:lnTo>
                    <a:pt x="46666" y="1421"/>
                  </a:lnTo>
                  <a:lnTo>
                    <a:pt x="46604" y="1385"/>
                  </a:lnTo>
                  <a:lnTo>
                    <a:pt x="46516" y="1341"/>
                  </a:lnTo>
                  <a:lnTo>
                    <a:pt x="46428" y="1306"/>
                  </a:lnTo>
                  <a:lnTo>
                    <a:pt x="46313" y="1262"/>
                  </a:lnTo>
                  <a:lnTo>
                    <a:pt x="46057" y="1191"/>
                  </a:lnTo>
                  <a:lnTo>
                    <a:pt x="45740" y="1112"/>
                  </a:lnTo>
                  <a:lnTo>
                    <a:pt x="45369" y="1041"/>
                  </a:lnTo>
                  <a:lnTo>
                    <a:pt x="44955" y="971"/>
                  </a:lnTo>
                  <a:lnTo>
                    <a:pt x="44479" y="900"/>
                  </a:lnTo>
                  <a:lnTo>
                    <a:pt x="43967" y="830"/>
                  </a:lnTo>
                  <a:lnTo>
                    <a:pt x="43403" y="768"/>
                  </a:lnTo>
                  <a:lnTo>
                    <a:pt x="42794" y="697"/>
                  </a:lnTo>
                  <a:lnTo>
                    <a:pt x="42141" y="636"/>
                  </a:lnTo>
                  <a:lnTo>
                    <a:pt x="41445" y="574"/>
                  </a:lnTo>
                  <a:lnTo>
                    <a:pt x="40712" y="521"/>
                  </a:lnTo>
                  <a:lnTo>
                    <a:pt x="39936" y="468"/>
                  </a:lnTo>
                  <a:lnTo>
                    <a:pt x="38278" y="362"/>
                  </a:lnTo>
                  <a:lnTo>
                    <a:pt x="36479" y="274"/>
                  </a:lnTo>
                  <a:lnTo>
                    <a:pt x="34547" y="195"/>
                  </a:lnTo>
                  <a:lnTo>
                    <a:pt x="32501" y="124"/>
                  </a:lnTo>
                  <a:lnTo>
                    <a:pt x="30349" y="71"/>
                  </a:lnTo>
                  <a:lnTo>
                    <a:pt x="28109" y="36"/>
                  </a:lnTo>
                  <a:lnTo>
                    <a:pt x="25789" y="10"/>
                  </a:lnTo>
                  <a:lnTo>
                    <a:pt x="23399" y="1"/>
                  </a:lnTo>
                  <a:close/>
                </a:path>
              </a:pathLst>
            </a:custGeom>
            <a:solidFill>
              <a:srgbClr val="666666">
                <a:alpha val="12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1" name="Google Shape;431;p26"/>
            <p:cNvSpPr/>
            <p:nvPr/>
          </p:nvSpPr>
          <p:spPr>
            <a:xfrm>
              <a:off x="5637325" y="3546875"/>
              <a:ext cx="101675" cy="101675"/>
            </a:xfrm>
            <a:custGeom>
              <a:avLst/>
              <a:gdLst/>
              <a:ahLst/>
              <a:cxnLst/>
              <a:rect l="l" t="t" r="r" b="b"/>
              <a:pathLst>
                <a:path w="4067" h="4067" extrusionOk="0">
                  <a:moveTo>
                    <a:pt x="1932" y="0"/>
                  </a:moveTo>
                  <a:lnTo>
                    <a:pt x="1826" y="9"/>
                  </a:lnTo>
                  <a:lnTo>
                    <a:pt x="1623" y="44"/>
                  </a:lnTo>
                  <a:lnTo>
                    <a:pt x="1429" y="88"/>
                  </a:lnTo>
                  <a:lnTo>
                    <a:pt x="1244" y="159"/>
                  </a:lnTo>
                  <a:lnTo>
                    <a:pt x="1068" y="247"/>
                  </a:lnTo>
                  <a:lnTo>
                    <a:pt x="900" y="344"/>
                  </a:lnTo>
                  <a:lnTo>
                    <a:pt x="741" y="468"/>
                  </a:lnTo>
                  <a:lnTo>
                    <a:pt x="600" y="600"/>
                  </a:lnTo>
                  <a:lnTo>
                    <a:pt x="468" y="741"/>
                  </a:lnTo>
                  <a:lnTo>
                    <a:pt x="345" y="900"/>
                  </a:lnTo>
                  <a:lnTo>
                    <a:pt x="247" y="1067"/>
                  </a:lnTo>
                  <a:lnTo>
                    <a:pt x="159" y="1244"/>
                  </a:lnTo>
                  <a:lnTo>
                    <a:pt x="89" y="1429"/>
                  </a:lnTo>
                  <a:lnTo>
                    <a:pt x="45" y="1623"/>
                  </a:lnTo>
                  <a:lnTo>
                    <a:pt x="9" y="1826"/>
                  </a:lnTo>
                  <a:lnTo>
                    <a:pt x="1" y="1932"/>
                  </a:lnTo>
                  <a:lnTo>
                    <a:pt x="1" y="2038"/>
                  </a:lnTo>
                  <a:lnTo>
                    <a:pt x="1" y="2143"/>
                  </a:lnTo>
                  <a:lnTo>
                    <a:pt x="9" y="2240"/>
                  </a:lnTo>
                  <a:lnTo>
                    <a:pt x="45" y="2443"/>
                  </a:lnTo>
                  <a:lnTo>
                    <a:pt x="89" y="2637"/>
                  </a:lnTo>
                  <a:lnTo>
                    <a:pt x="159" y="2823"/>
                  </a:lnTo>
                  <a:lnTo>
                    <a:pt x="247" y="3008"/>
                  </a:lnTo>
                  <a:lnTo>
                    <a:pt x="345" y="3175"/>
                  </a:lnTo>
                  <a:lnTo>
                    <a:pt x="468" y="3325"/>
                  </a:lnTo>
                  <a:lnTo>
                    <a:pt x="600" y="3475"/>
                  </a:lnTo>
                  <a:lnTo>
                    <a:pt x="741" y="3607"/>
                  </a:lnTo>
                  <a:lnTo>
                    <a:pt x="900" y="3722"/>
                  </a:lnTo>
                  <a:lnTo>
                    <a:pt x="1068" y="3819"/>
                  </a:lnTo>
                  <a:lnTo>
                    <a:pt x="1244" y="3907"/>
                  </a:lnTo>
                  <a:lnTo>
                    <a:pt x="1429" y="3978"/>
                  </a:lnTo>
                  <a:lnTo>
                    <a:pt x="1623" y="4031"/>
                  </a:lnTo>
                  <a:lnTo>
                    <a:pt x="1826" y="4057"/>
                  </a:lnTo>
                  <a:lnTo>
                    <a:pt x="1932" y="4066"/>
                  </a:lnTo>
                  <a:lnTo>
                    <a:pt x="2135" y="4066"/>
                  </a:lnTo>
                  <a:lnTo>
                    <a:pt x="2241" y="4057"/>
                  </a:lnTo>
                  <a:lnTo>
                    <a:pt x="2444" y="4031"/>
                  </a:lnTo>
                  <a:lnTo>
                    <a:pt x="2638" y="3978"/>
                  </a:lnTo>
                  <a:lnTo>
                    <a:pt x="2823" y="3907"/>
                  </a:lnTo>
                  <a:lnTo>
                    <a:pt x="3008" y="3819"/>
                  </a:lnTo>
                  <a:lnTo>
                    <a:pt x="3176" y="3722"/>
                  </a:lnTo>
                  <a:lnTo>
                    <a:pt x="3326" y="3607"/>
                  </a:lnTo>
                  <a:lnTo>
                    <a:pt x="3476" y="3475"/>
                  </a:lnTo>
                  <a:lnTo>
                    <a:pt x="3608" y="3325"/>
                  </a:lnTo>
                  <a:lnTo>
                    <a:pt x="3722" y="3175"/>
                  </a:lnTo>
                  <a:lnTo>
                    <a:pt x="3820" y="3008"/>
                  </a:lnTo>
                  <a:lnTo>
                    <a:pt x="3908" y="2823"/>
                  </a:lnTo>
                  <a:lnTo>
                    <a:pt x="3978" y="2637"/>
                  </a:lnTo>
                  <a:lnTo>
                    <a:pt x="4031" y="2443"/>
                  </a:lnTo>
                  <a:lnTo>
                    <a:pt x="4058" y="2240"/>
                  </a:lnTo>
                  <a:lnTo>
                    <a:pt x="4066" y="2143"/>
                  </a:lnTo>
                  <a:lnTo>
                    <a:pt x="4066" y="2038"/>
                  </a:lnTo>
                  <a:lnTo>
                    <a:pt x="4066" y="1932"/>
                  </a:lnTo>
                  <a:lnTo>
                    <a:pt x="4058" y="1826"/>
                  </a:lnTo>
                  <a:lnTo>
                    <a:pt x="4031" y="1623"/>
                  </a:lnTo>
                  <a:lnTo>
                    <a:pt x="3978" y="1429"/>
                  </a:lnTo>
                  <a:lnTo>
                    <a:pt x="3908" y="1244"/>
                  </a:lnTo>
                  <a:lnTo>
                    <a:pt x="3820" y="1067"/>
                  </a:lnTo>
                  <a:lnTo>
                    <a:pt x="3722" y="900"/>
                  </a:lnTo>
                  <a:lnTo>
                    <a:pt x="3608" y="741"/>
                  </a:lnTo>
                  <a:lnTo>
                    <a:pt x="3476" y="600"/>
                  </a:lnTo>
                  <a:lnTo>
                    <a:pt x="3326" y="468"/>
                  </a:lnTo>
                  <a:lnTo>
                    <a:pt x="3176" y="344"/>
                  </a:lnTo>
                  <a:lnTo>
                    <a:pt x="3008" y="247"/>
                  </a:lnTo>
                  <a:lnTo>
                    <a:pt x="2823" y="159"/>
                  </a:lnTo>
                  <a:lnTo>
                    <a:pt x="2638" y="88"/>
                  </a:lnTo>
                  <a:lnTo>
                    <a:pt x="2444" y="44"/>
                  </a:lnTo>
                  <a:lnTo>
                    <a:pt x="2241" y="9"/>
                  </a:lnTo>
                  <a:lnTo>
                    <a:pt x="2135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2" name="Google Shape;432;p26"/>
            <p:cNvSpPr/>
            <p:nvPr/>
          </p:nvSpPr>
          <p:spPr>
            <a:xfrm>
              <a:off x="5371850" y="3646525"/>
              <a:ext cx="101675" cy="101675"/>
            </a:xfrm>
            <a:custGeom>
              <a:avLst/>
              <a:gdLst/>
              <a:ahLst/>
              <a:cxnLst/>
              <a:rect l="l" t="t" r="r" b="b"/>
              <a:pathLst>
                <a:path w="4067" h="4067" extrusionOk="0">
                  <a:moveTo>
                    <a:pt x="1932" y="1"/>
                  </a:moveTo>
                  <a:lnTo>
                    <a:pt x="1826" y="10"/>
                  </a:lnTo>
                  <a:lnTo>
                    <a:pt x="1623" y="45"/>
                  </a:lnTo>
                  <a:lnTo>
                    <a:pt x="1429" y="89"/>
                  </a:lnTo>
                  <a:lnTo>
                    <a:pt x="1244" y="159"/>
                  </a:lnTo>
                  <a:lnTo>
                    <a:pt x="1068" y="248"/>
                  </a:lnTo>
                  <a:lnTo>
                    <a:pt x="900" y="345"/>
                  </a:lnTo>
                  <a:lnTo>
                    <a:pt x="741" y="459"/>
                  </a:lnTo>
                  <a:lnTo>
                    <a:pt x="600" y="592"/>
                  </a:lnTo>
                  <a:lnTo>
                    <a:pt x="468" y="742"/>
                  </a:lnTo>
                  <a:lnTo>
                    <a:pt x="344" y="900"/>
                  </a:lnTo>
                  <a:lnTo>
                    <a:pt x="247" y="1068"/>
                  </a:lnTo>
                  <a:lnTo>
                    <a:pt x="159" y="1244"/>
                  </a:lnTo>
                  <a:lnTo>
                    <a:pt x="89" y="1430"/>
                  </a:lnTo>
                  <a:lnTo>
                    <a:pt x="45" y="1624"/>
                  </a:lnTo>
                  <a:lnTo>
                    <a:pt x="9" y="1826"/>
                  </a:lnTo>
                  <a:lnTo>
                    <a:pt x="1" y="1932"/>
                  </a:lnTo>
                  <a:lnTo>
                    <a:pt x="1" y="2029"/>
                  </a:lnTo>
                  <a:lnTo>
                    <a:pt x="1" y="2135"/>
                  </a:lnTo>
                  <a:lnTo>
                    <a:pt x="9" y="2241"/>
                  </a:lnTo>
                  <a:lnTo>
                    <a:pt x="45" y="2444"/>
                  </a:lnTo>
                  <a:lnTo>
                    <a:pt x="89" y="2638"/>
                  </a:lnTo>
                  <a:lnTo>
                    <a:pt x="159" y="2823"/>
                  </a:lnTo>
                  <a:lnTo>
                    <a:pt x="247" y="2999"/>
                  </a:lnTo>
                  <a:lnTo>
                    <a:pt x="344" y="3167"/>
                  </a:lnTo>
                  <a:lnTo>
                    <a:pt x="468" y="3326"/>
                  </a:lnTo>
                  <a:lnTo>
                    <a:pt x="600" y="3476"/>
                  </a:lnTo>
                  <a:lnTo>
                    <a:pt x="741" y="3599"/>
                  </a:lnTo>
                  <a:lnTo>
                    <a:pt x="900" y="3723"/>
                  </a:lnTo>
                  <a:lnTo>
                    <a:pt x="1068" y="3820"/>
                  </a:lnTo>
                  <a:lnTo>
                    <a:pt x="1244" y="3908"/>
                  </a:lnTo>
                  <a:lnTo>
                    <a:pt x="1429" y="3978"/>
                  </a:lnTo>
                  <a:lnTo>
                    <a:pt x="1623" y="4023"/>
                  </a:lnTo>
                  <a:lnTo>
                    <a:pt x="1826" y="4058"/>
                  </a:lnTo>
                  <a:lnTo>
                    <a:pt x="1932" y="4067"/>
                  </a:lnTo>
                  <a:lnTo>
                    <a:pt x="2144" y="4067"/>
                  </a:lnTo>
                  <a:lnTo>
                    <a:pt x="2241" y="4058"/>
                  </a:lnTo>
                  <a:lnTo>
                    <a:pt x="2444" y="4023"/>
                  </a:lnTo>
                  <a:lnTo>
                    <a:pt x="2638" y="3978"/>
                  </a:lnTo>
                  <a:lnTo>
                    <a:pt x="2823" y="3908"/>
                  </a:lnTo>
                  <a:lnTo>
                    <a:pt x="3008" y="3820"/>
                  </a:lnTo>
                  <a:lnTo>
                    <a:pt x="3176" y="3723"/>
                  </a:lnTo>
                  <a:lnTo>
                    <a:pt x="3326" y="3599"/>
                  </a:lnTo>
                  <a:lnTo>
                    <a:pt x="3476" y="3476"/>
                  </a:lnTo>
                  <a:lnTo>
                    <a:pt x="3608" y="3326"/>
                  </a:lnTo>
                  <a:lnTo>
                    <a:pt x="3722" y="3167"/>
                  </a:lnTo>
                  <a:lnTo>
                    <a:pt x="3828" y="2999"/>
                  </a:lnTo>
                  <a:lnTo>
                    <a:pt x="3908" y="2823"/>
                  </a:lnTo>
                  <a:lnTo>
                    <a:pt x="3978" y="2638"/>
                  </a:lnTo>
                  <a:lnTo>
                    <a:pt x="4031" y="2444"/>
                  </a:lnTo>
                  <a:lnTo>
                    <a:pt x="4058" y="2241"/>
                  </a:lnTo>
                  <a:lnTo>
                    <a:pt x="4066" y="2135"/>
                  </a:lnTo>
                  <a:lnTo>
                    <a:pt x="4066" y="2029"/>
                  </a:lnTo>
                  <a:lnTo>
                    <a:pt x="4066" y="1932"/>
                  </a:lnTo>
                  <a:lnTo>
                    <a:pt x="4058" y="1826"/>
                  </a:lnTo>
                  <a:lnTo>
                    <a:pt x="4031" y="1624"/>
                  </a:lnTo>
                  <a:lnTo>
                    <a:pt x="3978" y="1430"/>
                  </a:lnTo>
                  <a:lnTo>
                    <a:pt x="3908" y="1244"/>
                  </a:lnTo>
                  <a:lnTo>
                    <a:pt x="3828" y="1068"/>
                  </a:lnTo>
                  <a:lnTo>
                    <a:pt x="3722" y="900"/>
                  </a:lnTo>
                  <a:lnTo>
                    <a:pt x="3608" y="742"/>
                  </a:lnTo>
                  <a:lnTo>
                    <a:pt x="3476" y="592"/>
                  </a:lnTo>
                  <a:lnTo>
                    <a:pt x="3326" y="459"/>
                  </a:lnTo>
                  <a:lnTo>
                    <a:pt x="3176" y="345"/>
                  </a:lnTo>
                  <a:lnTo>
                    <a:pt x="3008" y="248"/>
                  </a:lnTo>
                  <a:lnTo>
                    <a:pt x="2823" y="159"/>
                  </a:lnTo>
                  <a:lnTo>
                    <a:pt x="2638" y="89"/>
                  </a:lnTo>
                  <a:lnTo>
                    <a:pt x="2444" y="45"/>
                  </a:lnTo>
                  <a:lnTo>
                    <a:pt x="2241" y="10"/>
                  </a:lnTo>
                  <a:lnTo>
                    <a:pt x="2144" y="1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3" name="Google Shape;433;p26"/>
            <p:cNvSpPr/>
            <p:nvPr/>
          </p:nvSpPr>
          <p:spPr>
            <a:xfrm>
              <a:off x="5323775" y="3497475"/>
              <a:ext cx="200450" cy="200450"/>
            </a:xfrm>
            <a:custGeom>
              <a:avLst/>
              <a:gdLst/>
              <a:ahLst/>
              <a:cxnLst/>
              <a:rect l="l" t="t" r="r" b="b"/>
              <a:pathLst>
                <a:path w="8018" h="8018" extrusionOk="0">
                  <a:moveTo>
                    <a:pt x="4014" y="1"/>
                  </a:moveTo>
                  <a:lnTo>
                    <a:pt x="3811" y="9"/>
                  </a:lnTo>
                  <a:lnTo>
                    <a:pt x="3599" y="27"/>
                  </a:lnTo>
                  <a:lnTo>
                    <a:pt x="3405" y="45"/>
                  </a:lnTo>
                  <a:lnTo>
                    <a:pt x="3202" y="80"/>
                  </a:lnTo>
                  <a:lnTo>
                    <a:pt x="3008" y="124"/>
                  </a:lnTo>
                  <a:lnTo>
                    <a:pt x="2823" y="186"/>
                  </a:lnTo>
                  <a:lnTo>
                    <a:pt x="2638" y="247"/>
                  </a:lnTo>
                  <a:lnTo>
                    <a:pt x="2453" y="318"/>
                  </a:lnTo>
                  <a:lnTo>
                    <a:pt x="2276" y="397"/>
                  </a:lnTo>
                  <a:lnTo>
                    <a:pt x="2100" y="486"/>
                  </a:lnTo>
                  <a:lnTo>
                    <a:pt x="1932" y="583"/>
                  </a:lnTo>
                  <a:lnTo>
                    <a:pt x="1774" y="688"/>
                  </a:lnTo>
                  <a:lnTo>
                    <a:pt x="1615" y="794"/>
                  </a:lnTo>
                  <a:lnTo>
                    <a:pt x="1465" y="918"/>
                  </a:lnTo>
                  <a:lnTo>
                    <a:pt x="1315" y="1041"/>
                  </a:lnTo>
                  <a:lnTo>
                    <a:pt x="1183" y="1174"/>
                  </a:lnTo>
                  <a:lnTo>
                    <a:pt x="1042" y="1315"/>
                  </a:lnTo>
                  <a:lnTo>
                    <a:pt x="918" y="1465"/>
                  </a:lnTo>
                  <a:lnTo>
                    <a:pt x="803" y="1615"/>
                  </a:lnTo>
                  <a:lnTo>
                    <a:pt x="689" y="1773"/>
                  </a:lnTo>
                  <a:lnTo>
                    <a:pt x="583" y="1932"/>
                  </a:lnTo>
                  <a:lnTo>
                    <a:pt x="486" y="2100"/>
                  </a:lnTo>
                  <a:lnTo>
                    <a:pt x="398" y="2276"/>
                  </a:lnTo>
                  <a:lnTo>
                    <a:pt x="318" y="2452"/>
                  </a:lnTo>
                  <a:lnTo>
                    <a:pt x="248" y="2629"/>
                  </a:lnTo>
                  <a:lnTo>
                    <a:pt x="186" y="2814"/>
                  </a:lnTo>
                  <a:lnTo>
                    <a:pt x="133" y="3008"/>
                  </a:lnTo>
                  <a:lnTo>
                    <a:pt x="89" y="3202"/>
                  </a:lnTo>
                  <a:lnTo>
                    <a:pt x="54" y="3396"/>
                  </a:lnTo>
                  <a:lnTo>
                    <a:pt x="27" y="3599"/>
                  </a:lnTo>
                  <a:lnTo>
                    <a:pt x="10" y="3802"/>
                  </a:lnTo>
                  <a:lnTo>
                    <a:pt x="1" y="4014"/>
                  </a:lnTo>
                  <a:lnTo>
                    <a:pt x="10" y="4216"/>
                  </a:lnTo>
                  <a:lnTo>
                    <a:pt x="27" y="4419"/>
                  </a:lnTo>
                  <a:lnTo>
                    <a:pt x="54" y="4622"/>
                  </a:lnTo>
                  <a:lnTo>
                    <a:pt x="89" y="4816"/>
                  </a:lnTo>
                  <a:lnTo>
                    <a:pt x="133" y="5010"/>
                  </a:lnTo>
                  <a:lnTo>
                    <a:pt x="186" y="5204"/>
                  </a:lnTo>
                  <a:lnTo>
                    <a:pt x="248" y="5389"/>
                  </a:lnTo>
                  <a:lnTo>
                    <a:pt x="318" y="5575"/>
                  </a:lnTo>
                  <a:lnTo>
                    <a:pt x="398" y="5751"/>
                  </a:lnTo>
                  <a:lnTo>
                    <a:pt x="486" y="5919"/>
                  </a:lnTo>
                  <a:lnTo>
                    <a:pt x="583" y="6086"/>
                  </a:lnTo>
                  <a:lnTo>
                    <a:pt x="689" y="6254"/>
                  </a:lnTo>
                  <a:lnTo>
                    <a:pt x="803" y="6413"/>
                  </a:lnTo>
                  <a:lnTo>
                    <a:pt x="918" y="6562"/>
                  </a:lnTo>
                  <a:lnTo>
                    <a:pt x="1042" y="6704"/>
                  </a:lnTo>
                  <a:lnTo>
                    <a:pt x="1183" y="6845"/>
                  </a:lnTo>
                  <a:lnTo>
                    <a:pt x="1315" y="6977"/>
                  </a:lnTo>
                  <a:lnTo>
                    <a:pt x="1465" y="7100"/>
                  </a:lnTo>
                  <a:lnTo>
                    <a:pt x="1615" y="7224"/>
                  </a:lnTo>
                  <a:lnTo>
                    <a:pt x="1774" y="7330"/>
                  </a:lnTo>
                  <a:lnTo>
                    <a:pt x="1932" y="7436"/>
                  </a:lnTo>
                  <a:lnTo>
                    <a:pt x="2100" y="7533"/>
                  </a:lnTo>
                  <a:lnTo>
                    <a:pt x="2276" y="7621"/>
                  </a:lnTo>
                  <a:lnTo>
                    <a:pt x="2453" y="7700"/>
                  </a:lnTo>
                  <a:lnTo>
                    <a:pt x="2638" y="7780"/>
                  </a:lnTo>
                  <a:lnTo>
                    <a:pt x="2823" y="7841"/>
                  </a:lnTo>
                  <a:lnTo>
                    <a:pt x="3008" y="7894"/>
                  </a:lnTo>
                  <a:lnTo>
                    <a:pt x="3202" y="7938"/>
                  </a:lnTo>
                  <a:lnTo>
                    <a:pt x="3405" y="7974"/>
                  </a:lnTo>
                  <a:lnTo>
                    <a:pt x="3599" y="8000"/>
                  </a:lnTo>
                  <a:lnTo>
                    <a:pt x="3811" y="8018"/>
                  </a:lnTo>
                  <a:lnTo>
                    <a:pt x="4217" y="8018"/>
                  </a:lnTo>
                  <a:lnTo>
                    <a:pt x="4420" y="8000"/>
                  </a:lnTo>
                  <a:lnTo>
                    <a:pt x="4622" y="7974"/>
                  </a:lnTo>
                  <a:lnTo>
                    <a:pt x="4816" y="7938"/>
                  </a:lnTo>
                  <a:lnTo>
                    <a:pt x="5010" y="7894"/>
                  </a:lnTo>
                  <a:lnTo>
                    <a:pt x="5204" y="7841"/>
                  </a:lnTo>
                  <a:lnTo>
                    <a:pt x="5390" y="7780"/>
                  </a:lnTo>
                  <a:lnTo>
                    <a:pt x="5575" y="7700"/>
                  </a:lnTo>
                  <a:lnTo>
                    <a:pt x="5751" y="7621"/>
                  </a:lnTo>
                  <a:lnTo>
                    <a:pt x="5928" y="7533"/>
                  </a:lnTo>
                  <a:lnTo>
                    <a:pt x="6095" y="7436"/>
                  </a:lnTo>
                  <a:lnTo>
                    <a:pt x="6254" y="7330"/>
                  </a:lnTo>
                  <a:lnTo>
                    <a:pt x="6413" y="7224"/>
                  </a:lnTo>
                  <a:lnTo>
                    <a:pt x="6563" y="7100"/>
                  </a:lnTo>
                  <a:lnTo>
                    <a:pt x="6704" y="6977"/>
                  </a:lnTo>
                  <a:lnTo>
                    <a:pt x="6845" y="6845"/>
                  </a:lnTo>
                  <a:lnTo>
                    <a:pt x="6977" y="6704"/>
                  </a:lnTo>
                  <a:lnTo>
                    <a:pt x="7110" y="6562"/>
                  </a:lnTo>
                  <a:lnTo>
                    <a:pt x="7224" y="6413"/>
                  </a:lnTo>
                  <a:lnTo>
                    <a:pt x="7339" y="6254"/>
                  </a:lnTo>
                  <a:lnTo>
                    <a:pt x="7445" y="6086"/>
                  </a:lnTo>
                  <a:lnTo>
                    <a:pt x="7542" y="5919"/>
                  </a:lnTo>
                  <a:lnTo>
                    <a:pt x="7630" y="5751"/>
                  </a:lnTo>
                  <a:lnTo>
                    <a:pt x="7709" y="5575"/>
                  </a:lnTo>
                  <a:lnTo>
                    <a:pt x="7780" y="5389"/>
                  </a:lnTo>
                  <a:lnTo>
                    <a:pt x="7842" y="5204"/>
                  </a:lnTo>
                  <a:lnTo>
                    <a:pt x="7895" y="5010"/>
                  </a:lnTo>
                  <a:lnTo>
                    <a:pt x="7939" y="4816"/>
                  </a:lnTo>
                  <a:lnTo>
                    <a:pt x="7974" y="4622"/>
                  </a:lnTo>
                  <a:lnTo>
                    <a:pt x="8000" y="4419"/>
                  </a:lnTo>
                  <a:lnTo>
                    <a:pt x="8018" y="4216"/>
                  </a:lnTo>
                  <a:lnTo>
                    <a:pt x="8018" y="4014"/>
                  </a:lnTo>
                  <a:lnTo>
                    <a:pt x="8018" y="3802"/>
                  </a:lnTo>
                  <a:lnTo>
                    <a:pt x="8000" y="3599"/>
                  </a:lnTo>
                  <a:lnTo>
                    <a:pt x="7974" y="3396"/>
                  </a:lnTo>
                  <a:lnTo>
                    <a:pt x="7939" y="3202"/>
                  </a:lnTo>
                  <a:lnTo>
                    <a:pt x="7895" y="3008"/>
                  </a:lnTo>
                  <a:lnTo>
                    <a:pt x="7842" y="2814"/>
                  </a:lnTo>
                  <a:lnTo>
                    <a:pt x="7780" y="2629"/>
                  </a:lnTo>
                  <a:lnTo>
                    <a:pt x="7709" y="2452"/>
                  </a:lnTo>
                  <a:lnTo>
                    <a:pt x="7630" y="2276"/>
                  </a:lnTo>
                  <a:lnTo>
                    <a:pt x="7542" y="2100"/>
                  </a:lnTo>
                  <a:lnTo>
                    <a:pt x="7445" y="1932"/>
                  </a:lnTo>
                  <a:lnTo>
                    <a:pt x="7339" y="1773"/>
                  </a:lnTo>
                  <a:lnTo>
                    <a:pt x="7224" y="1615"/>
                  </a:lnTo>
                  <a:lnTo>
                    <a:pt x="7110" y="1465"/>
                  </a:lnTo>
                  <a:lnTo>
                    <a:pt x="6977" y="1315"/>
                  </a:lnTo>
                  <a:lnTo>
                    <a:pt x="6845" y="1174"/>
                  </a:lnTo>
                  <a:lnTo>
                    <a:pt x="6704" y="1041"/>
                  </a:lnTo>
                  <a:lnTo>
                    <a:pt x="6563" y="918"/>
                  </a:lnTo>
                  <a:lnTo>
                    <a:pt x="6413" y="794"/>
                  </a:lnTo>
                  <a:lnTo>
                    <a:pt x="6254" y="688"/>
                  </a:lnTo>
                  <a:lnTo>
                    <a:pt x="6095" y="583"/>
                  </a:lnTo>
                  <a:lnTo>
                    <a:pt x="5928" y="486"/>
                  </a:lnTo>
                  <a:lnTo>
                    <a:pt x="5751" y="397"/>
                  </a:lnTo>
                  <a:lnTo>
                    <a:pt x="5575" y="318"/>
                  </a:lnTo>
                  <a:lnTo>
                    <a:pt x="5390" y="247"/>
                  </a:lnTo>
                  <a:lnTo>
                    <a:pt x="5204" y="186"/>
                  </a:lnTo>
                  <a:lnTo>
                    <a:pt x="5010" y="124"/>
                  </a:lnTo>
                  <a:lnTo>
                    <a:pt x="4816" y="80"/>
                  </a:lnTo>
                  <a:lnTo>
                    <a:pt x="4622" y="45"/>
                  </a:lnTo>
                  <a:lnTo>
                    <a:pt x="4420" y="27"/>
                  </a:lnTo>
                  <a:lnTo>
                    <a:pt x="4217" y="9"/>
                  </a:lnTo>
                  <a:lnTo>
                    <a:pt x="4014" y="1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4" name="Google Shape;434;p26"/>
            <p:cNvSpPr/>
            <p:nvPr/>
          </p:nvSpPr>
          <p:spPr>
            <a:xfrm>
              <a:off x="5536350" y="3397375"/>
              <a:ext cx="200450" cy="200450"/>
            </a:xfrm>
            <a:custGeom>
              <a:avLst/>
              <a:gdLst/>
              <a:ahLst/>
              <a:cxnLst/>
              <a:rect l="l" t="t" r="r" b="b"/>
              <a:pathLst>
                <a:path w="8018" h="8018" extrusionOk="0">
                  <a:moveTo>
                    <a:pt x="3801" y="0"/>
                  </a:moveTo>
                  <a:lnTo>
                    <a:pt x="3599" y="18"/>
                  </a:lnTo>
                  <a:lnTo>
                    <a:pt x="3396" y="44"/>
                  </a:lnTo>
                  <a:lnTo>
                    <a:pt x="3202" y="80"/>
                  </a:lnTo>
                  <a:lnTo>
                    <a:pt x="3008" y="124"/>
                  </a:lnTo>
                  <a:lnTo>
                    <a:pt x="2814" y="177"/>
                  </a:lnTo>
                  <a:lnTo>
                    <a:pt x="2628" y="238"/>
                  </a:lnTo>
                  <a:lnTo>
                    <a:pt x="2443" y="309"/>
                  </a:lnTo>
                  <a:lnTo>
                    <a:pt x="2267" y="397"/>
                  </a:lnTo>
                  <a:lnTo>
                    <a:pt x="2099" y="485"/>
                  </a:lnTo>
                  <a:lnTo>
                    <a:pt x="1932" y="582"/>
                  </a:lnTo>
                  <a:lnTo>
                    <a:pt x="1764" y="679"/>
                  </a:lnTo>
                  <a:lnTo>
                    <a:pt x="1605" y="794"/>
                  </a:lnTo>
                  <a:lnTo>
                    <a:pt x="1455" y="909"/>
                  </a:lnTo>
                  <a:lnTo>
                    <a:pt x="1314" y="1041"/>
                  </a:lnTo>
                  <a:lnTo>
                    <a:pt x="1173" y="1173"/>
                  </a:lnTo>
                  <a:lnTo>
                    <a:pt x="1041" y="1314"/>
                  </a:lnTo>
                  <a:lnTo>
                    <a:pt x="917" y="1456"/>
                  </a:lnTo>
                  <a:lnTo>
                    <a:pt x="794" y="1606"/>
                  </a:lnTo>
                  <a:lnTo>
                    <a:pt x="679" y="1764"/>
                  </a:lnTo>
                  <a:lnTo>
                    <a:pt x="582" y="1932"/>
                  </a:lnTo>
                  <a:lnTo>
                    <a:pt x="485" y="2099"/>
                  </a:lnTo>
                  <a:lnTo>
                    <a:pt x="397" y="2267"/>
                  </a:lnTo>
                  <a:lnTo>
                    <a:pt x="318" y="2443"/>
                  </a:lnTo>
                  <a:lnTo>
                    <a:pt x="238" y="2629"/>
                  </a:lnTo>
                  <a:lnTo>
                    <a:pt x="176" y="2814"/>
                  </a:lnTo>
                  <a:lnTo>
                    <a:pt x="124" y="3008"/>
                  </a:lnTo>
                  <a:lnTo>
                    <a:pt x="79" y="3202"/>
                  </a:lnTo>
                  <a:lnTo>
                    <a:pt x="44" y="3396"/>
                  </a:lnTo>
                  <a:lnTo>
                    <a:pt x="18" y="3599"/>
                  </a:lnTo>
                  <a:lnTo>
                    <a:pt x="0" y="3802"/>
                  </a:lnTo>
                  <a:lnTo>
                    <a:pt x="0" y="4005"/>
                  </a:lnTo>
                  <a:lnTo>
                    <a:pt x="0" y="4216"/>
                  </a:lnTo>
                  <a:lnTo>
                    <a:pt x="18" y="4419"/>
                  </a:lnTo>
                  <a:lnTo>
                    <a:pt x="44" y="4613"/>
                  </a:lnTo>
                  <a:lnTo>
                    <a:pt x="79" y="4816"/>
                  </a:lnTo>
                  <a:lnTo>
                    <a:pt x="124" y="5010"/>
                  </a:lnTo>
                  <a:lnTo>
                    <a:pt x="176" y="5195"/>
                  </a:lnTo>
                  <a:lnTo>
                    <a:pt x="238" y="5380"/>
                  </a:lnTo>
                  <a:lnTo>
                    <a:pt x="318" y="5566"/>
                  </a:lnTo>
                  <a:lnTo>
                    <a:pt x="397" y="5742"/>
                  </a:lnTo>
                  <a:lnTo>
                    <a:pt x="485" y="5918"/>
                  </a:lnTo>
                  <a:lnTo>
                    <a:pt x="582" y="6086"/>
                  </a:lnTo>
                  <a:lnTo>
                    <a:pt x="679" y="6245"/>
                  </a:lnTo>
                  <a:lnTo>
                    <a:pt x="794" y="6404"/>
                  </a:lnTo>
                  <a:lnTo>
                    <a:pt x="917" y="6553"/>
                  </a:lnTo>
                  <a:lnTo>
                    <a:pt x="1041" y="6703"/>
                  </a:lnTo>
                  <a:lnTo>
                    <a:pt x="1173" y="6845"/>
                  </a:lnTo>
                  <a:lnTo>
                    <a:pt x="1314" y="6977"/>
                  </a:lnTo>
                  <a:lnTo>
                    <a:pt x="1455" y="7100"/>
                  </a:lnTo>
                  <a:lnTo>
                    <a:pt x="1605" y="7215"/>
                  </a:lnTo>
                  <a:lnTo>
                    <a:pt x="1764" y="7330"/>
                  </a:lnTo>
                  <a:lnTo>
                    <a:pt x="1932" y="7435"/>
                  </a:lnTo>
                  <a:lnTo>
                    <a:pt x="2099" y="7532"/>
                  </a:lnTo>
                  <a:lnTo>
                    <a:pt x="2267" y="7621"/>
                  </a:lnTo>
                  <a:lnTo>
                    <a:pt x="2443" y="7700"/>
                  </a:lnTo>
                  <a:lnTo>
                    <a:pt x="2628" y="7771"/>
                  </a:lnTo>
                  <a:lnTo>
                    <a:pt x="2814" y="7832"/>
                  </a:lnTo>
                  <a:lnTo>
                    <a:pt x="3008" y="7885"/>
                  </a:lnTo>
                  <a:lnTo>
                    <a:pt x="3202" y="7929"/>
                  </a:lnTo>
                  <a:lnTo>
                    <a:pt x="3396" y="7965"/>
                  </a:lnTo>
                  <a:lnTo>
                    <a:pt x="3599" y="7991"/>
                  </a:lnTo>
                  <a:lnTo>
                    <a:pt x="3801" y="8009"/>
                  </a:lnTo>
                  <a:lnTo>
                    <a:pt x="4004" y="8018"/>
                  </a:lnTo>
                  <a:lnTo>
                    <a:pt x="4216" y="8009"/>
                  </a:lnTo>
                  <a:lnTo>
                    <a:pt x="4419" y="7991"/>
                  </a:lnTo>
                  <a:lnTo>
                    <a:pt x="4613" y="7965"/>
                  </a:lnTo>
                  <a:lnTo>
                    <a:pt x="4816" y="7929"/>
                  </a:lnTo>
                  <a:lnTo>
                    <a:pt x="5010" y="7885"/>
                  </a:lnTo>
                  <a:lnTo>
                    <a:pt x="5195" y="7832"/>
                  </a:lnTo>
                  <a:lnTo>
                    <a:pt x="5389" y="7771"/>
                  </a:lnTo>
                  <a:lnTo>
                    <a:pt x="5565" y="7700"/>
                  </a:lnTo>
                  <a:lnTo>
                    <a:pt x="5742" y="7621"/>
                  </a:lnTo>
                  <a:lnTo>
                    <a:pt x="5918" y="7532"/>
                  </a:lnTo>
                  <a:lnTo>
                    <a:pt x="6086" y="7435"/>
                  </a:lnTo>
                  <a:lnTo>
                    <a:pt x="6244" y="7330"/>
                  </a:lnTo>
                  <a:lnTo>
                    <a:pt x="6403" y="7215"/>
                  </a:lnTo>
                  <a:lnTo>
                    <a:pt x="6553" y="7100"/>
                  </a:lnTo>
                  <a:lnTo>
                    <a:pt x="6703" y="6977"/>
                  </a:lnTo>
                  <a:lnTo>
                    <a:pt x="6844" y="6845"/>
                  </a:lnTo>
                  <a:lnTo>
                    <a:pt x="6977" y="6703"/>
                  </a:lnTo>
                  <a:lnTo>
                    <a:pt x="7100" y="6553"/>
                  </a:lnTo>
                  <a:lnTo>
                    <a:pt x="7215" y="6404"/>
                  </a:lnTo>
                  <a:lnTo>
                    <a:pt x="7329" y="6245"/>
                  </a:lnTo>
                  <a:lnTo>
                    <a:pt x="7435" y="6086"/>
                  </a:lnTo>
                  <a:lnTo>
                    <a:pt x="7532" y="5918"/>
                  </a:lnTo>
                  <a:lnTo>
                    <a:pt x="7620" y="5742"/>
                  </a:lnTo>
                  <a:lnTo>
                    <a:pt x="7700" y="5566"/>
                  </a:lnTo>
                  <a:lnTo>
                    <a:pt x="7770" y="5380"/>
                  </a:lnTo>
                  <a:lnTo>
                    <a:pt x="7832" y="5195"/>
                  </a:lnTo>
                  <a:lnTo>
                    <a:pt x="7885" y="5010"/>
                  </a:lnTo>
                  <a:lnTo>
                    <a:pt x="7929" y="4816"/>
                  </a:lnTo>
                  <a:lnTo>
                    <a:pt x="7964" y="4613"/>
                  </a:lnTo>
                  <a:lnTo>
                    <a:pt x="7991" y="4419"/>
                  </a:lnTo>
                  <a:lnTo>
                    <a:pt x="8008" y="4216"/>
                  </a:lnTo>
                  <a:lnTo>
                    <a:pt x="8017" y="4005"/>
                  </a:lnTo>
                  <a:lnTo>
                    <a:pt x="8008" y="3802"/>
                  </a:lnTo>
                  <a:lnTo>
                    <a:pt x="7991" y="3599"/>
                  </a:lnTo>
                  <a:lnTo>
                    <a:pt x="7964" y="3396"/>
                  </a:lnTo>
                  <a:lnTo>
                    <a:pt x="7929" y="3202"/>
                  </a:lnTo>
                  <a:lnTo>
                    <a:pt x="7885" y="3008"/>
                  </a:lnTo>
                  <a:lnTo>
                    <a:pt x="7832" y="2814"/>
                  </a:lnTo>
                  <a:lnTo>
                    <a:pt x="7770" y="2629"/>
                  </a:lnTo>
                  <a:lnTo>
                    <a:pt x="7700" y="2443"/>
                  </a:lnTo>
                  <a:lnTo>
                    <a:pt x="7620" y="2267"/>
                  </a:lnTo>
                  <a:lnTo>
                    <a:pt x="7532" y="2099"/>
                  </a:lnTo>
                  <a:lnTo>
                    <a:pt x="7435" y="1932"/>
                  </a:lnTo>
                  <a:lnTo>
                    <a:pt x="7329" y="1764"/>
                  </a:lnTo>
                  <a:lnTo>
                    <a:pt x="7215" y="1606"/>
                  </a:lnTo>
                  <a:lnTo>
                    <a:pt x="7100" y="1456"/>
                  </a:lnTo>
                  <a:lnTo>
                    <a:pt x="6977" y="1314"/>
                  </a:lnTo>
                  <a:lnTo>
                    <a:pt x="6844" y="1173"/>
                  </a:lnTo>
                  <a:lnTo>
                    <a:pt x="6703" y="1041"/>
                  </a:lnTo>
                  <a:lnTo>
                    <a:pt x="6553" y="909"/>
                  </a:lnTo>
                  <a:lnTo>
                    <a:pt x="6403" y="794"/>
                  </a:lnTo>
                  <a:lnTo>
                    <a:pt x="6244" y="679"/>
                  </a:lnTo>
                  <a:lnTo>
                    <a:pt x="6086" y="582"/>
                  </a:lnTo>
                  <a:lnTo>
                    <a:pt x="5918" y="485"/>
                  </a:lnTo>
                  <a:lnTo>
                    <a:pt x="5742" y="397"/>
                  </a:lnTo>
                  <a:lnTo>
                    <a:pt x="5565" y="309"/>
                  </a:lnTo>
                  <a:lnTo>
                    <a:pt x="5389" y="238"/>
                  </a:lnTo>
                  <a:lnTo>
                    <a:pt x="5195" y="177"/>
                  </a:lnTo>
                  <a:lnTo>
                    <a:pt x="5010" y="124"/>
                  </a:lnTo>
                  <a:lnTo>
                    <a:pt x="4816" y="80"/>
                  </a:lnTo>
                  <a:lnTo>
                    <a:pt x="4613" y="44"/>
                  </a:lnTo>
                  <a:lnTo>
                    <a:pt x="4419" y="18"/>
                  </a:lnTo>
                  <a:lnTo>
                    <a:pt x="4216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5" name="Google Shape;435;p26"/>
            <p:cNvSpPr/>
            <p:nvPr/>
          </p:nvSpPr>
          <p:spPr>
            <a:xfrm>
              <a:off x="5427850" y="3423400"/>
              <a:ext cx="251825" cy="328550"/>
            </a:xfrm>
            <a:custGeom>
              <a:avLst/>
              <a:gdLst/>
              <a:ahLst/>
              <a:cxnLst/>
              <a:rect l="l" t="t" r="r" b="b"/>
              <a:pathLst>
                <a:path w="10073" h="13142" extrusionOk="0">
                  <a:moveTo>
                    <a:pt x="5795" y="0"/>
                  </a:moveTo>
                  <a:lnTo>
                    <a:pt x="5478" y="18"/>
                  </a:lnTo>
                  <a:lnTo>
                    <a:pt x="5152" y="53"/>
                  </a:lnTo>
                  <a:lnTo>
                    <a:pt x="4816" y="106"/>
                  </a:lnTo>
                  <a:lnTo>
                    <a:pt x="4490" y="168"/>
                  </a:lnTo>
                  <a:lnTo>
                    <a:pt x="4164" y="247"/>
                  </a:lnTo>
                  <a:lnTo>
                    <a:pt x="3837" y="335"/>
                  </a:lnTo>
                  <a:lnTo>
                    <a:pt x="3511" y="441"/>
                  </a:lnTo>
                  <a:lnTo>
                    <a:pt x="3185" y="547"/>
                  </a:lnTo>
                  <a:lnTo>
                    <a:pt x="2867" y="670"/>
                  </a:lnTo>
                  <a:lnTo>
                    <a:pt x="2558" y="794"/>
                  </a:lnTo>
                  <a:lnTo>
                    <a:pt x="2250" y="917"/>
                  </a:lnTo>
                  <a:lnTo>
                    <a:pt x="1950" y="1050"/>
                  </a:lnTo>
                  <a:lnTo>
                    <a:pt x="1809" y="1120"/>
                  </a:lnTo>
                  <a:lnTo>
                    <a:pt x="1668" y="1191"/>
                  </a:lnTo>
                  <a:lnTo>
                    <a:pt x="1535" y="1270"/>
                  </a:lnTo>
                  <a:lnTo>
                    <a:pt x="1412" y="1358"/>
                  </a:lnTo>
                  <a:lnTo>
                    <a:pt x="1297" y="1447"/>
                  </a:lnTo>
                  <a:lnTo>
                    <a:pt x="1183" y="1544"/>
                  </a:lnTo>
                  <a:lnTo>
                    <a:pt x="1077" y="1641"/>
                  </a:lnTo>
                  <a:lnTo>
                    <a:pt x="980" y="1746"/>
                  </a:lnTo>
                  <a:lnTo>
                    <a:pt x="883" y="1861"/>
                  </a:lnTo>
                  <a:lnTo>
                    <a:pt x="795" y="1967"/>
                  </a:lnTo>
                  <a:lnTo>
                    <a:pt x="706" y="2090"/>
                  </a:lnTo>
                  <a:lnTo>
                    <a:pt x="636" y="2205"/>
                  </a:lnTo>
                  <a:lnTo>
                    <a:pt x="556" y="2337"/>
                  </a:lnTo>
                  <a:lnTo>
                    <a:pt x="495" y="2461"/>
                  </a:lnTo>
                  <a:lnTo>
                    <a:pt x="433" y="2593"/>
                  </a:lnTo>
                  <a:lnTo>
                    <a:pt x="371" y="2725"/>
                  </a:lnTo>
                  <a:lnTo>
                    <a:pt x="318" y="2867"/>
                  </a:lnTo>
                  <a:lnTo>
                    <a:pt x="274" y="2999"/>
                  </a:lnTo>
                  <a:lnTo>
                    <a:pt x="186" y="3290"/>
                  </a:lnTo>
                  <a:lnTo>
                    <a:pt x="124" y="3581"/>
                  </a:lnTo>
                  <a:lnTo>
                    <a:pt x="71" y="3890"/>
                  </a:lnTo>
                  <a:lnTo>
                    <a:pt x="36" y="4198"/>
                  </a:lnTo>
                  <a:lnTo>
                    <a:pt x="10" y="4507"/>
                  </a:lnTo>
                  <a:lnTo>
                    <a:pt x="1" y="4825"/>
                  </a:lnTo>
                  <a:lnTo>
                    <a:pt x="1" y="5133"/>
                  </a:lnTo>
                  <a:lnTo>
                    <a:pt x="18" y="5451"/>
                  </a:lnTo>
                  <a:lnTo>
                    <a:pt x="36" y="5768"/>
                  </a:lnTo>
                  <a:lnTo>
                    <a:pt x="62" y="6077"/>
                  </a:lnTo>
                  <a:lnTo>
                    <a:pt x="107" y="6386"/>
                  </a:lnTo>
                  <a:lnTo>
                    <a:pt x="151" y="6685"/>
                  </a:lnTo>
                  <a:lnTo>
                    <a:pt x="195" y="6977"/>
                  </a:lnTo>
                  <a:lnTo>
                    <a:pt x="301" y="7532"/>
                  </a:lnTo>
                  <a:lnTo>
                    <a:pt x="415" y="8044"/>
                  </a:lnTo>
                  <a:lnTo>
                    <a:pt x="530" y="8494"/>
                  </a:lnTo>
                  <a:lnTo>
                    <a:pt x="636" y="8873"/>
                  </a:lnTo>
                  <a:lnTo>
                    <a:pt x="724" y="9173"/>
                  </a:lnTo>
                  <a:lnTo>
                    <a:pt x="900" y="9711"/>
                  </a:lnTo>
                  <a:lnTo>
                    <a:pt x="1086" y="10302"/>
                  </a:lnTo>
                  <a:lnTo>
                    <a:pt x="1491" y="11475"/>
                  </a:lnTo>
                  <a:lnTo>
                    <a:pt x="1818" y="12392"/>
                  </a:lnTo>
                  <a:lnTo>
                    <a:pt x="1950" y="12762"/>
                  </a:lnTo>
                  <a:lnTo>
                    <a:pt x="2320" y="12868"/>
                  </a:lnTo>
                  <a:lnTo>
                    <a:pt x="2691" y="12965"/>
                  </a:lnTo>
                  <a:lnTo>
                    <a:pt x="3061" y="13036"/>
                  </a:lnTo>
                  <a:lnTo>
                    <a:pt x="3440" y="13089"/>
                  </a:lnTo>
                  <a:lnTo>
                    <a:pt x="3811" y="13124"/>
                  </a:lnTo>
                  <a:lnTo>
                    <a:pt x="4181" y="13142"/>
                  </a:lnTo>
                  <a:lnTo>
                    <a:pt x="4552" y="13142"/>
                  </a:lnTo>
                  <a:lnTo>
                    <a:pt x="4922" y="13115"/>
                  </a:lnTo>
                  <a:lnTo>
                    <a:pt x="5099" y="13089"/>
                  </a:lnTo>
                  <a:lnTo>
                    <a:pt x="5284" y="13062"/>
                  </a:lnTo>
                  <a:lnTo>
                    <a:pt x="5460" y="13036"/>
                  </a:lnTo>
                  <a:lnTo>
                    <a:pt x="5637" y="13000"/>
                  </a:lnTo>
                  <a:lnTo>
                    <a:pt x="5813" y="12956"/>
                  </a:lnTo>
                  <a:lnTo>
                    <a:pt x="5989" y="12912"/>
                  </a:lnTo>
                  <a:lnTo>
                    <a:pt x="6157" y="12859"/>
                  </a:lnTo>
                  <a:lnTo>
                    <a:pt x="6333" y="12798"/>
                  </a:lnTo>
                  <a:lnTo>
                    <a:pt x="6501" y="12736"/>
                  </a:lnTo>
                  <a:lnTo>
                    <a:pt x="6669" y="12665"/>
                  </a:lnTo>
                  <a:lnTo>
                    <a:pt x="6827" y="12586"/>
                  </a:lnTo>
                  <a:lnTo>
                    <a:pt x="6995" y="12507"/>
                  </a:lnTo>
                  <a:lnTo>
                    <a:pt x="7154" y="12418"/>
                  </a:lnTo>
                  <a:lnTo>
                    <a:pt x="7304" y="12330"/>
                  </a:lnTo>
                  <a:lnTo>
                    <a:pt x="7462" y="12233"/>
                  </a:lnTo>
                  <a:lnTo>
                    <a:pt x="7612" y="12127"/>
                  </a:lnTo>
                  <a:lnTo>
                    <a:pt x="7753" y="12013"/>
                  </a:lnTo>
                  <a:lnTo>
                    <a:pt x="7894" y="11898"/>
                  </a:lnTo>
                  <a:lnTo>
                    <a:pt x="8036" y="11775"/>
                  </a:lnTo>
                  <a:lnTo>
                    <a:pt x="8177" y="11651"/>
                  </a:lnTo>
                  <a:lnTo>
                    <a:pt x="8309" y="11510"/>
                  </a:lnTo>
                  <a:lnTo>
                    <a:pt x="8441" y="11378"/>
                  </a:lnTo>
                  <a:lnTo>
                    <a:pt x="8565" y="11228"/>
                  </a:lnTo>
                  <a:lnTo>
                    <a:pt x="8688" y="11069"/>
                  </a:lnTo>
                  <a:lnTo>
                    <a:pt x="8803" y="10910"/>
                  </a:lnTo>
                  <a:lnTo>
                    <a:pt x="8918" y="10751"/>
                  </a:lnTo>
                  <a:lnTo>
                    <a:pt x="9023" y="10575"/>
                  </a:lnTo>
                  <a:lnTo>
                    <a:pt x="9129" y="10399"/>
                  </a:lnTo>
                  <a:lnTo>
                    <a:pt x="9226" y="10213"/>
                  </a:lnTo>
                  <a:lnTo>
                    <a:pt x="9323" y="10019"/>
                  </a:lnTo>
                  <a:lnTo>
                    <a:pt x="9411" y="9825"/>
                  </a:lnTo>
                  <a:lnTo>
                    <a:pt x="9491" y="9614"/>
                  </a:lnTo>
                  <a:lnTo>
                    <a:pt x="9570" y="9402"/>
                  </a:lnTo>
                  <a:lnTo>
                    <a:pt x="9650" y="9190"/>
                  </a:lnTo>
                  <a:lnTo>
                    <a:pt x="9711" y="8961"/>
                  </a:lnTo>
                  <a:lnTo>
                    <a:pt x="9773" y="8732"/>
                  </a:lnTo>
                  <a:lnTo>
                    <a:pt x="9835" y="8494"/>
                  </a:lnTo>
                  <a:lnTo>
                    <a:pt x="9888" y="8247"/>
                  </a:lnTo>
                  <a:lnTo>
                    <a:pt x="9932" y="7991"/>
                  </a:lnTo>
                  <a:lnTo>
                    <a:pt x="9967" y="7735"/>
                  </a:lnTo>
                  <a:lnTo>
                    <a:pt x="10002" y="7462"/>
                  </a:lnTo>
                  <a:lnTo>
                    <a:pt x="10029" y="7188"/>
                  </a:lnTo>
                  <a:lnTo>
                    <a:pt x="10046" y="6915"/>
                  </a:lnTo>
                  <a:lnTo>
                    <a:pt x="10064" y="6624"/>
                  </a:lnTo>
                  <a:lnTo>
                    <a:pt x="10073" y="6324"/>
                  </a:lnTo>
                  <a:lnTo>
                    <a:pt x="10073" y="6024"/>
                  </a:lnTo>
                  <a:lnTo>
                    <a:pt x="10064" y="5715"/>
                  </a:lnTo>
                  <a:lnTo>
                    <a:pt x="10046" y="5398"/>
                  </a:lnTo>
                  <a:lnTo>
                    <a:pt x="10029" y="5080"/>
                  </a:lnTo>
                  <a:lnTo>
                    <a:pt x="10002" y="4780"/>
                  </a:lnTo>
                  <a:lnTo>
                    <a:pt x="9967" y="4489"/>
                  </a:lnTo>
                  <a:lnTo>
                    <a:pt x="9932" y="4207"/>
                  </a:lnTo>
                  <a:lnTo>
                    <a:pt x="9888" y="3934"/>
                  </a:lnTo>
                  <a:lnTo>
                    <a:pt x="9835" y="3678"/>
                  </a:lnTo>
                  <a:lnTo>
                    <a:pt x="9782" y="3422"/>
                  </a:lnTo>
                  <a:lnTo>
                    <a:pt x="9720" y="3184"/>
                  </a:lnTo>
                  <a:lnTo>
                    <a:pt x="9658" y="2955"/>
                  </a:lnTo>
                  <a:lnTo>
                    <a:pt x="9588" y="2743"/>
                  </a:lnTo>
                  <a:lnTo>
                    <a:pt x="9508" y="2531"/>
                  </a:lnTo>
                  <a:lnTo>
                    <a:pt x="9429" y="2328"/>
                  </a:lnTo>
                  <a:lnTo>
                    <a:pt x="9341" y="2143"/>
                  </a:lnTo>
                  <a:lnTo>
                    <a:pt x="9253" y="1967"/>
                  </a:lnTo>
                  <a:lnTo>
                    <a:pt x="9165" y="1790"/>
                  </a:lnTo>
                  <a:lnTo>
                    <a:pt x="9067" y="1632"/>
                  </a:lnTo>
                  <a:lnTo>
                    <a:pt x="8962" y="1482"/>
                  </a:lnTo>
                  <a:lnTo>
                    <a:pt x="8856" y="1332"/>
                  </a:lnTo>
                  <a:lnTo>
                    <a:pt x="8750" y="1200"/>
                  </a:lnTo>
                  <a:lnTo>
                    <a:pt x="8635" y="1067"/>
                  </a:lnTo>
                  <a:lnTo>
                    <a:pt x="8521" y="953"/>
                  </a:lnTo>
                  <a:lnTo>
                    <a:pt x="8397" y="838"/>
                  </a:lnTo>
                  <a:lnTo>
                    <a:pt x="8274" y="732"/>
                  </a:lnTo>
                  <a:lnTo>
                    <a:pt x="8150" y="644"/>
                  </a:lnTo>
                  <a:lnTo>
                    <a:pt x="8018" y="556"/>
                  </a:lnTo>
                  <a:lnTo>
                    <a:pt x="7886" y="468"/>
                  </a:lnTo>
                  <a:lnTo>
                    <a:pt x="7753" y="397"/>
                  </a:lnTo>
                  <a:lnTo>
                    <a:pt x="7612" y="326"/>
                  </a:lnTo>
                  <a:lnTo>
                    <a:pt x="7471" y="265"/>
                  </a:lnTo>
                  <a:lnTo>
                    <a:pt x="7330" y="212"/>
                  </a:lnTo>
                  <a:lnTo>
                    <a:pt x="7189" y="168"/>
                  </a:lnTo>
                  <a:lnTo>
                    <a:pt x="7039" y="124"/>
                  </a:lnTo>
                  <a:lnTo>
                    <a:pt x="6889" y="88"/>
                  </a:lnTo>
                  <a:lnTo>
                    <a:pt x="6739" y="62"/>
                  </a:lnTo>
                  <a:lnTo>
                    <a:pt x="6580" y="35"/>
                  </a:lnTo>
                  <a:lnTo>
                    <a:pt x="6430" y="18"/>
                  </a:lnTo>
                  <a:lnTo>
                    <a:pt x="6272" y="9"/>
                  </a:lnTo>
                  <a:lnTo>
                    <a:pt x="6113" y="0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6" name="Google Shape;436;p26"/>
            <p:cNvSpPr/>
            <p:nvPr/>
          </p:nvSpPr>
          <p:spPr>
            <a:xfrm>
              <a:off x="5386175" y="3531650"/>
              <a:ext cx="112275" cy="112050"/>
            </a:xfrm>
            <a:custGeom>
              <a:avLst/>
              <a:gdLst/>
              <a:ahLst/>
              <a:cxnLst/>
              <a:rect l="l" t="t" r="r" b="b"/>
              <a:pathLst>
                <a:path w="4491" h="4482" extrusionOk="0">
                  <a:moveTo>
                    <a:pt x="2135" y="1"/>
                  </a:moveTo>
                  <a:lnTo>
                    <a:pt x="2021" y="9"/>
                  </a:lnTo>
                  <a:lnTo>
                    <a:pt x="1906" y="27"/>
                  </a:lnTo>
                  <a:lnTo>
                    <a:pt x="1791" y="45"/>
                  </a:lnTo>
                  <a:lnTo>
                    <a:pt x="1685" y="71"/>
                  </a:lnTo>
                  <a:lnTo>
                    <a:pt x="1580" y="98"/>
                  </a:lnTo>
                  <a:lnTo>
                    <a:pt x="1474" y="133"/>
                  </a:lnTo>
                  <a:lnTo>
                    <a:pt x="1377" y="177"/>
                  </a:lnTo>
                  <a:lnTo>
                    <a:pt x="1271" y="221"/>
                  </a:lnTo>
                  <a:lnTo>
                    <a:pt x="1174" y="265"/>
                  </a:lnTo>
                  <a:lnTo>
                    <a:pt x="997" y="380"/>
                  </a:lnTo>
                  <a:lnTo>
                    <a:pt x="821" y="512"/>
                  </a:lnTo>
                  <a:lnTo>
                    <a:pt x="662" y="653"/>
                  </a:lnTo>
                  <a:lnTo>
                    <a:pt x="521" y="812"/>
                  </a:lnTo>
                  <a:lnTo>
                    <a:pt x="389" y="988"/>
                  </a:lnTo>
                  <a:lnTo>
                    <a:pt x="274" y="1174"/>
                  </a:lnTo>
                  <a:lnTo>
                    <a:pt x="230" y="1271"/>
                  </a:lnTo>
                  <a:lnTo>
                    <a:pt x="177" y="1368"/>
                  </a:lnTo>
                  <a:lnTo>
                    <a:pt x="142" y="1474"/>
                  </a:lnTo>
                  <a:lnTo>
                    <a:pt x="107" y="1571"/>
                  </a:lnTo>
                  <a:lnTo>
                    <a:pt x="71" y="1676"/>
                  </a:lnTo>
                  <a:lnTo>
                    <a:pt x="54" y="1791"/>
                  </a:lnTo>
                  <a:lnTo>
                    <a:pt x="27" y="1897"/>
                  </a:lnTo>
                  <a:lnTo>
                    <a:pt x="18" y="2012"/>
                  </a:lnTo>
                  <a:lnTo>
                    <a:pt x="10" y="2126"/>
                  </a:lnTo>
                  <a:lnTo>
                    <a:pt x="1" y="2241"/>
                  </a:lnTo>
                  <a:lnTo>
                    <a:pt x="10" y="2355"/>
                  </a:lnTo>
                  <a:lnTo>
                    <a:pt x="18" y="2470"/>
                  </a:lnTo>
                  <a:lnTo>
                    <a:pt x="27" y="2585"/>
                  </a:lnTo>
                  <a:lnTo>
                    <a:pt x="54" y="2691"/>
                  </a:lnTo>
                  <a:lnTo>
                    <a:pt x="71" y="2796"/>
                  </a:lnTo>
                  <a:lnTo>
                    <a:pt x="107" y="2902"/>
                  </a:lnTo>
                  <a:lnTo>
                    <a:pt x="142" y="3008"/>
                  </a:lnTo>
                  <a:lnTo>
                    <a:pt x="177" y="3114"/>
                  </a:lnTo>
                  <a:lnTo>
                    <a:pt x="230" y="3211"/>
                  </a:lnTo>
                  <a:lnTo>
                    <a:pt x="274" y="3308"/>
                  </a:lnTo>
                  <a:lnTo>
                    <a:pt x="389" y="3493"/>
                  </a:lnTo>
                  <a:lnTo>
                    <a:pt x="521" y="3670"/>
                  </a:lnTo>
                  <a:lnTo>
                    <a:pt x="662" y="3828"/>
                  </a:lnTo>
                  <a:lnTo>
                    <a:pt x="821" y="3970"/>
                  </a:lnTo>
                  <a:lnTo>
                    <a:pt x="997" y="4102"/>
                  </a:lnTo>
                  <a:lnTo>
                    <a:pt x="1174" y="4208"/>
                  </a:lnTo>
                  <a:lnTo>
                    <a:pt x="1271" y="4261"/>
                  </a:lnTo>
                  <a:lnTo>
                    <a:pt x="1377" y="4305"/>
                  </a:lnTo>
                  <a:lnTo>
                    <a:pt x="1474" y="4349"/>
                  </a:lnTo>
                  <a:lnTo>
                    <a:pt x="1580" y="4384"/>
                  </a:lnTo>
                  <a:lnTo>
                    <a:pt x="1685" y="4411"/>
                  </a:lnTo>
                  <a:lnTo>
                    <a:pt x="1791" y="4437"/>
                  </a:lnTo>
                  <a:lnTo>
                    <a:pt x="1906" y="4455"/>
                  </a:lnTo>
                  <a:lnTo>
                    <a:pt x="2021" y="4472"/>
                  </a:lnTo>
                  <a:lnTo>
                    <a:pt x="2135" y="4481"/>
                  </a:lnTo>
                  <a:lnTo>
                    <a:pt x="2365" y="4481"/>
                  </a:lnTo>
                  <a:lnTo>
                    <a:pt x="2479" y="4472"/>
                  </a:lnTo>
                  <a:lnTo>
                    <a:pt x="2585" y="4455"/>
                  </a:lnTo>
                  <a:lnTo>
                    <a:pt x="2700" y="4437"/>
                  </a:lnTo>
                  <a:lnTo>
                    <a:pt x="2805" y="4411"/>
                  </a:lnTo>
                  <a:lnTo>
                    <a:pt x="2911" y="4384"/>
                  </a:lnTo>
                  <a:lnTo>
                    <a:pt x="3017" y="4349"/>
                  </a:lnTo>
                  <a:lnTo>
                    <a:pt x="3123" y="4305"/>
                  </a:lnTo>
                  <a:lnTo>
                    <a:pt x="3220" y="4261"/>
                  </a:lnTo>
                  <a:lnTo>
                    <a:pt x="3317" y="4208"/>
                  </a:lnTo>
                  <a:lnTo>
                    <a:pt x="3502" y="4102"/>
                  </a:lnTo>
                  <a:lnTo>
                    <a:pt x="3670" y="3970"/>
                  </a:lnTo>
                  <a:lnTo>
                    <a:pt x="3829" y="3828"/>
                  </a:lnTo>
                  <a:lnTo>
                    <a:pt x="3979" y="3670"/>
                  </a:lnTo>
                  <a:lnTo>
                    <a:pt x="4102" y="3493"/>
                  </a:lnTo>
                  <a:lnTo>
                    <a:pt x="4217" y="3308"/>
                  </a:lnTo>
                  <a:lnTo>
                    <a:pt x="4270" y="3211"/>
                  </a:lnTo>
                  <a:lnTo>
                    <a:pt x="4314" y="3114"/>
                  </a:lnTo>
                  <a:lnTo>
                    <a:pt x="4349" y="3008"/>
                  </a:lnTo>
                  <a:lnTo>
                    <a:pt x="4384" y="2902"/>
                  </a:lnTo>
                  <a:lnTo>
                    <a:pt x="4420" y="2796"/>
                  </a:lnTo>
                  <a:lnTo>
                    <a:pt x="4446" y="2691"/>
                  </a:lnTo>
                  <a:lnTo>
                    <a:pt x="4464" y="2585"/>
                  </a:lnTo>
                  <a:lnTo>
                    <a:pt x="4472" y="2470"/>
                  </a:lnTo>
                  <a:lnTo>
                    <a:pt x="4481" y="2355"/>
                  </a:lnTo>
                  <a:lnTo>
                    <a:pt x="4490" y="2241"/>
                  </a:lnTo>
                  <a:lnTo>
                    <a:pt x="4481" y="2126"/>
                  </a:lnTo>
                  <a:lnTo>
                    <a:pt x="4472" y="2012"/>
                  </a:lnTo>
                  <a:lnTo>
                    <a:pt x="4464" y="1897"/>
                  </a:lnTo>
                  <a:lnTo>
                    <a:pt x="4446" y="1791"/>
                  </a:lnTo>
                  <a:lnTo>
                    <a:pt x="4420" y="1676"/>
                  </a:lnTo>
                  <a:lnTo>
                    <a:pt x="4384" y="1571"/>
                  </a:lnTo>
                  <a:lnTo>
                    <a:pt x="4349" y="1474"/>
                  </a:lnTo>
                  <a:lnTo>
                    <a:pt x="4314" y="1368"/>
                  </a:lnTo>
                  <a:lnTo>
                    <a:pt x="4270" y="1271"/>
                  </a:lnTo>
                  <a:lnTo>
                    <a:pt x="4217" y="1174"/>
                  </a:lnTo>
                  <a:lnTo>
                    <a:pt x="4102" y="988"/>
                  </a:lnTo>
                  <a:lnTo>
                    <a:pt x="3979" y="812"/>
                  </a:lnTo>
                  <a:lnTo>
                    <a:pt x="3829" y="653"/>
                  </a:lnTo>
                  <a:lnTo>
                    <a:pt x="3670" y="512"/>
                  </a:lnTo>
                  <a:lnTo>
                    <a:pt x="3502" y="380"/>
                  </a:lnTo>
                  <a:lnTo>
                    <a:pt x="3317" y="265"/>
                  </a:lnTo>
                  <a:lnTo>
                    <a:pt x="3220" y="221"/>
                  </a:lnTo>
                  <a:lnTo>
                    <a:pt x="3123" y="177"/>
                  </a:lnTo>
                  <a:lnTo>
                    <a:pt x="3017" y="133"/>
                  </a:lnTo>
                  <a:lnTo>
                    <a:pt x="2911" y="98"/>
                  </a:lnTo>
                  <a:lnTo>
                    <a:pt x="2805" y="71"/>
                  </a:lnTo>
                  <a:lnTo>
                    <a:pt x="2700" y="45"/>
                  </a:lnTo>
                  <a:lnTo>
                    <a:pt x="2585" y="27"/>
                  </a:lnTo>
                  <a:lnTo>
                    <a:pt x="2479" y="9"/>
                  </a:lnTo>
                  <a:lnTo>
                    <a:pt x="2365" y="1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7" name="Google Shape;437;p26"/>
            <p:cNvSpPr/>
            <p:nvPr/>
          </p:nvSpPr>
          <p:spPr>
            <a:xfrm>
              <a:off x="5494000" y="3272350"/>
              <a:ext cx="200450" cy="200450"/>
            </a:xfrm>
            <a:custGeom>
              <a:avLst/>
              <a:gdLst/>
              <a:ahLst/>
              <a:cxnLst/>
              <a:rect l="l" t="t" r="r" b="b"/>
              <a:pathLst>
                <a:path w="8018" h="8018" extrusionOk="0">
                  <a:moveTo>
                    <a:pt x="3802" y="0"/>
                  </a:moveTo>
                  <a:lnTo>
                    <a:pt x="3599" y="18"/>
                  </a:lnTo>
                  <a:lnTo>
                    <a:pt x="3396" y="45"/>
                  </a:lnTo>
                  <a:lnTo>
                    <a:pt x="3193" y="80"/>
                  </a:lnTo>
                  <a:lnTo>
                    <a:pt x="3008" y="124"/>
                  </a:lnTo>
                  <a:lnTo>
                    <a:pt x="2814" y="177"/>
                  </a:lnTo>
                  <a:lnTo>
                    <a:pt x="2629" y="239"/>
                  </a:lnTo>
                  <a:lnTo>
                    <a:pt x="2444" y="318"/>
                  </a:lnTo>
                  <a:lnTo>
                    <a:pt x="2267" y="397"/>
                  </a:lnTo>
                  <a:lnTo>
                    <a:pt x="2091" y="486"/>
                  </a:lnTo>
                  <a:lnTo>
                    <a:pt x="1923" y="583"/>
                  </a:lnTo>
                  <a:lnTo>
                    <a:pt x="1765" y="688"/>
                  </a:lnTo>
                  <a:lnTo>
                    <a:pt x="1606" y="794"/>
                  </a:lnTo>
                  <a:lnTo>
                    <a:pt x="1456" y="918"/>
                  </a:lnTo>
                  <a:lnTo>
                    <a:pt x="1315" y="1041"/>
                  </a:lnTo>
                  <a:lnTo>
                    <a:pt x="1174" y="1174"/>
                  </a:lnTo>
                  <a:lnTo>
                    <a:pt x="1041" y="1315"/>
                  </a:lnTo>
                  <a:lnTo>
                    <a:pt x="909" y="1456"/>
                  </a:lnTo>
                  <a:lnTo>
                    <a:pt x="794" y="1606"/>
                  </a:lnTo>
                  <a:lnTo>
                    <a:pt x="680" y="1764"/>
                  </a:lnTo>
                  <a:lnTo>
                    <a:pt x="574" y="1932"/>
                  </a:lnTo>
                  <a:lnTo>
                    <a:pt x="477" y="2100"/>
                  </a:lnTo>
                  <a:lnTo>
                    <a:pt x="389" y="2267"/>
                  </a:lnTo>
                  <a:lnTo>
                    <a:pt x="309" y="2444"/>
                  </a:lnTo>
                  <a:lnTo>
                    <a:pt x="239" y="2629"/>
                  </a:lnTo>
                  <a:lnTo>
                    <a:pt x="177" y="2814"/>
                  </a:lnTo>
                  <a:lnTo>
                    <a:pt x="124" y="3008"/>
                  </a:lnTo>
                  <a:lnTo>
                    <a:pt x="80" y="3202"/>
                  </a:lnTo>
                  <a:lnTo>
                    <a:pt x="45" y="3396"/>
                  </a:lnTo>
                  <a:lnTo>
                    <a:pt x="18" y="3599"/>
                  </a:lnTo>
                  <a:lnTo>
                    <a:pt x="1" y="3802"/>
                  </a:lnTo>
                  <a:lnTo>
                    <a:pt x="1" y="4005"/>
                  </a:lnTo>
                  <a:lnTo>
                    <a:pt x="1" y="4216"/>
                  </a:lnTo>
                  <a:lnTo>
                    <a:pt x="18" y="4419"/>
                  </a:lnTo>
                  <a:lnTo>
                    <a:pt x="45" y="4622"/>
                  </a:lnTo>
                  <a:lnTo>
                    <a:pt x="80" y="4816"/>
                  </a:lnTo>
                  <a:lnTo>
                    <a:pt x="124" y="5010"/>
                  </a:lnTo>
                  <a:lnTo>
                    <a:pt x="177" y="5204"/>
                  </a:lnTo>
                  <a:lnTo>
                    <a:pt x="239" y="5389"/>
                  </a:lnTo>
                  <a:lnTo>
                    <a:pt x="309" y="5566"/>
                  </a:lnTo>
                  <a:lnTo>
                    <a:pt x="389" y="5742"/>
                  </a:lnTo>
                  <a:lnTo>
                    <a:pt x="477" y="5919"/>
                  </a:lnTo>
                  <a:lnTo>
                    <a:pt x="574" y="6086"/>
                  </a:lnTo>
                  <a:lnTo>
                    <a:pt x="680" y="6245"/>
                  </a:lnTo>
                  <a:lnTo>
                    <a:pt x="794" y="6404"/>
                  </a:lnTo>
                  <a:lnTo>
                    <a:pt x="909" y="6554"/>
                  </a:lnTo>
                  <a:lnTo>
                    <a:pt x="1041" y="6704"/>
                  </a:lnTo>
                  <a:lnTo>
                    <a:pt x="1174" y="6845"/>
                  </a:lnTo>
                  <a:lnTo>
                    <a:pt x="1315" y="6977"/>
                  </a:lnTo>
                  <a:lnTo>
                    <a:pt x="1456" y="7100"/>
                  </a:lnTo>
                  <a:lnTo>
                    <a:pt x="1606" y="7224"/>
                  </a:lnTo>
                  <a:lnTo>
                    <a:pt x="1765" y="7330"/>
                  </a:lnTo>
                  <a:lnTo>
                    <a:pt x="1923" y="7436"/>
                  </a:lnTo>
                  <a:lnTo>
                    <a:pt x="2091" y="7533"/>
                  </a:lnTo>
                  <a:lnTo>
                    <a:pt x="2267" y="7621"/>
                  </a:lnTo>
                  <a:lnTo>
                    <a:pt x="2444" y="7700"/>
                  </a:lnTo>
                  <a:lnTo>
                    <a:pt x="2629" y="7771"/>
                  </a:lnTo>
                  <a:lnTo>
                    <a:pt x="2814" y="7832"/>
                  </a:lnTo>
                  <a:lnTo>
                    <a:pt x="3008" y="7894"/>
                  </a:lnTo>
                  <a:lnTo>
                    <a:pt x="3193" y="7938"/>
                  </a:lnTo>
                  <a:lnTo>
                    <a:pt x="3396" y="7974"/>
                  </a:lnTo>
                  <a:lnTo>
                    <a:pt x="3599" y="7991"/>
                  </a:lnTo>
                  <a:lnTo>
                    <a:pt x="3802" y="8009"/>
                  </a:lnTo>
                  <a:lnTo>
                    <a:pt x="4005" y="8018"/>
                  </a:lnTo>
                  <a:lnTo>
                    <a:pt x="4208" y="8009"/>
                  </a:lnTo>
                  <a:lnTo>
                    <a:pt x="4419" y="7991"/>
                  </a:lnTo>
                  <a:lnTo>
                    <a:pt x="4613" y="7974"/>
                  </a:lnTo>
                  <a:lnTo>
                    <a:pt x="4816" y="7938"/>
                  </a:lnTo>
                  <a:lnTo>
                    <a:pt x="5010" y="7894"/>
                  </a:lnTo>
                  <a:lnTo>
                    <a:pt x="5196" y="7832"/>
                  </a:lnTo>
                  <a:lnTo>
                    <a:pt x="5381" y="7771"/>
                  </a:lnTo>
                  <a:lnTo>
                    <a:pt x="5566" y="7700"/>
                  </a:lnTo>
                  <a:lnTo>
                    <a:pt x="5742" y="7621"/>
                  </a:lnTo>
                  <a:lnTo>
                    <a:pt x="5919" y="7533"/>
                  </a:lnTo>
                  <a:lnTo>
                    <a:pt x="6086" y="7436"/>
                  </a:lnTo>
                  <a:lnTo>
                    <a:pt x="6245" y="7330"/>
                  </a:lnTo>
                  <a:lnTo>
                    <a:pt x="6404" y="7224"/>
                  </a:lnTo>
                  <a:lnTo>
                    <a:pt x="6554" y="7100"/>
                  </a:lnTo>
                  <a:lnTo>
                    <a:pt x="6704" y="6977"/>
                  </a:lnTo>
                  <a:lnTo>
                    <a:pt x="6836" y="6845"/>
                  </a:lnTo>
                  <a:lnTo>
                    <a:pt x="6968" y="6704"/>
                  </a:lnTo>
                  <a:lnTo>
                    <a:pt x="7101" y="6554"/>
                  </a:lnTo>
                  <a:lnTo>
                    <a:pt x="7215" y="6404"/>
                  </a:lnTo>
                  <a:lnTo>
                    <a:pt x="7330" y="6245"/>
                  </a:lnTo>
                  <a:lnTo>
                    <a:pt x="7436" y="6086"/>
                  </a:lnTo>
                  <a:lnTo>
                    <a:pt x="7533" y="5919"/>
                  </a:lnTo>
                  <a:lnTo>
                    <a:pt x="7621" y="5742"/>
                  </a:lnTo>
                  <a:lnTo>
                    <a:pt x="7700" y="5566"/>
                  </a:lnTo>
                  <a:lnTo>
                    <a:pt x="7771" y="5389"/>
                  </a:lnTo>
                  <a:lnTo>
                    <a:pt x="7833" y="5204"/>
                  </a:lnTo>
                  <a:lnTo>
                    <a:pt x="7886" y="5010"/>
                  </a:lnTo>
                  <a:lnTo>
                    <a:pt x="7930" y="4816"/>
                  </a:lnTo>
                  <a:lnTo>
                    <a:pt x="7965" y="4622"/>
                  </a:lnTo>
                  <a:lnTo>
                    <a:pt x="7991" y="4419"/>
                  </a:lnTo>
                  <a:lnTo>
                    <a:pt x="8009" y="4216"/>
                  </a:lnTo>
                  <a:lnTo>
                    <a:pt x="8018" y="4005"/>
                  </a:lnTo>
                  <a:lnTo>
                    <a:pt x="8009" y="3802"/>
                  </a:lnTo>
                  <a:lnTo>
                    <a:pt x="7991" y="3599"/>
                  </a:lnTo>
                  <a:lnTo>
                    <a:pt x="7965" y="3396"/>
                  </a:lnTo>
                  <a:lnTo>
                    <a:pt x="7930" y="3202"/>
                  </a:lnTo>
                  <a:lnTo>
                    <a:pt x="7886" y="3008"/>
                  </a:lnTo>
                  <a:lnTo>
                    <a:pt x="7833" y="2814"/>
                  </a:lnTo>
                  <a:lnTo>
                    <a:pt x="7771" y="2629"/>
                  </a:lnTo>
                  <a:lnTo>
                    <a:pt x="7700" y="2444"/>
                  </a:lnTo>
                  <a:lnTo>
                    <a:pt x="7621" y="2267"/>
                  </a:lnTo>
                  <a:lnTo>
                    <a:pt x="7533" y="2100"/>
                  </a:lnTo>
                  <a:lnTo>
                    <a:pt x="7436" y="1932"/>
                  </a:lnTo>
                  <a:lnTo>
                    <a:pt x="7330" y="1764"/>
                  </a:lnTo>
                  <a:lnTo>
                    <a:pt x="7215" y="1606"/>
                  </a:lnTo>
                  <a:lnTo>
                    <a:pt x="7101" y="1456"/>
                  </a:lnTo>
                  <a:lnTo>
                    <a:pt x="6968" y="1315"/>
                  </a:lnTo>
                  <a:lnTo>
                    <a:pt x="6836" y="1174"/>
                  </a:lnTo>
                  <a:lnTo>
                    <a:pt x="6704" y="1041"/>
                  </a:lnTo>
                  <a:lnTo>
                    <a:pt x="6554" y="918"/>
                  </a:lnTo>
                  <a:lnTo>
                    <a:pt x="6404" y="794"/>
                  </a:lnTo>
                  <a:lnTo>
                    <a:pt x="6245" y="688"/>
                  </a:lnTo>
                  <a:lnTo>
                    <a:pt x="6086" y="583"/>
                  </a:lnTo>
                  <a:lnTo>
                    <a:pt x="5919" y="486"/>
                  </a:lnTo>
                  <a:lnTo>
                    <a:pt x="5742" y="397"/>
                  </a:lnTo>
                  <a:lnTo>
                    <a:pt x="5566" y="318"/>
                  </a:lnTo>
                  <a:lnTo>
                    <a:pt x="5381" y="239"/>
                  </a:lnTo>
                  <a:lnTo>
                    <a:pt x="5196" y="177"/>
                  </a:lnTo>
                  <a:lnTo>
                    <a:pt x="5010" y="124"/>
                  </a:lnTo>
                  <a:lnTo>
                    <a:pt x="4816" y="80"/>
                  </a:lnTo>
                  <a:lnTo>
                    <a:pt x="4613" y="45"/>
                  </a:lnTo>
                  <a:lnTo>
                    <a:pt x="4419" y="18"/>
                  </a:lnTo>
                  <a:lnTo>
                    <a:pt x="4208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8" name="Google Shape;438;p26"/>
            <p:cNvSpPr/>
            <p:nvPr/>
          </p:nvSpPr>
          <p:spPr>
            <a:xfrm>
              <a:off x="5353325" y="3367825"/>
              <a:ext cx="200450" cy="200450"/>
            </a:xfrm>
            <a:custGeom>
              <a:avLst/>
              <a:gdLst/>
              <a:ahLst/>
              <a:cxnLst/>
              <a:rect l="l" t="t" r="r" b="b"/>
              <a:pathLst>
                <a:path w="8018" h="8018" extrusionOk="0">
                  <a:moveTo>
                    <a:pt x="3802" y="0"/>
                  </a:moveTo>
                  <a:lnTo>
                    <a:pt x="3599" y="18"/>
                  </a:lnTo>
                  <a:lnTo>
                    <a:pt x="3396" y="45"/>
                  </a:lnTo>
                  <a:lnTo>
                    <a:pt x="3202" y="80"/>
                  </a:lnTo>
                  <a:lnTo>
                    <a:pt x="3008" y="124"/>
                  </a:lnTo>
                  <a:lnTo>
                    <a:pt x="2814" y="177"/>
                  </a:lnTo>
                  <a:lnTo>
                    <a:pt x="2629" y="239"/>
                  </a:lnTo>
                  <a:lnTo>
                    <a:pt x="2444" y="309"/>
                  </a:lnTo>
                  <a:lnTo>
                    <a:pt x="2267" y="397"/>
                  </a:lnTo>
                  <a:lnTo>
                    <a:pt x="2100" y="486"/>
                  </a:lnTo>
                  <a:lnTo>
                    <a:pt x="1932" y="574"/>
                  </a:lnTo>
                  <a:lnTo>
                    <a:pt x="1765" y="680"/>
                  </a:lnTo>
                  <a:lnTo>
                    <a:pt x="1606" y="794"/>
                  </a:lnTo>
                  <a:lnTo>
                    <a:pt x="1456" y="909"/>
                  </a:lnTo>
                  <a:lnTo>
                    <a:pt x="1315" y="1041"/>
                  </a:lnTo>
                  <a:lnTo>
                    <a:pt x="1174" y="1174"/>
                  </a:lnTo>
                  <a:lnTo>
                    <a:pt x="1041" y="1315"/>
                  </a:lnTo>
                  <a:lnTo>
                    <a:pt x="918" y="1456"/>
                  </a:lnTo>
                  <a:lnTo>
                    <a:pt x="794" y="1606"/>
                  </a:lnTo>
                  <a:lnTo>
                    <a:pt x="689" y="1764"/>
                  </a:lnTo>
                  <a:lnTo>
                    <a:pt x="583" y="1932"/>
                  </a:lnTo>
                  <a:lnTo>
                    <a:pt x="486" y="2100"/>
                  </a:lnTo>
                  <a:lnTo>
                    <a:pt x="398" y="2267"/>
                  </a:lnTo>
                  <a:lnTo>
                    <a:pt x="318" y="2444"/>
                  </a:lnTo>
                  <a:lnTo>
                    <a:pt x="239" y="2629"/>
                  </a:lnTo>
                  <a:lnTo>
                    <a:pt x="177" y="2814"/>
                  </a:lnTo>
                  <a:lnTo>
                    <a:pt x="124" y="3008"/>
                  </a:lnTo>
                  <a:lnTo>
                    <a:pt x="80" y="3202"/>
                  </a:lnTo>
                  <a:lnTo>
                    <a:pt x="45" y="3396"/>
                  </a:lnTo>
                  <a:lnTo>
                    <a:pt x="18" y="3599"/>
                  </a:lnTo>
                  <a:lnTo>
                    <a:pt x="9" y="3802"/>
                  </a:lnTo>
                  <a:lnTo>
                    <a:pt x="1" y="4005"/>
                  </a:lnTo>
                  <a:lnTo>
                    <a:pt x="9" y="4216"/>
                  </a:lnTo>
                  <a:lnTo>
                    <a:pt x="18" y="4419"/>
                  </a:lnTo>
                  <a:lnTo>
                    <a:pt x="45" y="4613"/>
                  </a:lnTo>
                  <a:lnTo>
                    <a:pt x="80" y="4816"/>
                  </a:lnTo>
                  <a:lnTo>
                    <a:pt x="124" y="5010"/>
                  </a:lnTo>
                  <a:lnTo>
                    <a:pt x="177" y="5195"/>
                  </a:lnTo>
                  <a:lnTo>
                    <a:pt x="239" y="5381"/>
                  </a:lnTo>
                  <a:lnTo>
                    <a:pt x="318" y="5566"/>
                  </a:lnTo>
                  <a:lnTo>
                    <a:pt x="398" y="5742"/>
                  </a:lnTo>
                  <a:lnTo>
                    <a:pt x="486" y="5919"/>
                  </a:lnTo>
                  <a:lnTo>
                    <a:pt x="583" y="6086"/>
                  </a:lnTo>
                  <a:lnTo>
                    <a:pt x="689" y="6245"/>
                  </a:lnTo>
                  <a:lnTo>
                    <a:pt x="794" y="6404"/>
                  </a:lnTo>
                  <a:lnTo>
                    <a:pt x="918" y="6554"/>
                  </a:lnTo>
                  <a:lnTo>
                    <a:pt x="1041" y="6704"/>
                  </a:lnTo>
                  <a:lnTo>
                    <a:pt x="1174" y="6845"/>
                  </a:lnTo>
                  <a:lnTo>
                    <a:pt x="1315" y="6977"/>
                  </a:lnTo>
                  <a:lnTo>
                    <a:pt x="1456" y="7100"/>
                  </a:lnTo>
                  <a:lnTo>
                    <a:pt x="1606" y="7215"/>
                  </a:lnTo>
                  <a:lnTo>
                    <a:pt x="1765" y="7330"/>
                  </a:lnTo>
                  <a:lnTo>
                    <a:pt x="1932" y="7436"/>
                  </a:lnTo>
                  <a:lnTo>
                    <a:pt x="2100" y="7533"/>
                  </a:lnTo>
                  <a:lnTo>
                    <a:pt x="2267" y="7621"/>
                  </a:lnTo>
                  <a:lnTo>
                    <a:pt x="2444" y="7700"/>
                  </a:lnTo>
                  <a:lnTo>
                    <a:pt x="2629" y="7771"/>
                  </a:lnTo>
                  <a:lnTo>
                    <a:pt x="2814" y="7832"/>
                  </a:lnTo>
                  <a:lnTo>
                    <a:pt x="3008" y="7885"/>
                  </a:lnTo>
                  <a:lnTo>
                    <a:pt x="3202" y="7929"/>
                  </a:lnTo>
                  <a:lnTo>
                    <a:pt x="3396" y="7965"/>
                  </a:lnTo>
                  <a:lnTo>
                    <a:pt x="3599" y="7991"/>
                  </a:lnTo>
                  <a:lnTo>
                    <a:pt x="3802" y="8009"/>
                  </a:lnTo>
                  <a:lnTo>
                    <a:pt x="4005" y="8018"/>
                  </a:lnTo>
                  <a:lnTo>
                    <a:pt x="4217" y="8009"/>
                  </a:lnTo>
                  <a:lnTo>
                    <a:pt x="4419" y="7991"/>
                  </a:lnTo>
                  <a:lnTo>
                    <a:pt x="4622" y="7965"/>
                  </a:lnTo>
                  <a:lnTo>
                    <a:pt x="4816" y="7929"/>
                  </a:lnTo>
                  <a:lnTo>
                    <a:pt x="5010" y="7885"/>
                  </a:lnTo>
                  <a:lnTo>
                    <a:pt x="5204" y="7832"/>
                  </a:lnTo>
                  <a:lnTo>
                    <a:pt x="5390" y="7771"/>
                  </a:lnTo>
                  <a:lnTo>
                    <a:pt x="5566" y="7700"/>
                  </a:lnTo>
                  <a:lnTo>
                    <a:pt x="5742" y="7621"/>
                  </a:lnTo>
                  <a:lnTo>
                    <a:pt x="5919" y="7533"/>
                  </a:lnTo>
                  <a:lnTo>
                    <a:pt x="6086" y="7436"/>
                  </a:lnTo>
                  <a:lnTo>
                    <a:pt x="6245" y="7330"/>
                  </a:lnTo>
                  <a:lnTo>
                    <a:pt x="6404" y="7215"/>
                  </a:lnTo>
                  <a:lnTo>
                    <a:pt x="6554" y="7100"/>
                  </a:lnTo>
                  <a:lnTo>
                    <a:pt x="6704" y="6977"/>
                  </a:lnTo>
                  <a:lnTo>
                    <a:pt x="6845" y="6845"/>
                  </a:lnTo>
                  <a:lnTo>
                    <a:pt x="6977" y="6704"/>
                  </a:lnTo>
                  <a:lnTo>
                    <a:pt x="7101" y="6554"/>
                  </a:lnTo>
                  <a:lnTo>
                    <a:pt x="7224" y="6404"/>
                  </a:lnTo>
                  <a:lnTo>
                    <a:pt x="7330" y="6245"/>
                  </a:lnTo>
                  <a:lnTo>
                    <a:pt x="7436" y="6086"/>
                  </a:lnTo>
                  <a:lnTo>
                    <a:pt x="7533" y="5919"/>
                  </a:lnTo>
                  <a:lnTo>
                    <a:pt x="7621" y="5742"/>
                  </a:lnTo>
                  <a:lnTo>
                    <a:pt x="7700" y="5566"/>
                  </a:lnTo>
                  <a:lnTo>
                    <a:pt x="7771" y="5381"/>
                  </a:lnTo>
                  <a:lnTo>
                    <a:pt x="7833" y="5195"/>
                  </a:lnTo>
                  <a:lnTo>
                    <a:pt x="7894" y="5010"/>
                  </a:lnTo>
                  <a:lnTo>
                    <a:pt x="7938" y="4816"/>
                  </a:lnTo>
                  <a:lnTo>
                    <a:pt x="7974" y="4613"/>
                  </a:lnTo>
                  <a:lnTo>
                    <a:pt x="7991" y="4419"/>
                  </a:lnTo>
                  <a:lnTo>
                    <a:pt x="8009" y="4216"/>
                  </a:lnTo>
                  <a:lnTo>
                    <a:pt x="8018" y="4005"/>
                  </a:lnTo>
                  <a:lnTo>
                    <a:pt x="8009" y="3802"/>
                  </a:lnTo>
                  <a:lnTo>
                    <a:pt x="7991" y="3599"/>
                  </a:lnTo>
                  <a:lnTo>
                    <a:pt x="7974" y="3396"/>
                  </a:lnTo>
                  <a:lnTo>
                    <a:pt x="7938" y="3202"/>
                  </a:lnTo>
                  <a:lnTo>
                    <a:pt x="7894" y="3008"/>
                  </a:lnTo>
                  <a:lnTo>
                    <a:pt x="7833" y="2814"/>
                  </a:lnTo>
                  <a:lnTo>
                    <a:pt x="7771" y="2629"/>
                  </a:lnTo>
                  <a:lnTo>
                    <a:pt x="7700" y="2444"/>
                  </a:lnTo>
                  <a:lnTo>
                    <a:pt x="7621" y="2267"/>
                  </a:lnTo>
                  <a:lnTo>
                    <a:pt x="7533" y="2100"/>
                  </a:lnTo>
                  <a:lnTo>
                    <a:pt x="7436" y="1932"/>
                  </a:lnTo>
                  <a:lnTo>
                    <a:pt x="7330" y="1764"/>
                  </a:lnTo>
                  <a:lnTo>
                    <a:pt x="7224" y="1606"/>
                  </a:lnTo>
                  <a:lnTo>
                    <a:pt x="7101" y="1456"/>
                  </a:lnTo>
                  <a:lnTo>
                    <a:pt x="6977" y="1315"/>
                  </a:lnTo>
                  <a:lnTo>
                    <a:pt x="6845" y="1174"/>
                  </a:lnTo>
                  <a:lnTo>
                    <a:pt x="6704" y="1041"/>
                  </a:lnTo>
                  <a:lnTo>
                    <a:pt x="6554" y="909"/>
                  </a:lnTo>
                  <a:lnTo>
                    <a:pt x="6404" y="794"/>
                  </a:lnTo>
                  <a:lnTo>
                    <a:pt x="6245" y="680"/>
                  </a:lnTo>
                  <a:lnTo>
                    <a:pt x="6086" y="574"/>
                  </a:lnTo>
                  <a:lnTo>
                    <a:pt x="5919" y="486"/>
                  </a:lnTo>
                  <a:lnTo>
                    <a:pt x="5742" y="397"/>
                  </a:lnTo>
                  <a:lnTo>
                    <a:pt x="5566" y="309"/>
                  </a:lnTo>
                  <a:lnTo>
                    <a:pt x="5390" y="239"/>
                  </a:lnTo>
                  <a:lnTo>
                    <a:pt x="5204" y="177"/>
                  </a:lnTo>
                  <a:lnTo>
                    <a:pt x="5010" y="124"/>
                  </a:lnTo>
                  <a:lnTo>
                    <a:pt x="4816" y="80"/>
                  </a:lnTo>
                  <a:lnTo>
                    <a:pt x="4622" y="45"/>
                  </a:lnTo>
                  <a:lnTo>
                    <a:pt x="4419" y="18"/>
                  </a:lnTo>
                  <a:lnTo>
                    <a:pt x="4217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9" name="Google Shape;439;p26"/>
            <p:cNvSpPr/>
            <p:nvPr/>
          </p:nvSpPr>
          <p:spPr>
            <a:xfrm>
              <a:off x="5353325" y="3272350"/>
              <a:ext cx="200450" cy="200450"/>
            </a:xfrm>
            <a:custGeom>
              <a:avLst/>
              <a:gdLst/>
              <a:ahLst/>
              <a:cxnLst/>
              <a:rect l="l" t="t" r="r" b="b"/>
              <a:pathLst>
                <a:path w="8018" h="8018" extrusionOk="0">
                  <a:moveTo>
                    <a:pt x="3802" y="0"/>
                  </a:moveTo>
                  <a:lnTo>
                    <a:pt x="3599" y="18"/>
                  </a:lnTo>
                  <a:lnTo>
                    <a:pt x="3396" y="45"/>
                  </a:lnTo>
                  <a:lnTo>
                    <a:pt x="3202" y="80"/>
                  </a:lnTo>
                  <a:lnTo>
                    <a:pt x="3008" y="124"/>
                  </a:lnTo>
                  <a:lnTo>
                    <a:pt x="2814" y="177"/>
                  </a:lnTo>
                  <a:lnTo>
                    <a:pt x="2629" y="239"/>
                  </a:lnTo>
                  <a:lnTo>
                    <a:pt x="2444" y="318"/>
                  </a:lnTo>
                  <a:lnTo>
                    <a:pt x="2267" y="397"/>
                  </a:lnTo>
                  <a:lnTo>
                    <a:pt x="2100" y="486"/>
                  </a:lnTo>
                  <a:lnTo>
                    <a:pt x="1932" y="583"/>
                  </a:lnTo>
                  <a:lnTo>
                    <a:pt x="1765" y="688"/>
                  </a:lnTo>
                  <a:lnTo>
                    <a:pt x="1606" y="794"/>
                  </a:lnTo>
                  <a:lnTo>
                    <a:pt x="1456" y="918"/>
                  </a:lnTo>
                  <a:lnTo>
                    <a:pt x="1315" y="1041"/>
                  </a:lnTo>
                  <a:lnTo>
                    <a:pt x="1174" y="1174"/>
                  </a:lnTo>
                  <a:lnTo>
                    <a:pt x="1041" y="1315"/>
                  </a:lnTo>
                  <a:lnTo>
                    <a:pt x="918" y="1456"/>
                  </a:lnTo>
                  <a:lnTo>
                    <a:pt x="794" y="1606"/>
                  </a:lnTo>
                  <a:lnTo>
                    <a:pt x="689" y="1764"/>
                  </a:lnTo>
                  <a:lnTo>
                    <a:pt x="583" y="1932"/>
                  </a:lnTo>
                  <a:lnTo>
                    <a:pt x="486" y="2100"/>
                  </a:lnTo>
                  <a:lnTo>
                    <a:pt x="398" y="2267"/>
                  </a:lnTo>
                  <a:lnTo>
                    <a:pt x="318" y="2444"/>
                  </a:lnTo>
                  <a:lnTo>
                    <a:pt x="239" y="2629"/>
                  </a:lnTo>
                  <a:lnTo>
                    <a:pt x="177" y="2814"/>
                  </a:lnTo>
                  <a:lnTo>
                    <a:pt x="124" y="3008"/>
                  </a:lnTo>
                  <a:lnTo>
                    <a:pt x="80" y="3202"/>
                  </a:lnTo>
                  <a:lnTo>
                    <a:pt x="45" y="3396"/>
                  </a:lnTo>
                  <a:lnTo>
                    <a:pt x="18" y="3599"/>
                  </a:lnTo>
                  <a:lnTo>
                    <a:pt x="9" y="3802"/>
                  </a:lnTo>
                  <a:lnTo>
                    <a:pt x="1" y="4005"/>
                  </a:lnTo>
                  <a:lnTo>
                    <a:pt x="9" y="4216"/>
                  </a:lnTo>
                  <a:lnTo>
                    <a:pt x="18" y="4419"/>
                  </a:lnTo>
                  <a:lnTo>
                    <a:pt x="45" y="4622"/>
                  </a:lnTo>
                  <a:lnTo>
                    <a:pt x="80" y="4816"/>
                  </a:lnTo>
                  <a:lnTo>
                    <a:pt x="124" y="5010"/>
                  </a:lnTo>
                  <a:lnTo>
                    <a:pt x="177" y="5204"/>
                  </a:lnTo>
                  <a:lnTo>
                    <a:pt x="239" y="5389"/>
                  </a:lnTo>
                  <a:lnTo>
                    <a:pt x="318" y="5566"/>
                  </a:lnTo>
                  <a:lnTo>
                    <a:pt x="398" y="5742"/>
                  </a:lnTo>
                  <a:lnTo>
                    <a:pt x="486" y="5919"/>
                  </a:lnTo>
                  <a:lnTo>
                    <a:pt x="583" y="6086"/>
                  </a:lnTo>
                  <a:lnTo>
                    <a:pt x="689" y="6245"/>
                  </a:lnTo>
                  <a:lnTo>
                    <a:pt x="794" y="6404"/>
                  </a:lnTo>
                  <a:lnTo>
                    <a:pt x="918" y="6554"/>
                  </a:lnTo>
                  <a:lnTo>
                    <a:pt x="1041" y="6704"/>
                  </a:lnTo>
                  <a:lnTo>
                    <a:pt x="1174" y="6845"/>
                  </a:lnTo>
                  <a:lnTo>
                    <a:pt x="1315" y="6977"/>
                  </a:lnTo>
                  <a:lnTo>
                    <a:pt x="1456" y="7100"/>
                  </a:lnTo>
                  <a:lnTo>
                    <a:pt x="1606" y="7224"/>
                  </a:lnTo>
                  <a:lnTo>
                    <a:pt x="1765" y="7330"/>
                  </a:lnTo>
                  <a:lnTo>
                    <a:pt x="1932" y="7436"/>
                  </a:lnTo>
                  <a:lnTo>
                    <a:pt x="2100" y="7533"/>
                  </a:lnTo>
                  <a:lnTo>
                    <a:pt x="2267" y="7621"/>
                  </a:lnTo>
                  <a:lnTo>
                    <a:pt x="2444" y="7700"/>
                  </a:lnTo>
                  <a:lnTo>
                    <a:pt x="2629" y="7771"/>
                  </a:lnTo>
                  <a:lnTo>
                    <a:pt x="2814" y="7832"/>
                  </a:lnTo>
                  <a:lnTo>
                    <a:pt x="3008" y="7894"/>
                  </a:lnTo>
                  <a:lnTo>
                    <a:pt x="3202" y="7938"/>
                  </a:lnTo>
                  <a:lnTo>
                    <a:pt x="3396" y="7974"/>
                  </a:lnTo>
                  <a:lnTo>
                    <a:pt x="3599" y="7991"/>
                  </a:lnTo>
                  <a:lnTo>
                    <a:pt x="3802" y="8009"/>
                  </a:lnTo>
                  <a:lnTo>
                    <a:pt x="4005" y="8018"/>
                  </a:lnTo>
                  <a:lnTo>
                    <a:pt x="4217" y="8009"/>
                  </a:lnTo>
                  <a:lnTo>
                    <a:pt x="4419" y="7991"/>
                  </a:lnTo>
                  <a:lnTo>
                    <a:pt x="4622" y="7974"/>
                  </a:lnTo>
                  <a:lnTo>
                    <a:pt x="4816" y="7938"/>
                  </a:lnTo>
                  <a:lnTo>
                    <a:pt x="5010" y="7894"/>
                  </a:lnTo>
                  <a:lnTo>
                    <a:pt x="5204" y="7832"/>
                  </a:lnTo>
                  <a:lnTo>
                    <a:pt x="5390" y="7771"/>
                  </a:lnTo>
                  <a:lnTo>
                    <a:pt x="5566" y="7700"/>
                  </a:lnTo>
                  <a:lnTo>
                    <a:pt x="5742" y="7621"/>
                  </a:lnTo>
                  <a:lnTo>
                    <a:pt x="5919" y="7533"/>
                  </a:lnTo>
                  <a:lnTo>
                    <a:pt x="6086" y="7436"/>
                  </a:lnTo>
                  <a:lnTo>
                    <a:pt x="6245" y="7330"/>
                  </a:lnTo>
                  <a:lnTo>
                    <a:pt x="6404" y="7224"/>
                  </a:lnTo>
                  <a:lnTo>
                    <a:pt x="6554" y="7100"/>
                  </a:lnTo>
                  <a:lnTo>
                    <a:pt x="6704" y="6977"/>
                  </a:lnTo>
                  <a:lnTo>
                    <a:pt x="6845" y="6845"/>
                  </a:lnTo>
                  <a:lnTo>
                    <a:pt x="6977" y="6704"/>
                  </a:lnTo>
                  <a:lnTo>
                    <a:pt x="7101" y="6554"/>
                  </a:lnTo>
                  <a:lnTo>
                    <a:pt x="7224" y="6404"/>
                  </a:lnTo>
                  <a:lnTo>
                    <a:pt x="7330" y="6245"/>
                  </a:lnTo>
                  <a:lnTo>
                    <a:pt x="7436" y="6086"/>
                  </a:lnTo>
                  <a:lnTo>
                    <a:pt x="7533" y="5919"/>
                  </a:lnTo>
                  <a:lnTo>
                    <a:pt x="7621" y="5742"/>
                  </a:lnTo>
                  <a:lnTo>
                    <a:pt x="7700" y="5566"/>
                  </a:lnTo>
                  <a:lnTo>
                    <a:pt x="7771" y="5389"/>
                  </a:lnTo>
                  <a:lnTo>
                    <a:pt x="7833" y="5204"/>
                  </a:lnTo>
                  <a:lnTo>
                    <a:pt x="7894" y="5010"/>
                  </a:lnTo>
                  <a:lnTo>
                    <a:pt x="7938" y="4816"/>
                  </a:lnTo>
                  <a:lnTo>
                    <a:pt x="7974" y="4622"/>
                  </a:lnTo>
                  <a:lnTo>
                    <a:pt x="7991" y="4419"/>
                  </a:lnTo>
                  <a:lnTo>
                    <a:pt x="8009" y="4216"/>
                  </a:lnTo>
                  <a:lnTo>
                    <a:pt x="8018" y="4005"/>
                  </a:lnTo>
                  <a:lnTo>
                    <a:pt x="8009" y="3802"/>
                  </a:lnTo>
                  <a:lnTo>
                    <a:pt x="7991" y="3599"/>
                  </a:lnTo>
                  <a:lnTo>
                    <a:pt x="7974" y="3396"/>
                  </a:lnTo>
                  <a:lnTo>
                    <a:pt x="7938" y="3202"/>
                  </a:lnTo>
                  <a:lnTo>
                    <a:pt x="7894" y="3008"/>
                  </a:lnTo>
                  <a:lnTo>
                    <a:pt x="7833" y="2814"/>
                  </a:lnTo>
                  <a:lnTo>
                    <a:pt x="7771" y="2629"/>
                  </a:lnTo>
                  <a:lnTo>
                    <a:pt x="7700" y="2444"/>
                  </a:lnTo>
                  <a:lnTo>
                    <a:pt x="7621" y="2267"/>
                  </a:lnTo>
                  <a:lnTo>
                    <a:pt x="7533" y="2100"/>
                  </a:lnTo>
                  <a:lnTo>
                    <a:pt x="7436" y="1932"/>
                  </a:lnTo>
                  <a:lnTo>
                    <a:pt x="7330" y="1764"/>
                  </a:lnTo>
                  <a:lnTo>
                    <a:pt x="7224" y="1606"/>
                  </a:lnTo>
                  <a:lnTo>
                    <a:pt x="7101" y="1456"/>
                  </a:lnTo>
                  <a:lnTo>
                    <a:pt x="6977" y="1315"/>
                  </a:lnTo>
                  <a:lnTo>
                    <a:pt x="6845" y="1174"/>
                  </a:lnTo>
                  <a:lnTo>
                    <a:pt x="6704" y="1041"/>
                  </a:lnTo>
                  <a:lnTo>
                    <a:pt x="6554" y="918"/>
                  </a:lnTo>
                  <a:lnTo>
                    <a:pt x="6404" y="794"/>
                  </a:lnTo>
                  <a:lnTo>
                    <a:pt x="6245" y="688"/>
                  </a:lnTo>
                  <a:lnTo>
                    <a:pt x="6086" y="583"/>
                  </a:lnTo>
                  <a:lnTo>
                    <a:pt x="5919" y="486"/>
                  </a:lnTo>
                  <a:lnTo>
                    <a:pt x="5742" y="397"/>
                  </a:lnTo>
                  <a:lnTo>
                    <a:pt x="5566" y="318"/>
                  </a:lnTo>
                  <a:lnTo>
                    <a:pt x="5390" y="239"/>
                  </a:lnTo>
                  <a:lnTo>
                    <a:pt x="5204" y="177"/>
                  </a:lnTo>
                  <a:lnTo>
                    <a:pt x="5010" y="124"/>
                  </a:lnTo>
                  <a:lnTo>
                    <a:pt x="4816" y="80"/>
                  </a:lnTo>
                  <a:lnTo>
                    <a:pt x="4622" y="45"/>
                  </a:lnTo>
                  <a:lnTo>
                    <a:pt x="4419" y="18"/>
                  </a:lnTo>
                  <a:lnTo>
                    <a:pt x="4217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0" name="Google Shape;440;p26"/>
            <p:cNvSpPr/>
            <p:nvPr/>
          </p:nvSpPr>
          <p:spPr>
            <a:xfrm>
              <a:off x="5286075" y="3372450"/>
              <a:ext cx="200450" cy="200450"/>
            </a:xfrm>
            <a:custGeom>
              <a:avLst/>
              <a:gdLst/>
              <a:ahLst/>
              <a:cxnLst/>
              <a:rect l="l" t="t" r="r" b="b"/>
              <a:pathLst>
                <a:path w="8018" h="8018" extrusionOk="0">
                  <a:moveTo>
                    <a:pt x="4005" y="1"/>
                  </a:moveTo>
                  <a:lnTo>
                    <a:pt x="3802" y="10"/>
                  </a:lnTo>
                  <a:lnTo>
                    <a:pt x="3599" y="27"/>
                  </a:lnTo>
                  <a:lnTo>
                    <a:pt x="3396" y="54"/>
                  </a:lnTo>
                  <a:lnTo>
                    <a:pt x="3202" y="89"/>
                  </a:lnTo>
                  <a:lnTo>
                    <a:pt x="3008" y="133"/>
                  </a:lnTo>
                  <a:lnTo>
                    <a:pt x="2814" y="186"/>
                  </a:lnTo>
                  <a:lnTo>
                    <a:pt x="2629" y="248"/>
                  </a:lnTo>
                  <a:lnTo>
                    <a:pt x="2453" y="318"/>
                  </a:lnTo>
                  <a:lnTo>
                    <a:pt x="2267" y="398"/>
                  </a:lnTo>
                  <a:lnTo>
                    <a:pt x="2100" y="486"/>
                  </a:lnTo>
                  <a:lnTo>
                    <a:pt x="1932" y="583"/>
                  </a:lnTo>
                  <a:lnTo>
                    <a:pt x="1765" y="689"/>
                  </a:lnTo>
                  <a:lnTo>
                    <a:pt x="1615" y="803"/>
                  </a:lnTo>
                  <a:lnTo>
                    <a:pt x="1456" y="918"/>
                  </a:lnTo>
                  <a:lnTo>
                    <a:pt x="1315" y="1041"/>
                  </a:lnTo>
                  <a:lnTo>
                    <a:pt x="1174" y="1174"/>
                  </a:lnTo>
                  <a:lnTo>
                    <a:pt x="1041" y="1315"/>
                  </a:lnTo>
                  <a:lnTo>
                    <a:pt x="918" y="1465"/>
                  </a:lnTo>
                  <a:lnTo>
                    <a:pt x="794" y="1615"/>
                  </a:lnTo>
                  <a:lnTo>
                    <a:pt x="689" y="1773"/>
                  </a:lnTo>
                  <a:lnTo>
                    <a:pt x="583" y="1932"/>
                  </a:lnTo>
                  <a:lnTo>
                    <a:pt x="486" y="2100"/>
                  </a:lnTo>
                  <a:lnTo>
                    <a:pt x="398" y="2276"/>
                  </a:lnTo>
                  <a:lnTo>
                    <a:pt x="318" y="2453"/>
                  </a:lnTo>
                  <a:lnTo>
                    <a:pt x="248" y="2638"/>
                  </a:lnTo>
                  <a:lnTo>
                    <a:pt x="177" y="2823"/>
                  </a:lnTo>
                  <a:lnTo>
                    <a:pt x="124" y="3008"/>
                  </a:lnTo>
                  <a:lnTo>
                    <a:pt x="80" y="3202"/>
                  </a:lnTo>
                  <a:lnTo>
                    <a:pt x="45" y="3405"/>
                  </a:lnTo>
                  <a:lnTo>
                    <a:pt x="18" y="3599"/>
                  </a:lnTo>
                  <a:lnTo>
                    <a:pt x="9" y="3802"/>
                  </a:lnTo>
                  <a:lnTo>
                    <a:pt x="1" y="4014"/>
                  </a:lnTo>
                  <a:lnTo>
                    <a:pt x="9" y="4217"/>
                  </a:lnTo>
                  <a:lnTo>
                    <a:pt x="18" y="4419"/>
                  </a:lnTo>
                  <a:lnTo>
                    <a:pt x="45" y="4622"/>
                  </a:lnTo>
                  <a:lnTo>
                    <a:pt x="80" y="4816"/>
                  </a:lnTo>
                  <a:lnTo>
                    <a:pt x="124" y="5010"/>
                  </a:lnTo>
                  <a:lnTo>
                    <a:pt x="177" y="5204"/>
                  </a:lnTo>
                  <a:lnTo>
                    <a:pt x="248" y="5390"/>
                  </a:lnTo>
                  <a:lnTo>
                    <a:pt x="318" y="5575"/>
                  </a:lnTo>
                  <a:lnTo>
                    <a:pt x="398" y="5751"/>
                  </a:lnTo>
                  <a:lnTo>
                    <a:pt x="486" y="5919"/>
                  </a:lnTo>
                  <a:lnTo>
                    <a:pt x="583" y="6086"/>
                  </a:lnTo>
                  <a:lnTo>
                    <a:pt x="689" y="6254"/>
                  </a:lnTo>
                  <a:lnTo>
                    <a:pt x="794" y="6413"/>
                  </a:lnTo>
                  <a:lnTo>
                    <a:pt x="918" y="6563"/>
                  </a:lnTo>
                  <a:lnTo>
                    <a:pt x="1041" y="6704"/>
                  </a:lnTo>
                  <a:lnTo>
                    <a:pt x="1174" y="6845"/>
                  </a:lnTo>
                  <a:lnTo>
                    <a:pt x="1315" y="6977"/>
                  </a:lnTo>
                  <a:lnTo>
                    <a:pt x="1456" y="7109"/>
                  </a:lnTo>
                  <a:lnTo>
                    <a:pt x="1615" y="7224"/>
                  </a:lnTo>
                  <a:lnTo>
                    <a:pt x="1765" y="7339"/>
                  </a:lnTo>
                  <a:lnTo>
                    <a:pt x="1932" y="7436"/>
                  </a:lnTo>
                  <a:lnTo>
                    <a:pt x="2100" y="7533"/>
                  </a:lnTo>
                  <a:lnTo>
                    <a:pt x="2267" y="7621"/>
                  </a:lnTo>
                  <a:lnTo>
                    <a:pt x="2453" y="7709"/>
                  </a:lnTo>
                  <a:lnTo>
                    <a:pt x="2629" y="7780"/>
                  </a:lnTo>
                  <a:lnTo>
                    <a:pt x="2814" y="7842"/>
                  </a:lnTo>
                  <a:lnTo>
                    <a:pt x="3008" y="7894"/>
                  </a:lnTo>
                  <a:lnTo>
                    <a:pt x="3202" y="7939"/>
                  </a:lnTo>
                  <a:lnTo>
                    <a:pt x="3396" y="7974"/>
                  </a:lnTo>
                  <a:lnTo>
                    <a:pt x="3599" y="8000"/>
                  </a:lnTo>
                  <a:lnTo>
                    <a:pt x="3802" y="8018"/>
                  </a:lnTo>
                  <a:lnTo>
                    <a:pt x="4216" y="8018"/>
                  </a:lnTo>
                  <a:lnTo>
                    <a:pt x="4419" y="8000"/>
                  </a:lnTo>
                  <a:lnTo>
                    <a:pt x="4622" y="7974"/>
                  </a:lnTo>
                  <a:lnTo>
                    <a:pt x="4816" y="7939"/>
                  </a:lnTo>
                  <a:lnTo>
                    <a:pt x="5010" y="7894"/>
                  </a:lnTo>
                  <a:lnTo>
                    <a:pt x="5204" y="7842"/>
                  </a:lnTo>
                  <a:lnTo>
                    <a:pt x="5390" y="7780"/>
                  </a:lnTo>
                  <a:lnTo>
                    <a:pt x="5566" y="7709"/>
                  </a:lnTo>
                  <a:lnTo>
                    <a:pt x="5742" y="7621"/>
                  </a:lnTo>
                  <a:lnTo>
                    <a:pt x="5919" y="7533"/>
                  </a:lnTo>
                  <a:lnTo>
                    <a:pt x="6086" y="7436"/>
                  </a:lnTo>
                  <a:lnTo>
                    <a:pt x="6254" y="7339"/>
                  </a:lnTo>
                  <a:lnTo>
                    <a:pt x="6404" y="7224"/>
                  </a:lnTo>
                  <a:lnTo>
                    <a:pt x="6563" y="7109"/>
                  </a:lnTo>
                  <a:lnTo>
                    <a:pt x="6704" y="6977"/>
                  </a:lnTo>
                  <a:lnTo>
                    <a:pt x="6845" y="6845"/>
                  </a:lnTo>
                  <a:lnTo>
                    <a:pt x="6977" y="6704"/>
                  </a:lnTo>
                  <a:lnTo>
                    <a:pt x="7101" y="6563"/>
                  </a:lnTo>
                  <a:lnTo>
                    <a:pt x="7224" y="6413"/>
                  </a:lnTo>
                  <a:lnTo>
                    <a:pt x="7330" y="6254"/>
                  </a:lnTo>
                  <a:lnTo>
                    <a:pt x="7436" y="6086"/>
                  </a:lnTo>
                  <a:lnTo>
                    <a:pt x="7533" y="5919"/>
                  </a:lnTo>
                  <a:lnTo>
                    <a:pt x="7621" y="5751"/>
                  </a:lnTo>
                  <a:lnTo>
                    <a:pt x="7700" y="5575"/>
                  </a:lnTo>
                  <a:lnTo>
                    <a:pt x="7771" y="5390"/>
                  </a:lnTo>
                  <a:lnTo>
                    <a:pt x="7833" y="5204"/>
                  </a:lnTo>
                  <a:lnTo>
                    <a:pt x="7894" y="5010"/>
                  </a:lnTo>
                  <a:lnTo>
                    <a:pt x="7938" y="4816"/>
                  </a:lnTo>
                  <a:lnTo>
                    <a:pt x="7974" y="4622"/>
                  </a:lnTo>
                  <a:lnTo>
                    <a:pt x="8000" y="4419"/>
                  </a:lnTo>
                  <a:lnTo>
                    <a:pt x="8009" y="4217"/>
                  </a:lnTo>
                  <a:lnTo>
                    <a:pt x="8018" y="4014"/>
                  </a:lnTo>
                  <a:lnTo>
                    <a:pt x="8009" y="3802"/>
                  </a:lnTo>
                  <a:lnTo>
                    <a:pt x="8000" y="3599"/>
                  </a:lnTo>
                  <a:lnTo>
                    <a:pt x="7974" y="3405"/>
                  </a:lnTo>
                  <a:lnTo>
                    <a:pt x="7938" y="3202"/>
                  </a:lnTo>
                  <a:lnTo>
                    <a:pt x="7894" y="3008"/>
                  </a:lnTo>
                  <a:lnTo>
                    <a:pt x="7833" y="2823"/>
                  </a:lnTo>
                  <a:lnTo>
                    <a:pt x="7771" y="2638"/>
                  </a:lnTo>
                  <a:lnTo>
                    <a:pt x="7700" y="2453"/>
                  </a:lnTo>
                  <a:lnTo>
                    <a:pt x="7621" y="2276"/>
                  </a:lnTo>
                  <a:lnTo>
                    <a:pt x="7533" y="2100"/>
                  </a:lnTo>
                  <a:lnTo>
                    <a:pt x="7436" y="1932"/>
                  </a:lnTo>
                  <a:lnTo>
                    <a:pt x="7330" y="1773"/>
                  </a:lnTo>
                  <a:lnTo>
                    <a:pt x="7224" y="1615"/>
                  </a:lnTo>
                  <a:lnTo>
                    <a:pt x="7101" y="1465"/>
                  </a:lnTo>
                  <a:lnTo>
                    <a:pt x="6977" y="1315"/>
                  </a:lnTo>
                  <a:lnTo>
                    <a:pt x="6845" y="1174"/>
                  </a:lnTo>
                  <a:lnTo>
                    <a:pt x="6704" y="1041"/>
                  </a:lnTo>
                  <a:lnTo>
                    <a:pt x="6563" y="918"/>
                  </a:lnTo>
                  <a:lnTo>
                    <a:pt x="6404" y="803"/>
                  </a:lnTo>
                  <a:lnTo>
                    <a:pt x="6254" y="689"/>
                  </a:lnTo>
                  <a:lnTo>
                    <a:pt x="6086" y="583"/>
                  </a:lnTo>
                  <a:lnTo>
                    <a:pt x="5919" y="486"/>
                  </a:lnTo>
                  <a:lnTo>
                    <a:pt x="5742" y="398"/>
                  </a:lnTo>
                  <a:lnTo>
                    <a:pt x="5566" y="318"/>
                  </a:lnTo>
                  <a:lnTo>
                    <a:pt x="5390" y="248"/>
                  </a:lnTo>
                  <a:lnTo>
                    <a:pt x="5204" y="186"/>
                  </a:lnTo>
                  <a:lnTo>
                    <a:pt x="5010" y="133"/>
                  </a:lnTo>
                  <a:lnTo>
                    <a:pt x="4816" y="89"/>
                  </a:lnTo>
                  <a:lnTo>
                    <a:pt x="4622" y="54"/>
                  </a:lnTo>
                  <a:lnTo>
                    <a:pt x="4419" y="27"/>
                  </a:lnTo>
                  <a:lnTo>
                    <a:pt x="4216" y="10"/>
                  </a:lnTo>
                  <a:lnTo>
                    <a:pt x="4005" y="1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1" name="Google Shape;441;p26"/>
            <p:cNvSpPr/>
            <p:nvPr/>
          </p:nvSpPr>
          <p:spPr>
            <a:xfrm>
              <a:off x="5290700" y="3316900"/>
              <a:ext cx="101900" cy="101675"/>
            </a:xfrm>
            <a:custGeom>
              <a:avLst/>
              <a:gdLst/>
              <a:ahLst/>
              <a:cxnLst/>
              <a:rect l="l" t="t" r="r" b="b"/>
              <a:pathLst>
                <a:path w="4076" h="4067" extrusionOk="0">
                  <a:moveTo>
                    <a:pt x="1932" y="0"/>
                  </a:moveTo>
                  <a:lnTo>
                    <a:pt x="1835" y="9"/>
                  </a:lnTo>
                  <a:lnTo>
                    <a:pt x="1632" y="44"/>
                  </a:lnTo>
                  <a:lnTo>
                    <a:pt x="1438" y="88"/>
                  </a:lnTo>
                  <a:lnTo>
                    <a:pt x="1244" y="159"/>
                  </a:lnTo>
                  <a:lnTo>
                    <a:pt x="1068" y="247"/>
                  </a:lnTo>
                  <a:lnTo>
                    <a:pt x="900" y="344"/>
                  </a:lnTo>
                  <a:lnTo>
                    <a:pt x="742" y="468"/>
                  </a:lnTo>
                  <a:lnTo>
                    <a:pt x="601" y="600"/>
                  </a:lnTo>
                  <a:lnTo>
                    <a:pt x="468" y="741"/>
                  </a:lnTo>
                  <a:lnTo>
                    <a:pt x="354" y="900"/>
                  </a:lnTo>
                  <a:lnTo>
                    <a:pt x="248" y="1067"/>
                  </a:lnTo>
                  <a:lnTo>
                    <a:pt x="168" y="1244"/>
                  </a:lnTo>
                  <a:lnTo>
                    <a:pt x="98" y="1429"/>
                  </a:lnTo>
                  <a:lnTo>
                    <a:pt x="45" y="1623"/>
                  </a:lnTo>
                  <a:lnTo>
                    <a:pt x="18" y="1826"/>
                  </a:lnTo>
                  <a:lnTo>
                    <a:pt x="10" y="1932"/>
                  </a:lnTo>
                  <a:lnTo>
                    <a:pt x="1" y="2037"/>
                  </a:lnTo>
                  <a:lnTo>
                    <a:pt x="10" y="2143"/>
                  </a:lnTo>
                  <a:lnTo>
                    <a:pt x="18" y="2240"/>
                  </a:lnTo>
                  <a:lnTo>
                    <a:pt x="45" y="2443"/>
                  </a:lnTo>
                  <a:lnTo>
                    <a:pt x="98" y="2637"/>
                  </a:lnTo>
                  <a:lnTo>
                    <a:pt x="168" y="2822"/>
                  </a:lnTo>
                  <a:lnTo>
                    <a:pt x="248" y="3008"/>
                  </a:lnTo>
                  <a:lnTo>
                    <a:pt x="354" y="3175"/>
                  </a:lnTo>
                  <a:lnTo>
                    <a:pt x="468" y="3325"/>
                  </a:lnTo>
                  <a:lnTo>
                    <a:pt x="601" y="3475"/>
                  </a:lnTo>
                  <a:lnTo>
                    <a:pt x="742" y="3607"/>
                  </a:lnTo>
                  <a:lnTo>
                    <a:pt x="900" y="3722"/>
                  </a:lnTo>
                  <a:lnTo>
                    <a:pt x="1068" y="3819"/>
                  </a:lnTo>
                  <a:lnTo>
                    <a:pt x="1244" y="3907"/>
                  </a:lnTo>
                  <a:lnTo>
                    <a:pt x="1438" y="3978"/>
                  </a:lnTo>
                  <a:lnTo>
                    <a:pt x="1632" y="4031"/>
                  </a:lnTo>
                  <a:lnTo>
                    <a:pt x="1835" y="4057"/>
                  </a:lnTo>
                  <a:lnTo>
                    <a:pt x="1932" y="4066"/>
                  </a:lnTo>
                  <a:lnTo>
                    <a:pt x="2144" y="4066"/>
                  </a:lnTo>
                  <a:lnTo>
                    <a:pt x="2250" y="4057"/>
                  </a:lnTo>
                  <a:lnTo>
                    <a:pt x="2453" y="4031"/>
                  </a:lnTo>
                  <a:lnTo>
                    <a:pt x="2647" y="3978"/>
                  </a:lnTo>
                  <a:lnTo>
                    <a:pt x="2832" y="3907"/>
                  </a:lnTo>
                  <a:lnTo>
                    <a:pt x="3008" y="3819"/>
                  </a:lnTo>
                  <a:lnTo>
                    <a:pt x="3176" y="3722"/>
                  </a:lnTo>
                  <a:lnTo>
                    <a:pt x="3335" y="3607"/>
                  </a:lnTo>
                  <a:lnTo>
                    <a:pt x="3476" y="3475"/>
                  </a:lnTo>
                  <a:lnTo>
                    <a:pt x="3608" y="3325"/>
                  </a:lnTo>
                  <a:lnTo>
                    <a:pt x="3723" y="3175"/>
                  </a:lnTo>
                  <a:lnTo>
                    <a:pt x="3829" y="3008"/>
                  </a:lnTo>
                  <a:lnTo>
                    <a:pt x="3917" y="2822"/>
                  </a:lnTo>
                  <a:lnTo>
                    <a:pt x="3979" y="2637"/>
                  </a:lnTo>
                  <a:lnTo>
                    <a:pt x="4031" y="2443"/>
                  </a:lnTo>
                  <a:lnTo>
                    <a:pt x="4067" y="2240"/>
                  </a:lnTo>
                  <a:lnTo>
                    <a:pt x="4067" y="2143"/>
                  </a:lnTo>
                  <a:lnTo>
                    <a:pt x="4076" y="2037"/>
                  </a:lnTo>
                  <a:lnTo>
                    <a:pt x="4067" y="1932"/>
                  </a:lnTo>
                  <a:lnTo>
                    <a:pt x="4067" y="1826"/>
                  </a:lnTo>
                  <a:lnTo>
                    <a:pt x="4031" y="1623"/>
                  </a:lnTo>
                  <a:lnTo>
                    <a:pt x="3979" y="1429"/>
                  </a:lnTo>
                  <a:lnTo>
                    <a:pt x="3917" y="1244"/>
                  </a:lnTo>
                  <a:lnTo>
                    <a:pt x="3829" y="1067"/>
                  </a:lnTo>
                  <a:lnTo>
                    <a:pt x="3723" y="900"/>
                  </a:lnTo>
                  <a:lnTo>
                    <a:pt x="3608" y="741"/>
                  </a:lnTo>
                  <a:lnTo>
                    <a:pt x="3476" y="600"/>
                  </a:lnTo>
                  <a:lnTo>
                    <a:pt x="3335" y="468"/>
                  </a:lnTo>
                  <a:lnTo>
                    <a:pt x="3176" y="344"/>
                  </a:lnTo>
                  <a:lnTo>
                    <a:pt x="3008" y="247"/>
                  </a:lnTo>
                  <a:lnTo>
                    <a:pt x="2832" y="159"/>
                  </a:lnTo>
                  <a:lnTo>
                    <a:pt x="2647" y="88"/>
                  </a:lnTo>
                  <a:lnTo>
                    <a:pt x="2453" y="44"/>
                  </a:lnTo>
                  <a:lnTo>
                    <a:pt x="2250" y="9"/>
                  </a:lnTo>
                  <a:lnTo>
                    <a:pt x="2144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2" name="Google Shape;442;p26"/>
            <p:cNvSpPr/>
            <p:nvPr/>
          </p:nvSpPr>
          <p:spPr>
            <a:xfrm>
              <a:off x="5341650" y="3265950"/>
              <a:ext cx="101675" cy="101900"/>
            </a:xfrm>
            <a:custGeom>
              <a:avLst/>
              <a:gdLst/>
              <a:ahLst/>
              <a:cxnLst/>
              <a:rect l="l" t="t" r="r" b="b"/>
              <a:pathLst>
                <a:path w="4067" h="4076" extrusionOk="0">
                  <a:moveTo>
                    <a:pt x="2038" y="1"/>
                  </a:moveTo>
                  <a:lnTo>
                    <a:pt x="1932" y="10"/>
                  </a:lnTo>
                  <a:lnTo>
                    <a:pt x="1826" y="18"/>
                  </a:lnTo>
                  <a:lnTo>
                    <a:pt x="1623" y="45"/>
                  </a:lnTo>
                  <a:lnTo>
                    <a:pt x="1429" y="98"/>
                  </a:lnTo>
                  <a:lnTo>
                    <a:pt x="1244" y="168"/>
                  </a:lnTo>
                  <a:lnTo>
                    <a:pt x="1067" y="248"/>
                  </a:lnTo>
                  <a:lnTo>
                    <a:pt x="900" y="354"/>
                  </a:lnTo>
                  <a:lnTo>
                    <a:pt x="741" y="468"/>
                  </a:lnTo>
                  <a:lnTo>
                    <a:pt x="600" y="600"/>
                  </a:lnTo>
                  <a:lnTo>
                    <a:pt x="468" y="742"/>
                  </a:lnTo>
                  <a:lnTo>
                    <a:pt x="344" y="900"/>
                  </a:lnTo>
                  <a:lnTo>
                    <a:pt x="247" y="1068"/>
                  </a:lnTo>
                  <a:lnTo>
                    <a:pt x="159" y="1244"/>
                  </a:lnTo>
                  <a:lnTo>
                    <a:pt x="88" y="1430"/>
                  </a:lnTo>
                  <a:lnTo>
                    <a:pt x="44" y="1632"/>
                  </a:lnTo>
                  <a:lnTo>
                    <a:pt x="9" y="1826"/>
                  </a:lnTo>
                  <a:lnTo>
                    <a:pt x="0" y="1932"/>
                  </a:lnTo>
                  <a:lnTo>
                    <a:pt x="0" y="2038"/>
                  </a:lnTo>
                  <a:lnTo>
                    <a:pt x="0" y="2144"/>
                  </a:lnTo>
                  <a:lnTo>
                    <a:pt x="9" y="2250"/>
                  </a:lnTo>
                  <a:lnTo>
                    <a:pt x="44" y="2453"/>
                  </a:lnTo>
                  <a:lnTo>
                    <a:pt x="88" y="2647"/>
                  </a:lnTo>
                  <a:lnTo>
                    <a:pt x="159" y="2832"/>
                  </a:lnTo>
                  <a:lnTo>
                    <a:pt x="247" y="3008"/>
                  </a:lnTo>
                  <a:lnTo>
                    <a:pt x="344" y="3176"/>
                  </a:lnTo>
                  <a:lnTo>
                    <a:pt x="468" y="3335"/>
                  </a:lnTo>
                  <a:lnTo>
                    <a:pt x="600" y="3476"/>
                  </a:lnTo>
                  <a:lnTo>
                    <a:pt x="741" y="3608"/>
                  </a:lnTo>
                  <a:lnTo>
                    <a:pt x="900" y="3723"/>
                  </a:lnTo>
                  <a:lnTo>
                    <a:pt x="1067" y="3829"/>
                  </a:lnTo>
                  <a:lnTo>
                    <a:pt x="1244" y="3917"/>
                  </a:lnTo>
                  <a:lnTo>
                    <a:pt x="1429" y="3978"/>
                  </a:lnTo>
                  <a:lnTo>
                    <a:pt x="1623" y="4031"/>
                  </a:lnTo>
                  <a:lnTo>
                    <a:pt x="1826" y="4067"/>
                  </a:lnTo>
                  <a:lnTo>
                    <a:pt x="1932" y="4067"/>
                  </a:lnTo>
                  <a:lnTo>
                    <a:pt x="2038" y="4075"/>
                  </a:lnTo>
                  <a:lnTo>
                    <a:pt x="2143" y="4067"/>
                  </a:lnTo>
                  <a:lnTo>
                    <a:pt x="2240" y="4067"/>
                  </a:lnTo>
                  <a:lnTo>
                    <a:pt x="2443" y="4031"/>
                  </a:lnTo>
                  <a:lnTo>
                    <a:pt x="2637" y="3978"/>
                  </a:lnTo>
                  <a:lnTo>
                    <a:pt x="2823" y="3917"/>
                  </a:lnTo>
                  <a:lnTo>
                    <a:pt x="3008" y="3829"/>
                  </a:lnTo>
                  <a:lnTo>
                    <a:pt x="3175" y="3723"/>
                  </a:lnTo>
                  <a:lnTo>
                    <a:pt x="3325" y="3608"/>
                  </a:lnTo>
                  <a:lnTo>
                    <a:pt x="3475" y="3476"/>
                  </a:lnTo>
                  <a:lnTo>
                    <a:pt x="3607" y="3335"/>
                  </a:lnTo>
                  <a:lnTo>
                    <a:pt x="3722" y="3176"/>
                  </a:lnTo>
                  <a:lnTo>
                    <a:pt x="3828" y="3008"/>
                  </a:lnTo>
                  <a:lnTo>
                    <a:pt x="3907" y="2832"/>
                  </a:lnTo>
                  <a:lnTo>
                    <a:pt x="3978" y="2647"/>
                  </a:lnTo>
                  <a:lnTo>
                    <a:pt x="4031" y="2453"/>
                  </a:lnTo>
                  <a:lnTo>
                    <a:pt x="4057" y="2250"/>
                  </a:lnTo>
                  <a:lnTo>
                    <a:pt x="4066" y="2144"/>
                  </a:lnTo>
                  <a:lnTo>
                    <a:pt x="4066" y="2038"/>
                  </a:lnTo>
                  <a:lnTo>
                    <a:pt x="4066" y="1932"/>
                  </a:lnTo>
                  <a:lnTo>
                    <a:pt x="4057" y="1826"/>
                  </a:lnTo>
                  <a:lnTo>
                    <a:pt x="4031" y="1632"/>
                  </a:lnTo>
                  <a:lnTo>
                    <a:pt x="3978" y="1430"/>
                  </a:lnTo>
                  <a:lnTo>
                    <a:pt x="3907" y="1244"/>
                  </a:lnTo>
                  <a:lnTo>
                    <a:pt x="3828" y="1068"/>
                  </a:lnTo>
                  <a:lnTo>
                    <a:pt x="3722" y="900"/>
                  </a:lnTo>
                  <a:lnTo>
                    <a:pt x="3607" y="742"/>
                  </a:lnTo>
                  <a:lnTo>
                    <a:pt x="3475" y="600"/>
                  </a:lnTo>
                  <a:lnTo>
                    <a:pt x="3325" y="468"/>
                  </a:lnTo>
                  <a:lnTo>
                    <a:pt x="3175" y="354"/>
                  </a:lnTo>
                  <a:lnTo>
                    <a:pt x="3008" y="248"/>
                  </a:lnTo>
                  <a:lnTo>
                    <a:pt x="2823" y="168"/>
                  </a:lnTo>
                  <a:lnTo>
                    <a:pt x="2637" y="98"/>
                  </a:lnTo>
                  <a:lnTo>
                    <a:pt x="2443" y="45"/>
                  </a:lnTo>
                  <a:lnTo>
                    <a:pt x="2240" y="18"/>
                  </a:lnTo>
                  <a:lnTo>
                    <a:pt x="2143" y="10"/>
                  </a:lnTo>
                  <a:lnTo>
                    <a:pt x="2038" y="1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3" name="Google Shape;443;p26"/>
            <p:cNvSpPr/>
            <p:nvPr/>
          </p:nvSpPr>
          <p:spPr>
            <a:xfrm>
              <a:off x="5402725" y="3243250"/>
              <a:ext cx="101675" cy="101675"/>
            </a:xfrm>
            <a:custGeom>
              <a:avLst/>
              <a:gdLst/>
              <a:ahLst/>
              <a:cxnLst/>
              <a:rect l="l" t="t" r="r" b="b"/>
              <a:pathLst>
                <a:path w="4067" h="4067" extrusionOk="0">
                  <a:moveTo>
                    <a:pt x="1932" y="0"/>
                  </a:moveTo>
                  <a:lnTo>
                    <a:pt x="1826" y="9"/>
                  </a:lnTo>
                  <a:lnTo>
                    <a:pt x="1623" y="44"/>
                  </a:lnTo>
                  <a:lnTo>
                    <a:pt x="1429" y="97"/>
                  </a:lnTo>
                  <a:lnTo>
                    <a:pt x="1244" y="159"/>
                  </a:lnTo>
                  <a:lnTo>
                    <a:pt x="1059" y="247"/>
                  </a:lnTo>
                  <a:lnTo>
                    <a:pt x="891" y="353"/>
                  </a:lnTo>
                  <a:lnTo>
                    <a:pt x="741" y="468"/>
                  </a:lnTo>
                  <a:lnTo>
                    <a:pt x="591" y="600"/>
                  </a:lnTo>
                  <a:lnTo>
                    <a:pt x="459" y="741"/>
                  </a:lnTo>
                  <a:lnTo>
                    <a:pt x="344" y="900"/>
                  </a:lnTo>
                  <a:lnTo>
                    <a:pt x="247" y="1067"/>
                  </a:lnTo>
                  <a:lnTo>
                    <a:pt x="159" y="1244"/>
                  </a:lnTo>
                  <a:lnTo>
                    <a:pt x="88" y="1429"/>
                  </a:lnTo>
                  <a:lnTo>
                    <a:pt x="36" y="1623"/>
                  </a:lnTo>
                  <a:lnTo>
                    <a:pt x="9" y="1826"/>
                  </a:lnTo>
                  <a:lnTo>
                    <a:pt x="0" y="1932"/>
                  </a:lnTo>
                  <a:lnTo>
                    <a:pt x="0" y="2038"/>
                  </a:lnTo>
                  <a:lnTo>
                    <a:pt x="0" y="2143"/>
                  </a:lnTo>
                  <a:lnTo>
                    <a:pt x="9" y="2241"/>
                  </a:lnTo>
                  <a:lnTo>
                    <a:pt x="36" y="2443"/>
                  </a:lnTo>
                  <a:lnTo>
                    <a:pt x="88" y="2637"/>
                  </a:lnTo>
                  <a:lnTo>
                    <a:pt x="159" y="2831"/>
                  </a:lnTo>
                  <a:lnTo>
                    <a:pt x="247" y="3008"/>
                  </a:lnTo>
                  <a:lnTo>
                    <a:pt x="344" y="3175"/>
                  </a:lnTo>
                  <a:lnTo>
                    <a:pt x="459" y="3325"/>
                  </a:lnTo>
                  <a:lnTo>
                    <a:pt x="591" y="3475"/>
                  </a:lnTo>
                  <a:lnTo>
                    <a:pt x="741" y="3608"/>
                  </a:lnTo>
                  <a:lnTo>
                    <a:pt x="891" y="3722"/>
                  </a:lnTo>
                  <a:lnTo>
                    <a:pt x="1059" y="3828"/>
                  </a:lnTo>
                  <a:lnTo>
                    <a:pt x="1244" y="3907"/>
                  </a:lnTo>
                  <a:lnTo>
                    <a:pt x="1429" y="3978"/>
                  </a:lnTo>
                  <a:lnTo>
                    <a:pt x="1623" y="4031"/>
                  </a:lnTo>
                  <a:lnTo>
                    <a:pt x="1826" y="4057"/>
                  </a:lnTo>
                  <a:lnTo>
                    <a:pt x="1932" y="4066"/>
                  </a:lnTo>
                  <a:lnTo>
                    <a:pt x="2135" y="4066"/>
                  </a:lnTo>
                  <a:lnTo>
                    <a:pt x="2241" y="4057"/>
                  </a:lnTo>
                  <a:lnTo>
                    <a:pt x="2443" y="4031"/>
                  </a:lnTo>
                  <a:lnTo>
                    <a:pt x="2637" y="3978"/>
                  </a:lnTo>
                  <a:lnTo>
                    <a:pt x="2823" y="3907"/>
                  </a:lnTo>
                  <a:lnTo>
                    <a:pt x="2999" y="3828"/>
                  </a:lnTo>
                  <a:lnTo>
                    <a:pt x="3167" y="3722"/>
                  </a:lnTo>
                  <a:lnTo>
                    <a:pt x="3325" y="3608"/>
                  </a:lnTo>
                  <a:lnTo>
                    <a:pt x="3466" y="3475"/>
                  </a:lnTo>
                  <a:lnTo>
                    <a:pt x="3599" y="3325"/>
                  </a:lnTo>
                  <a:lnTo>
                    <a:pt x="3722" y="3175"/>
                  </a:lnTo>
                  <a:lnTo>
                    <a:pt x="3819" y="3008"/>
                  </a:lnTo>
                  <a:lnTo>
                    <a:pt x="3907" y="2831"/>
                  </a:lnTo>
                  <a:lnTo>
                    <a:pt x="3978" y="2637"/>
                  </a:lnTo>
                  <a:lnTo>
                    <a:pt x="4022" y="2443"/>
                  </a:lnTo>
                  <a:lnTo>
                    <a:pt x="4057" y="2241"/>
                  </a:lnTo>
                  <a:lnTo>
                    <a:pt x="4066" y="2143"/>
                  </a:lnTo>
                  <a:lnTo>
                    <a:pt x="4066" y="2038"/>
                  </a:lnTo>
                  <a:lnTo>
                    <a:pt x="4066" y="1932"/>
                  </a:lnTo>
                  <a:lnTo>
                    <a:pt x="4057" y="1826"/>
                  </a:lnTo>
                  <a:lnTo>
                    <a:pt x="4022" y="1623"/>
                  </a:lnTo>
                  <a:lnTo>
                    <a:pt x="3978" y="1429"/>
                  </a:lnTo>
                  <a:lnTo>
                    <a:pt x="3907" y="1244"/>
                  </a:lnTo>
                  <a:lnTo>
                    <a:pt x="3819" y="1067"/>
                  </a:lnTo>
                  <a:lnTo>
                    <a:pt x="3722" y="900"/>
                  </a:lnTo>
                  <a:lnTo>
                    <a:pt x="3599" y="741"/>
                  </a:lnTo>
                  <a:lnTo>
                    <a:pt x="3466" y="600"/>
                  </a:lnTo>
                  <a:lnTo>
                    <a:pt x="3325" y="468"/>
                  </a:lnTo>
                  <a:lnTo>
                    <a:pt x="3167" y="353"/>
                  </a:lnTo>
                  <a:lnTo>
                    <a:pt x="2999" y="247"/>
                  </a:lnTo>
                  <a:lnTo>
                    <a:pt x="2823" y="159"/>
                  </a:lnTo>
                  <a:lnTo>
                    <a:pt x="2637" y="97"/>
                  </a:lnTo>
                  <a:lnTo>
                    <a:pt x="2443" y="44"/>
                  </a:lnTo>
                  <a:lnTo>
                    <a:pt x="2241" y="9"/>
                  </a:lnTo>
                  <a:lnTo>
                    <a:pt x="2135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4" name="Google Shape;444;p26"/>
            <p:cNvSpPr/>
            <p:nvPr/>
          </p:nvSpPr>
          <p:spPr>
            <a:xfrm>
              <a:off x="5468200" y="3252075"/>
              <a:ext cx="101675" cy="101650"/>
            </a:xfrm>
            <a:custGeom>
              <a:avLst/>
              <a:gdLst/>
              <a:ahLst/>
              <a:cxnLst/>
              <a:rect l="l" t="t" r="r" b="b"/>
              <a:pathLst>
                <a:path w="4067" h="4066" extrusionOk="0">
                  <a:moveTo>
                    <a:pt x="1932" y="0"/>
                  </a:moveTo>
                  <a:lnTo>
                    <a:pt x="1826" y="9"/>
                  </a:lnTo>
                  <a:lnTo>
                    <a:pt x="1624" y="44"/>
                  </a:lnTo>
                  <a:lnTo>
                    <a:pt x="1430" y="88"/>
                  </a:lnTo>
                  <a:lnTo>
                    <a:pt x="1244" y="159"/>
                  </a:lnTo>
                  <a:lnTo>
                    <a:pt x="1068" y="247"/>
                  </a:lnTo>
                  <a:lnTo>
                    <a:pt x="900" y="344"/>
                  </a:lnTo>
                  <a:lnTo>
                    <a:pt x="742" y="468"/>
                  </a:lnTo>
                  <a:lnTo>
                    <a:pt x="601" y="591"/>
                  </a:lnTo>
                  <a:lnTo>
                    <a:pt x="468" y="741"/>
                  </a:lnTo>
                  <a:lnTo>
                    <a:pt x="345" y="900"/>
                  </a:lnTo>
                  <a:lnTo>
                    <a:pt x="248" y="1067"/>
                  </a:lnTo>
                  <a:lnTo>
                    <a:pt x="160" y="1244"/>
                  </a:lnTo>
                  <a:lnTo>
                    <a:pt x="89" y="1429"/>
                  </a:lnTo>
                  <a:lnTo>
                    <a:pt x="45" y="1623"/>
                  </a:lnTo>
                  <a:lnTo>
                    <a:pt x="10" y="1826"/>
                  </a:lnTo>
                  <a:lnTo>
                    <a:pt x="1" y="1932"/>
                  </a:lnTo>
                  <a:lnTo>
                    <a:pt x="1" y="2037"/>
                  </a:lnTo>
                  <a:lnTo>
                    <a:pt x="1" y="2134"/>
                  </a:lnTo>
                  <a:lnTo>
                    <a:pt x="10" y="2240"/>
                  </a:lnTo>
                  <a:lnTo>
                    <a:pt x="45" y="2443"/>
                  </a:lnTo>
                  <a:lnTo>
                    <a:pt x="89" y="2637"/>
                  </a:lnTo>
                  <a:lnTo>
                    <a:pt x="160" y="2822"/>
                  </a:lnTo>
                  <a:lnTo>
                    <a:pt x="248" y="2999"/>
                  </a:lnTo>
                  <a:lnTo>
                    <a:pt x="345" y="3166"/>
                  </a:lnTo>
                  <a:lnTo>
                    <a:pt x="468" y="3325"/>
                  </a:lnTo>
                  <a:lnTo>
                    <a:pt x="601" y="3475"/>
                  </a:lnTo>
                  <a:lnTo>
                    <a:pt x="742" y="3599"/>
                  </a:lnTo>
                  <a:lnTo>
                    <a:pt x="900" y="3722"/>
                  </a:lnTo>
                  <a:lnTo>
                    <a:pt x="1068" y="3819"/>
                  </a:lnTo>
                  <a:lnTo>
                    <a:pt x="1244" y="3907"/>
                  </a:lnTo>
                  <a:lnTo>
                    <a:pt x="1430" y="3978"/>
                  </a:lnTo>
                  <a:lnTo>
                    <a:pt x="1624" y="4022"/>
                  </a:lnTo>
                  <a:lnTo>
                    <a:pt x="1826" y="4057"/>
                  </a:lnTo>
                  <a:lnTo>
                    <a:pt x="1932" y="4066"/>
                  </a:lnTo>
                  <a:lnTo>
                    <a:pt x="2144" y="4066"/>
                  </a:lnTo>
                  <a:lnTo>
                    <a:pt x="2241" y="4057"/>
                  </a:lnTo>
                  <a:lnTo>
                    <a:pt x="2444" y="4022"/>
                  </a:lnTo>
                  <a:lnTo>
                    <a:pt x="2638" y="3978"/>
                  </a:lnTo>
                  <a:lnTo>
                    <a:pt x="2823" y="3907"/>
                  </a:lnTo>
                  <a:lnTo>
                    <a:pt x="3008" y="3819"/>
                  </a:lnTo>
                  <a:lnTo>
                    <a:pt x="3176" y="3722"/>
                  </a:lnTo>
                  <a:lnTo>
                    <a:pt x="3326" y="3599"/>
                  </a:lnTo>
                  <a:lnTo>
                    <a:pt x="3476" y="3475"/>
                  </a:lnTo>
                  <a:lnTo>
                    <a:pt x="3608" y="3325"/>
                  </a:lnTo>
                  <a:lnTo>
                    <a:pt x="3723" y="3166"/>
                  </a:lnTo>
                  <a:lnTo>
                    <a:pt x="3820" y="2999"/>
                  </a:lnTo>
                  <a:lnTo>
                    <a:pt x="3908" y="2822"/>
                  </a:lnTo>
                  <a:lnTo>
                    <a:pt x="3978" y="2637"/>
                  </a:lnTo>
                  <a:lnTo>
                    <a:pt x="4031" y="2443"/>
                  </a:lnTo>
                  <a:lnTo>
                    <a:pt x="4058" y="2240"/>
                  </a:lnTo>
                  <a:lnTo>
                    <a:pt x="4067" y="2134"/>
                  </a:lnTo>
                  <a:lnTo>
                    <a:pt x="4067" y="2037"/>
                  </a:lnTo>
                  <a:lnTo>
                    <a:pt x="4067" y="1932"/>
                  </a:lnTo>
                  <a:lnTo>
                    <a:pt x="4058" y="1826"/>
                  </a:lnTo>
                  <a:lnTo>
                    <a:pt x="4031" y="1623"/>
                  </a:lnTo>
                  <a:lnTo>
                    <a:pt x="3978" y="1429"/>
                  </a:lnTo>
                  <a:lnTo>
                    <a:pt x="3908" y="1244"/>
                  </a:lnTo>
                  <a:lnTo>
                    <a:pt x="3820" y="1067"/>
                  </a:lnTo>
                  <a:lnTo>
                    <a:pt x="3723" y="900"/>
                  </a:lnTo>
                  <a:lnTo>
                    <a:pt x="3608" y="741"/>
                  </a:lnTo>
                  <a:lnTo>
                    <a:pt x="3476" y="591"/>
                  </a:lnTo>
                  <a:lnTo>
                    <a:pt x="3326" y="468"/>
                  </a:lnTo>
                  <a:lnTo>
                    <a:pt x="3176" y="344"/>
                  </a:lnTo>
                  <a:lnTo>
                    <a:pt x="3008" y="247"/>
                  </a:lnTo>
                  <a:lnTo>
                    <a:pt x="2823" y="159"/>
                  </a:lnTo>
                  <a:lnTo>
                    <a:pt x="2638" y="88"/>
                  </a:lnTo>
                  <a:lnTo>
                    <a:pt x="2444" y="44"/>
                  </a:lnTo>
                  <a:lnTo>
                    <a:pt x="2241" y="9"/>
                  </a:lnTo>
                  <a:lnTo>
                    <a:pt x="2144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5" name="Google Shape;445;p26"/>
            <p:cNvSpPr/>
            <p:nvPr/>
          </p:nvSpPr>
          <p:spPr>
            <a:xfrm>
              <a:off x="5544725" y="3252075"/>
              <a:ext cx="101675" cy="101650"/>
            </a:xfrm>
            <a:custGeom>
              <a:avLst/>
              <a:gdLst/>
              <a:ahLst/>
              <a:cxnLst/>
              <a:rect l="l" t="t" r="r" b="b"/>
              <a:pathLst>
                <a:path w="4067" h="4066" extrusionOk="0">
                  <a:moveTo>
                    <a:pt x="1923" y="0"/>
                  </a:moveTo>
                  <a:lnTo>
                    <a:pt x="1826" y="9"/>
                  </a:lnTo>
                  <a:lnTo>
                    <a:pt x="1623" y="44"/>
                  </a:lnTo>
                  <a:lnTo>
                    <a:pt x="1429" y="88"/>
                  </a:lnTo>
                  <a:lnTo>
                    <a:pt x="1235" y="159"/>
                  </a:lnTo>
                  <a:lnTo>
                    <a:pt x="1059" y="247"/>
                  </a:lnTo>
                  <a:lnTo>
                    <a:pt x="891" y="344"/>
                  </a:lnTo>
                  <a:lnTo>
                    <a:pt x="741" y="468"/>
                  </a:lnTo>
                  <a:lnTo>
                    <a:pt x="591" y="591"/>
                  </a:lnTo>
                  <a:lnTo>
                    <a:pt x="459" y="741"/>
                  </a:lnTo>
                  <a:lnTo>
                    <a:pt x="344" y="900"/>
                  </a:lnTo>
                  <a:lnTo>
                    <a:pt x="238" y="1067"/>
                  </a:lnTo>
                  <a:lnTo>
                    <a:pt x="159" y="1244"/>
                  </a:lnTo>
                  <a:lnTo>
                    <a:pt x="88" y="1429"/>
                  </a:lnTo>
                  <a:lnTo>
                    <a:pt x="36" y="1623"/>
                  </a:lnTo>
                  <a:lnTo>
                    <a:pt x="9" y="1826"/>
                  </a:lnTo>
                  <a:lnTo>
                    <a:pt x="0" y="1932"/>
                  </a:lnTo>
                  <a:lnTo>
                    <a:pt x="0" y="2037"/>
                  </a:lnTo>
                  <a:lnTo>
                    <a:pt x="0" y="2134"/>
                  </a:lnTo>
                  <a:lnTo>
                    <a:pt x="9" y="2240"/>
                  </a:lnTo>
                  <a:lnTo>
                    <a:pt x="36" y="2443"/>
                  </a:lnTo>
                  <a:lnTo>
                    <a:pt x="88" y="2637"/>
                  </a:lnTo>
                  <a:lnTo>
                    <a:pt x="159" y="2822"/>
                  </a:lnTo>
                  <a:lnTo>
                    <a:pt x="238" y="2999"/>
                  </a:lnTo>
                  <a:lnTo>
                    <a:pt x="344" y="3166"/>
                  </a:lnTo>
                  <a:lnTo>
                    <a:pt x="459" y="3325"/>
                  </a:lnTo>
                  <a:lnTo>
                    <a:pt x="591" y="3475"/>
                  </a:lnTo>
                  <a:lnTo>
                    <a:pt x="741" y="3599"/>
                  </a:lnTo>
                  <a:lnTo>
                    <a:pt x="891" y="3722"/>
                  </a:lnTo>
                  <a:lnTo>
                    <a:pt x="1059" y="3819"/>
                  </a:lnTo>
                  <a:lnTo>
                    <a:pt x="1235" y="3907"/>
                  </a:lnTo>
                  <a:lnTo>
                    <a:pt x="1429" y="3978"/>
                  </a:lnTo>
                  <a:lnTo>
                    <a:pt x="1623" y="4022"/>
                  </a:lnTo>
                  <a:lnTo>
                    <a:pt x="1826" y="4057"/>
                  </a:lnTo>
                  <a:lnTo>
                    <a:pt x="1923" y="4066"/>
                  </a:lnTo>
                  <a:lnTo>
                    <a:pt x="2135" y="4066"/>
                  </a:lnTo>
                  <a:lnTo>
                    <a:pt x="2240" y="4057"/>
                  </a:lnTo>
                  <a:lnTo>
                    <a:pt x="2443" y="4022"/>
                  </a:lnTo>
                  <a:lnTo>
                    <a:pt x="2637" y="3978"/>
                  </a:lnTo>
                  <a:lnTo>
                    <a:pt x="2823" y="3907"/>
                  </a:lnTo>
                  <a:lnTo>
                    <a:pt x="2999" y="3819"/>
                  </a:lnTo>
                  <a:lnTo>
                    <a:pt x="3167" y="3722"/>
                  </a:lnTo>
                  <a:lnTo>
                    <a:pt x="3325" y="3599"/>
                  </a:lnTo>
                  <a:lnTo>
                    <a:pt x="3466" y="3475"/>
                  </a:lnTo>
                  <a:lnTo>
                    <a:pt x="3599" y="3325"/>
                  </a:lnTo>
                  <a:lnTo>
                    <a:pt x="3713" y="3166"/>
                  </a:lnTo>
                  <a:lnTo>
                    <a:pt x="3819" y="2999"/>
                  </a:lnTo>
                  <a:lnTo>
                    <a:pt x="3907" y="2822"/>
                  </a:lnTo>
                  <a:lnTo>
                    <a:pt x="3969" y="2637"/>
                  </a:lnTo>
                  <a:lnTo>
                    <a:pt x="4022" y="2443"/>
                  </a:lnTo>
                  <a:lnTo>
                    <a:pt x="4057" y="2240"/>
                  </a:lnTo>
                  <a:lnTo>
                    <a:pt x="4066" y="2134"/>
                  </a:lnTo>
                  <a:lnTo>
                    <a:pt x="4066" y="2037"/>
                  </a:lnTo>
                  <a:lnTo>
                    <a:pt x="4066" y="1932"/>
                  </a:lnTo>
                  <a:lnTo>
                    <a:pt x="4057" y="1826"/>
                  </a:lnTo>
                  <a:lnTo>
                    <a:pt x="4022" y="1623"/>
                  </a:lnTo>
                  <a:lnTo>
                    <a:pt x="3969" y="1429"/>
                  </a:lnTo>
                  <a:lnTo>
                    <a:pt x="3907" y="1244"/>
                  </a:lnTo>
                  <a:lnTo>
                    <a:pt x="3819" y="1067"/>
                  </a:lnTo>
                  <a:lnTo>
                    <a:pt x="3713" y="900"/>
                  </a:lnTo>
                  <a:lnTo>
                    <a:pt x="3599" y="741"/>
                  </a:lnTo>
                  <a:lnTo>
                    <a:pt x="3466" y="591"/>
                  </a:lnTo>
                  <a:lnTo>
                    <a:pt x="3325" y="468"/>
                  </a:lnTo>
                  <a:lnTo>
                    <a:pt x="3167" y="344"/>
                  </a:lnTo>
                  <a:lnTo>
                    <a:pt x="2999" y="247"/>
                  </a:lnTo>
                  <a:lnTo>
                    <a:pt x="2823" y="159"/>
                  </a:lnTo>
                  <a:lnTo>
                    <a:pt x="2637" y="88"/>
                  </a:lnTo>
                  <a:lnTo>
                    <a:pt x="2443" y="44"/>
                  </a:lnTo>
                  <a:lnTo>
                    <a:pt x="2240" y="9"/>
                  </a:lnTo>
                  <a:lnTo>
                    <a:pt x="2135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6" name="Google Shape;446;p26"/>
            <p:cNvSpPr/>
            <p:nvPr/>
          </p:nvSpPr>
          <p:spPr>
            <a:xfrm>
              <a:off x="5592350" y="3265950"/>
              <a:ext cx="101675" cy="101900"/>
            </a:xfrm>
            <a:custGeom>
              <a:avLst/>
              <a:gdLst/>
              <a:ahLst/>
              <a:cxnLst/>
              <a:rect l="l" t="t" r="r" b="b"/>
              <a:pathLst>
                <a:path w="4067" h="4076" extrusionOk="0">
                  <a:moveTo>
                    <a:pt x="2038" y="1"/>
                  </a:moveTo>
                  <a:lnTo>
                    <a:pt x="1932" y="10"/>
                  </a:lnTo>
                  <a:lnTo>
                    <a:pt x="1826" y="18"/>
                  </a:lnTo>
                  <a:lnTo>
                    <a:pt x="1623" y="45"/>
                  </a:lnTo>
                  <a:lnTo>
                    <a:pt x="1429" y="98"/>
                  </a:lnTo>
                  <a:lnTo>
                    <a:pt x="1244" y="168"/>
                  </a:lnTo>
                  <a:lnTo>
                    <a:pt x="1068" y="248"/>
                  </a:lnTo>
                  <a:lnTo>
                    <a:pt x="900" y="354"/>
                  </a:lnTo>
                  <a:lnTo>
                    <a:pt x="741" y="468"/>
                  </a:lnTo>
                  <a:lnTo>
                    <a:pt x="600" y="600"/>
                  </a:lnTo>
                  <a:lnTo>
                    <a:pt x="468" y="742"/>
                  </a:lnTo>
                  <a:lnTo>
                    <a:pt x="344" y="900"/>
                  </a:lnTo>
                  <a:lnTo>
                    <a:pt x="247" y="1068"/>
                  </a:lnTo>
                  <a:lnTo>
                    <a:pt x="159" y="1244"/>
                  </a:lnTo>
                  <a:lnTo>
                    <a:pt x="89" y="1430"/>
                  </a:lnTo>
                  <a:lnTo>
                    <a:pt x="44" y="1632"/>
                  </a:lnTo>
                  <a:lnTo>
                    <a:pt x="9" y="1826"/>
                  </a:lnTo>
                  <a:lnTo>
                    <a:pt x="0" y="1932"/>
                  </a:lnTo>
                  <a:lnTo>
                    <a:pt x="0" y="2038"/>
                  </a:lnTo>
                  <a:lnTo>
                    <a:pt x="0" y="2144"/>
                  </a:lnTo>
                  <a:lnTo>
                    <a:pt x="9" y="2250"/>
                  </a:lnTo>
                  <a:lnTo>
                    <a:pt x="44" y="2453"/>
                  </a:lnTo>
                  <a:lnTo>
                    <a:pt x="89" y="2647"/>
                  </a:lnTo>
                  <a:lnTo>
                    <a:pt x="159" y="2832"/>
                  </a:lnTo>
                  <a:lnTo>
                    <a:pt x="247" y="3008"/>
                  </a:lnTo>
                  <a:lnTo>
                    <a:pt x="344" y="3176"/>
                  </a:lnTo>
                  <a:lnTo>
                    <a:pt x="468" y="3335"/>
                  </a:lnTo>
                  <a:lnTo>
                    <a:pt x="600" y="3476"/>
                  </a:lnTo>
                  <a:lnTo>
                    <a:pt x="741" y="3608"/>
                  </a:lnTo>
                  <a:lnTo>
                    <a:pt x="900" y="3723"/>
                  </a:lnTo>
                  <a:lnTo>
                    <a:pt x="1068" y="3829"/>
                  </a:lnTo>
                  <a:lnTo>
                    <a:pt x="1244" y="3917"/>
                  </a:lnTo>
                  <a:lnTo>
                    <a:pt x="1429" y="3978"/>
                  </a:lnTo>
                  <a:lnTo>
                    <a:pt x="1623" y="4031"/>
                  </a:lnTo>
                  <a:lnTo>
                    <a:pt x="1826" y="4067"/>
                  </a:lnTo>
                  <a:lnTo>
                    <a:pt x="1932" y="4067"/>
                  </a:lnTo>
                  <a:lnTo>
                    <a:pt x="2038" y="4075"/>
                  </a:lnTo>
                  <a:lnTo>
                    <a:pt x="2144" y="4067"/>
                  </a:lnTo>
                  <a:lnTo>
                    <a:pt x="2241" y="4067"/>
                  </a:lnTo>
                  <a:lnTo>
                    <a:pt x="2443" y="4031"/>
                  </a:lnTo>
                  <a:lnTo>
                    <a:pt x="2637" y="3978"/>
                  </a:lnTo>
                  <a:lnTo>
                    <a:pt x="2823" y="3917"/>
                  </a:lnTo>
                  <a:lnTo>
                    <a:pt x="3008" y="3829"/>
                  </a:lnTo>
                  <a:lnTo>
                    <a:pt x="3175" y="3723"/>
                  </a:lnTo>
                  <a:lnTo>
                    <a:pt x="3325" y="3608"/>
                  </a:lnTo>
                  <a:lnTo>
                    <a:pt x="3475" y="3476"/>
                  </a:lnTo>
                  <a:lnTo>
                    <a:pt x="3608" y="3335"/>
                  </a:lnTo>
                  <a:lnTo>
                    <a:pt x="3722" y="3176"/>
                  </a:lnTo>
                  <a:lnTo>
                    <a:pt x="3819" y="3008"/>
                  </a:lnTo>
                  <a:lnTo>
                    <a:pt x="3907" y="2832"/>
                  </a:lnTo>
                  <a:lnTo>
                    <a:pt x="3978" y="2647"/>
                  </a:lnTo>
                  <a:lnTo>
                    <a:pt x="4031" y="2453"/>
                  </a:lnTo>
                  <a:lnTo>
                    <a:pt x="4057" y="2250"/>
                  </a:lnTo>
                  <a:lnTo>
                    <a:pt x="4066" y="2144"/>
                  </a:lnTo>
                  <a:lnTo>
                    <a:pt x="4066" y="2038"/>
                  </a:lnTo>
                  <a:lnTo>
                    <a:pt x="4066" y="1932"/>
                  </a:lnTo>
                  <a:lnTo>
                    <a:pt x="4057" y="1826"/>
                  </a:lnTo>
                  <a:lnTo>
                    <a:pt x="4031" y="1632"/>
                  </a:lnTo>
                  <a:lnTo>
                    <a:pt x="3978" y="1430"/>
                  </a:lnTo>
                  <a:lnTo>
                    <a:pt x="3907" y="1244"/>
                  </a:lnTo>
                  <a:lnTo>
                    <a:pt x="3819" y="1068"/>
                  </a:lnTo>
                  <a:lnTo>
                    <a:pt x="3722" y="900"/>
                  </a:lnTo>
                  <a:lnTo>
                    <a:pt x="3608" y="742"/>
                  </a:lnTo>
                  <a:lnTo>
                    <a:pt x="3475" y="600"/>
                  </a:lnTo>
                  <a:lnTo>
                    <a:pt x="3325" y="468"/>
                  </a:lnTo>
                  <a:lnTo>
                    <a:pt x="3175" y="354"/>
                  </a:lnTo>
                  <a:lnTo>
                    <a:pt x="3008" y="248"/>
                  </a:lnTo>
                  <a:lnTo>
                    <a:pt x="2823" y="168"/>
                  </a:lnTo>
                  <a:lnTo>
                    <a:pt x="2637" y="98"/>
                  </a:lnTo>
                  <a:lnTo>
                    <a:pt x="2443" y="45"/>
                  </a:lnTo>
                  <a:lnTo>
                    <a:pt x="2241" y="18"/>
                  </a:lnTo>
                  <a:lnTo>
                    <a:pt x="2144" y="10"/>
                  </a:lnTo>
                  <a:lnTo>
                    <a:pt x="2038" y="1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7" name="Google Shape;447;p26"/>
            <p:cNvSpPr/>
            <p:nvPr/>
          </p:nvSpPr>
          <p:spPr>
            <a:xfrm>
              <a:off x="5609775" y="3321750"/>
              <a:ext cx="101875" cy="101675"/>
            </a:xfrm>
            <a:custGeom>
              <a:avLst/>
              <a:gdLst/>
              <a:ahLst/>
              <a:cxnLst/>
              <a:rect l="l" t="t" r="r" b="b"/>
              <a:pathLst>
                <a:path w="4075" h="4067" extrusionOk="0">
                  <a:moveTo>
                    <a:pt x="1932" y="0"/>
                  </a:moveTo>
                  <a:lnTo>
                    <a:pt x="1826" y="9"/>
                  </a:lnTo>
                  <a:lnTo>
                    <a:pt x="1623" y="35"/>
                  </a:lnTo>
                  <a:lnTo>
                    <a:pt x="1429" y="88"/>
                  </a:lnTo>
                  <a:lnTo>
                    <a:pt x="1244" y="159"/>
                  </a:lnTo>
                  <a:lnTo>
                    <a:pt x="1067" y="247"/>
                  </a:lnTo>
                  <a:lnTo>
                    <a:pt x="900" y="344"/>
                  </a:lnTo>
                  <a:lnTo>
                    <a:pt x="741" y="459"/>
                  </a:lnTo>
                  <a:lnTo>
                    <a:pt x="600" y="591"/>
                  </a:lnTo>
                  <a:lnTo>
                    <a:pt x="468" y="741"/>
                  </a:lnTo>
                  <a:lnTo>
                    <a:pt x="353" y="891"/>
                  </a:lnTo>
                  <a:lnTo>
                    <a:pt x="247" y="1059"/>
                  </a:lnTo>
                  <a:lnTo>
                    <a:pt x="159" y="1244"/>
                  </a:lnTo>
                  <a:lnTo>
                    <a:pt x="97" y="1429"/>
                  </a:lnTo>
                  <a:lnTo>
                    <a:pt x="44" y="1623"/>
                  </a:lnTo>
                  <a:lnTo>
                    <a:pt x="18" y="1826"/>
                  </a:lnTo>
                  <a:lnTo>
                    <a:pt x="9" y="1923"/>
                  </a:lnTo>
                  <a:lnTo>
                    <a:pt x="0" y="2029"/>
                  </a:lnTo>
                  <a:lnTo>
                    <a:pt x="9" y="2135"/>
                  </a:lnTo>
                  <a:lnTo>
                    <a:pt x="18" y="2240"/>
                  </a:lnTo>
                  <a:lnTo>
                    <a:pt x="44" y="2443"/>
                  </a:lnTo>
                  <a:lnTo>
                    <a:pt x="97" y="2637"/>
                  </a:lnTo>
                  <a:lnTo>
                    <a:pt x="159" y="2822"/>
                  </a:lnTo>
                  <a:lnTo>
                    <a:pt x="247" y="2999"/>
                  </a:lnTo>
                  <a:lnTo>
                    <a:pt x="353" y="3166"/>
                  </a:lnTo>
                  <a:lnTo>
                    <a:pt x="468" y="3325"/>
                  </a:lnTo>
                  <a:lnTo>
                    <a:pt x="600" y="3466"/>
                  </a:lnTo>
                  <a:lnTo>
                    <a:pt x="741" y="3599"/>
                  </a:lnTo>
                  <a:lnTo>
                    <a:pt x="900" y="3722"/>
                  </a:lnTo>
                  <a:lnTo>
                    <a:pt x="1067" y="3819"/>
                  </a:lnTo>
                  <a:lnTo>
                    <a:pt x="1244" y="3907"/>
                  </a:lnTo>
                  <a:lnTo>
                    <a:pt x="1429" y="3978"/>
                  </a:lnTo>
                  <a:lnTo>
                    <a:pt x="1623" y="4022"/>
                  </a:lnTo>
                  <a:lnTo>
                    <a:pt x="1826" y="4057"/>
                  </a:lnTo>
                  <a:lnTo>
                    <a:pt x="1932" y="4066"/>
                  </a:lnTo>
                  <a:lnTo>
                    <a:pt x="2143" y="4066"/>
                  </a:lnTo>
                  <a:lnTo>
                    <a:pt x="2249" y="4057"/>
                  </a:lnTo>
                  <a:lnTo>
                    <a:pt x="2443" y="4022"/>
                  </a:lnTo>
                  <a:lnTo>
                    <a:pt x="2646" y="3978"/>
                  </a:lnTo>
                  <a:lnTo>
                    <a:pt x="2831" y="3907"/>
                  </a:lnTo>
                  <a:lnTo>
                    <a:pt x="3008" y="3819"/>
                  </a:lnTo>
                  <a:lnTo>
                    <a:pt x="3175" y="3722"/>
                  </a:lnTo>
                  <a:lnTo>
                    <a:pt x="3334" y="3599"/>
                  </a:lnTo>
                  <a:lnTo>
                    <a:pt x="3475" y="3466"/>
                  </a:lnTo>
                  <a:lnTo>
                    <a:pt x="3607" y="3325"/>
                  </a:lnTo>
                  <a:lnTo>
                    <a:pt x="3722" y="3166"/>
                  </a:lnTo>
                  <a:lnTo>
                    <a:pt x="3828" y="2999"/>
                  </a:lnTo>
                  <a:lnTo>
                    <a:pt x="3907" y="2822"/>
                  </a:lnTo>
                  <a:lnTo>
                    <a:pt x="3978" y="2637"/>
                  </a:lnTo>
                  <a:lnTo>
                    <a:pt x="4031" y="2443"/>
                  </a:lnTo>
                  <a:lnTo>
                    <a:pt x="4057" y="2240"/>
                  </a:lnTo>
                  <a:lnTo>
                    <a:pt x="4066" y="2135"/>
                  </a:lnTo>
                  <a:lnTo>
                    <a:pt x="4075" y="2029"/>
                  </a:lnTo>
                  <a:lnTo>
                    <a:pt x="4066" y="1923"/>
                  </a:lnTo>
                  <a:lnTo>
                    <a:pt x="4057" y="1826"/>
                  </a:lnTo>
                  <a:lnTo>
                    <a:pt x="4031" y="1623"/>
                  </a:lnTo>
                  <a:lnTo>
                    <a:pt x="3978" y="1429"/>
                  </a:lnTo>
                  <a:lnTo>
                    <a:pt x="3907" y="1244"/>
                  </a:lnTo>
                  <a:lnTo>
                    <a:pt x="3828" y="1059"/>
                  </a:lnTo>
                  <a:lnTo>
                    <a:pt x="3722" y="891"/>
                  </a:lnTo>
                  <a:lnTo>
                    <a:pt x="3607" y="741"/>
                  </a:lnTo>
                  <a:lnTo>
                    <a:pt x="3475" y="591"/>
                  </a:lnTo>
                  <a:lnTo>
                    <a:pt x="3334" y="459"/>
                  </a:lnTo>
                  <a:lnTo>
                    <a:pt x="3175" y="344"/>
                  </a:lnTo>
                  <a:lnTo>
                    <a:pt x="3008" y="247"/>
                  </a:lnTo>
                  <a:lnTo>
                    <a:pt x="2831" y="159"/>
                  </a:lnTo>
                  <a:lnTo>
                    <a:pt x="2646" y="88"/>
                  </a:lnTo>
                  <a:lnTo>
                    <a:pt x="2443" y="35"/>
                  </a:lnTo>
                  <a:lnTo>
                    <a:pt x="2249" y="9"/>
                  </a:lnTo>
                  <a:lnTo>
                    <a:pt x="2143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8" name="Google Shape;448;p26"/>
            <p:cNvSpPr/>
            <p:nvPr/>
          </p:nvSpPr>
          <p:spPr>
            <a:xfrm>
              <a:off x="5665100" y="3380825"/>
              <a:ext cx="101675" cy="101675"/>
            </a:xfrm>
            <a:custGeom>
              <a:avLst/>
              <a:gdLst/>
              <a:ahLst/>
              <a:cxnLst/>
              <a:rect l="l" t="t" r="r" b="b"/>
              <a:pathLst>
                <a:path w="4067" h="4067" extrusionOk="0">
                  <a:moveTo>
                    <a:pt x="1932" y="1"/>
                  </a:moveTo>
                  <a:lnTo>
                    <a:pt x="1827" y="10"/>
                  </a:lnTo>
                  <a:lnTo>
                    <a:pt x="1624" y="36"/>
                  </a:lnTo>
                  <a:lnTo>
                    <a:pt x="1430" y="89"/>
                  </a:lnTo>
                  <a:lnTo>
                    <a:pt x="1244" y="160"/>
                  </a:lnTo>
                  <a:lnTo>
                    <a:pt x="1068" y="239"/>
                  </a:lnTo>
                  <a:lnTo>
                    <a:pt x="900" y="345"/>
                  </a:lnTo>
                  <a:lnTo>
                    <a:pt x="742" y="459"/>
                  </a:lnTo>
                  <a:lnTo>
                    <a:pt x="601" y="592"/>
                  </a:lnTo>
                  <a:lnTo>
                    <a:pt x="468" y="742"/>
                  </a:lnTo>
                  <a:lnTo>
                    <a:pt x="345" y="892"/>
                  </a:lnTo>
                  <a:lnTo>
                    <a:pt x="248" y="1059"/>
                  </a:lnTo>
                  <a:lnTo>
                    <a:pt x="160" y="1244"/>
                  </a:lnTo>
                  <a:lnTo>
                    <a:pt x="89" y="1430"/>
                  </a:lnTo>
                  <a:lnTo>
                    <a:pt x="45" y="1624"/>
                  </a:lnTo>
                  <a:lnTo>
                    <a:pt x="10" y="1827"/>
                  </a:lnTo>
                  <a:lnTo>
                    <a:pt x="1" y="1924"/>
                  </a:lnTo>
                  <a:lnTo>
                    <a:pt x="1" y="2029"/>
                  </a:lnTo>
                  <a:lnTo>
                    <a:pt x="1" y="2135"/>
                  </a:lnTo>
                  <a:lnTo>
                    <a:pt x="10" y="2241"/>
                  </a:lnTo>
                  <a:lnTo>
                    <a:pt x="45" y="2444"/>
                  </a:lnTo>
                  <a:lnTo>
                    <a:pt x="89" y="2638"/>
                  </a:lnTo>
                  <a:lnTo>
                    <a:pt x="160" y="2823"/>
                  </a:lnTo>
                  <a:lnTo>
                    <a:pt x="248" y="3000"/>
                  </a:lnTo>
                  <a:lnTo>
                    <a:pt x="345" y="3167"/>
                  </a:lnTo>
                  <a:lnTo>
                    <a:pt x="468" y="3326"/>
                  </a:lnTo>
                  <a:lnTo>
                    <a:pt x="601" y="3467"/>
                  </a:lnTo>
                  <a:lnTo>
                    <a:pt x="742" y="3599"/>
                  </a:lnTo>
                  <a:lnTo>
                    <a:pt x="900" y="3723"/>
                  </a:lnTo>
                  <a:lnTo>
                    <a:pt x="1068" y="3820"/>
                  </a:lnTo>
                  <a:lnTo>
                    <a:pt x="1244" y="3908"/>
                  </a:lnTo>
                  <a:lnTo>
                    <a:pt x="1430" y="3979"/>
                  </a:lnTo>
                  <a:lnTo>
                    <a:pt x="1624" y="4023"/>
                  </a:lnTo>
                  <a:lnTo>
                    <a:pt x="1827" y="4058"/>
                  </a:lnTo>
                  <a:lnTo>
                    <a:pt x="1932" y="4067"/>
                  </a:lnTo>
                  <a:lnTo>
                    <a:pt x="2144" y="4067"/>
                  </a:lnTo>
                  <a:lnTo>
                    <a:pt x="2241" y="4058"/>
                  </a:lnTo>
                  <a:lnTo>
                    <a:pt x="2444" y="4023"/>
                  </a:lnTo>
                  <a:lnTo>
                    <a:pt x="2638" y="3979"/>
                  </a:lnTo>
                  <a:lnTo>
                    <a:pt x="2823" y="3908"/>
                  </a:lnTo>
                  <a:lnTo>
                    <a:pt x="3008" y="3820"/>
                  </a:lnTo>
                  <a:lnTo>
                    <a:pt x="3176" y="3723"/>
                  </a:lnTo>
                  <a:lnTo>
                    <a:pt x="3326" y="3599"/>
                  </a:lnTo>
                  <a:lnTo>
                    <a:pt x="3476" y="3467"/>
                  </a:lnTo>
                  <a:lnTo>
                    <a:pt x="3608" y="3326"/>
                  </a:lnTo>
                  <a:lnTo>
                    <a:pt x="3723" y="3167"/>
                  </a:lnTo>
                  <a:lnTo>
                    <a:pt x="3820" y="3000"/>
                  </a:lnTo>
                  <a:lnTo>
                    <a:pt x="3908" y="2823"/>
                  </a:lnTo>
                  <a:lnTo>
                    <a:pt x="3979" y="2638"/>
                  </a:lnTo>
                  <a:lnTo>
                    <a:pt x="4031" y="2444"/>
                  </a:lnTo>
                  <a:lnTo>
                    <a:pt x="4058" y="2241"/>
                  </a:lnTo>
                  <a:lnTo>
                    <a:pt x="4067" y="2135"/>
                  </a:lnTo>
                  <a:lnTo>
                    <a:pt x="4067" y="2029"/>
                  </a:lnTo>
                  <a:lnTo>
                    <a:pt x="4067" y="1924"/>
                  </a:lnTo>
                  <a:lnTo>
                    <a:pt x="4058" y="1827"/>
                  </a:lnTo>
                  <a:lnTo>
                    <a:pt x="4031" y="1624"/>
                  </a:lnTo>
                  <a:lnTo>
                    <a:pt x="3979" y="1430"/>
                  </a:lnTo>
                  <a:lnTo>
                    <a:pt x="3908" y="1244"/>
                  </a:lnTo>
                  <a:lnTo>
                    <a:pt x="3820" y="1059"/>
                  </a:lnTo>
                  <a:lnTo>
                    <a:pt x="3723" y="892"/>
                  </a:lnTo>
                  <a:lnTo>
                    <a:pt x="3608" y="742"/>
                  </a:lnTo>
                  <a:lnTo>
                    <a:pt x="3476" y="592"/>
                  </a:lnTo>
                  <a:lnTo>
                    <a:pt x="3326" y="459"/>
                  </a:lnTo>
                  <a:lnTo>
                    <a:pt x="3176" y="345"/>
                  </a:lnTo>
                  <a:lnTo>
                    <a:pt x="3008" y="239"/>
                  </a:lnTo>
                  <a:lnTo>
                    <a:pt x="2823" y="160"/>
                  </a:lnTo>
                  <a:lnTo>
                    <a:pt x="2638" y="89"/>
                  </a:lnTo>
                  <a:lnTo>
                    <a:pt x="2444" y="36"/>
                  </a:lnTo>
                  <a:lnTo>
                    <a:pt x="2241" y="10"/>
                  </a:lnTo>
                  <a:lnTo>
                    <a:pt x="2144" y="1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9" name="Google Shape;449;p26"/>
            <p:cNvSpPr/>
            <p:nvPr/>
          </p:nvSpPr>
          <p:spPr>
            <a:xfrm>
              <a:off x="5665325" y="3459550"/>
              <a:ext cx="101675" cy="101675"/>
            </a:xfrm>
            <a:custGeom>
              <a:avLst/>
              <a:gdLst/>
              <a:ahLst/>
              <a:cxnLst/>
              <a:rect l="l" t="t" r="r" b="b"/>
              <a:pathLst>
                <a:path w="4067" h="4067" extrusionOk="0">
                  <a:moveTo>
                    <a:pt x="1932" y="1"/>
                  </a:moveTo>
                  <a:lnTo>
                    <a:pt x="1826" y="9"/>
                  </a:lnTo>
                  <a:lnTo>
                    <a:pt x="1624" y="45"/>
                  </a:lnTo>
                  <a:lnTo>
                    <a:pt x="1429" y="98"/>
                  </a:lnTo>
                  <a:lnTo>
                    <a:pt x="1244" y="159"/>
                  </a:lnTo>
                  <a:lnTo>
                    <a:pt x="1068" y="247"/>
                  </a:lnTo>
                  <a:lnTo>
                    <a:pt x="900" y="353"/>
                  </a:lnTo>
                  <a:lnTo>
                    <a:pt x="742" y="468"/>
                  </a:lnTo>
                  <a:lnTo>
                    <a:pt x="600" y="600"/>
                  </a:lnTo>
                  <a:lnTo>
                    <a:pt x="468" y="741"/>
                  </a:lnTo>
                  <a:lnTo>
                    <a:pt x="345" y="900"/>
                  </a:lnTo>
                  <a:lnTo>
                    <a:pt x="248" y="1068"/>
                  </a:lnTo>
                  <a:lnTo>
                    <a:pt x="159" y="1244"/>
                  </a:lnTo>
                  <a:lnTo>
                    <a:pt x="89" y="1429"/>
                  </a:lnTo>
                  <a:lnTo>
                    <a:pt x="45" y="1623"/>
                  </a:lnTo>
                  <a:lnTo>
                    <a:pt x="9" y="1826"/>
                  </a:lnTo>
                  <a:lnTo>
                    <a:pt x="1" y="1932"/>
                  </a:lnTo>
                  <a:lnTo>
                    <a:pt x="1" y="2038"/>
                  </a:lnTo>
                  <a:lnTo>
                    <a:pt x="1" y="2144"/>
                  </a:lnTo>
                  <a:lnTo>
                    <a:pt x="9" y="2241"/>
                  </a:lnTo>
                  <a:lnTo>
                    <a:pt x="45" y="2444"/>
                  </a:lnTo>
                  <a:lnTo>
                    <a:pt x="89" y="2638"/>
                  </a:lnTo>
                  <a:lnTo>
                    <a:pt x="159" y="2832"/>
                  </a:lnTo>
                  <a:lnTo>
                    <a:pt x="248" y="3008"/>
                  </a:lnTo>
                  <a:lnTo>
                    <a:pt x="345" y="3176"/>
                  </a:lnTo>
                  <a:lnTo>
                    <a:pt x="468" y="3334"/>
                  </a:lnTo>
                  <a:lnTo>
                    <a:pt x="600" y="3476"/>
                  </a:lnTo>
                  <a:lnTo>
                    <a:pt x="742" y="3608"/>
                  </a:lnTo>
                  <a:lnTo>
                    <a:pt x="900" y="3722"/>
                  </a:lnTo>
                  <a:lnTo>
                    <a:pt x="1068" y="3828"/>
                  </a:lnTo>
                  <a:lnTo>
                    <a:pt x="1244" y="3908"/>
                  </a:lnTo>
                  <a:lnTo>
                    <a:pt x="1429" y="3978"/>
                  </a:lnTo>
                  <a:lnTo>
                    <a:pt x="1624" y="4031"/>
                  </a:lnTo>
                  <a:lnTo>
                    <a:pt x="1826" y="4058"/>
                  </a:lnTo>
                  <a:lnTo>
                    <a:pt x="1932" y="4066"/>
                  </a:lnTo>
                  <a:lnTo>
                    <a:pt x="2144" y="4066"/>
                  </a:lnTo>
                  <a:lnTo>
                    <a:pt x="2241" y="4058"/>
                  </a:lnTo>
                  <a:lnTo>
                    <a:pt x="2444" y="4031"/>
                  </a:lnTo>
                  <a:lnTo>
                    <a:pt x="2638" y="3978"/>
                  </a:lnTo>
                  <a:lnTo>
                    <a:pt x="2823" y="3908"/>
                  </a:lnTo>
                  <a:lnTo>
                    <a:pt x="3008" y="3828"/>
                  </a:lnTo>
                  <a:lnTo>
                    <a:pt x="3176" y="3722"/>
                  </a:lnTo>
                  <a:lnTo>
                    <a:pt x="3326" y="3608"/>
                  </a:lnTo>
                  <a:lnTo>
                    <a:pt x="3476" y="3476"/>
                  </a:lnTo>
                  <a:lnTo>
                    <a:pt x="3608" y="3334"/>
                  </a:lnTo>
                  <a:lnTo>
                    <a:pt x="3723" y="3176"/>
                  </a:lnTo>
                  <a:lnTo>
                    <a:pt x="3820" y="3008"/>
                  </a:lnTo>
                  <a:lnTo>
                    <a:pt x="3908" y="2832"/>
                  </a:lnTo>
                  <a:lnTo>
                    <a:pt x="3978" y="2638"/>
                  </a:lnTo>
                  <a:lnTo>
                    <a:pt x="4031" y="2444"/>
                  </a:lnTo>
                  <a:lnTo>
                    <a:pt x="4058" y="2241"/>
                  </a:lnTo>
                  <a:lnTo>
                    <a:pt x="4067" y="2144"/>
                  </a:lnTo>
                  <a:lnTo>
                    <a:pt x="4067" y="2038"/>
                  </a:lnTo>
                  <a:lnTo>
                    <a:pt x="4067" y="1932"/>
                  </a:lnTo>
                  <a:lnTo>
                    <a:pt x="4058" y="1826"/>
                  </a:lnTo>
                  <a:lnTo>
                    <a:pt x="4031" y="1623"/>
                  </a:lnTo>
                  <a:lnTo>
                    <a:pt x="3978" y="1429"/>
                  </a:lnTo>
                  <a:lnTo>
                    <a:pt x="3908" y="1244"/>
                  </a:lnTo>
                  <a:lnTo>
                    <a:pt x="3820" y="1068"/>
                  </a:lnTo>
                  <a:lnTo>
                    <a:pt x="3723" y="900"/>
                  </a:lnTo>
                  <a:lnTo>
                    <a:pt x="3608" y="741"/>
                  </a:lnTo>
                  <a:lnTo>
                    <a:pt x="3476" y="600"/>
                  </a:lnTo>
                  <a:lnTo>
                    <a:pt x="3326" y="468"/>
                  </a:lnTo>
                  <a:lnTo>
                    <a:pt x="3176" y="353"/>
                  </a:lnTo>
                  <a:lnTo>
                    <a:pt x="3008" y="247"/>
                  </a:lnTo>
                  <a:lnTo>
                    <a:pt x="2823" y="159"/>
                  </a:lnTo>
                  <a:lnTo>
                    <a:pt x="2638" y="98"/>
                  </a:lnTo>
                  <a:lnTo>
                    <a:pt x="2444" y="45"/>
                  </a:lnTo>
                  <a:lnTo>
                    <a:pt x="2241" y="9"/>
                  </a:lnTo>
                  <a:lnTo>
                    <a:pt x="2144" y="1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0" name="Google Shape;450;p26"/>
            <p:cNvSpPr/>
            <p:nvPr/>
          </p:nvSpPr>
          <p:spPr>
            <a:xfrm>
              <a:off x="5260950" y="3397375"/>
              <a:ext cx="101875" cy="101675"/>
            </a:xfrm>
            <a:custGeom>
              <a:avLst/>
              <a:gdLst/>
              <a:ahLst/>
              <a:cxnLst/>
              <a:rect l="l" t="t" r="r" b="b"/>
              <a:pathLst>
                <a:path w="4075" h="4067" extrusionOk="0">
                  <a:moveTo>
                    <a:pt x="1932" y="0"/>
                  </a:moveTo>
                  <a:lnTo>
                    <a:pt x="1826" y="9"/>
                  </a:lnTo>
                  <a:lnTo>
                    <a:pt x="1623" y="36"/>
                  </a:lnTo>
                  <a:lnTo>
                    <a:pt x="1429" y="89"/>
                  </a:lnTo>
                  <a:lnTo>
                    <a:pt x="1244" y="159"/>
                  </a:lnTo>
                  <a:lnTo>
                    <a:pt x="1067" y="247"/>
                  </a:lnTo>
                  <a:lnTo>
                    <a:pt x="900" y="344"/>
                  </a:lnTo>
                  <a:lnTo>
                    <a:pt x="741" y="459"/>
                  </a:lnTo>
                  <a:lnTo>
                    <a:pt x="600" y="591"/>
                  </a:lnTo>
                  <a:lnTo>
                    <a:pt x="468" y="741"/>
                  </a:lnTo>
                  <a:lnTo>
                    <a:pt x="353" y="891"/>
                  </a:lnTo>
                  <a:lnTo>
                    <a:pt x="247" y="1059"/>
                  </a:lnTo>
                  <a:lnTo>
                    <a:pt x="159" y="1244"/>
                  </a:lnTo>
                  <a:lnTo>
                    <a:pt x="97" y="1429"/>
                  </a:lnTo>
                  <a:lnTo>
                    <a:pt x="44" y="1623"/>
                  </a:lnTo>
                  <a:lnTo>
                    <a:pt x="9" y="1826"/>
                  </a:lnTo>
                  <a:lnTo>
                    <a:pt x="9" y="1923"/>
                  </a:lnTo>
                  <a:lnTo>
                    <a:pt x="0" y="2029"/>
                  </a:lnTo>
                  <a:lnTo>
                    <a:pt x="9" y="2135"/>
                  </a:lnTo>
                  <a:lnTo>
                    <a:pt x="9" y="2241"/>
                  </a:lnTo>
                  <a:lnTo>
                    <a:pt x="44" y="2443"/>
                  </a:lnTo>
                  <a:lnTo>
                    <a:pt x="97" y="2637"/>
                  </a:lnTo>
                  <a:lnTo>
                    <a:pt x="159" y="2823"/>
                  </a:lnTo>
                  <a:lnTo>
                    <a:pt x="247" y="2999"/>
                  </a:lnTo>
                  <a:lnTo>
                    <a:pt x="353" y="3167"/>
                  </a:lnTo>
                  <a:lnTo>
                    <a:pt x="468" y="3325"/>
                  </a:lnTo>
                  <a:lnTo>
                    <a:pt x="600" y="3467"/>
                  </a:lnTo>
                  <a:lnTo>
                    <a:pt x="741" y="3599"/>
                  </a:lnTo>
                  <a:lnTo>
                    <a:pt x="900" y="3722"/>
                  </a:lnTo>
                  <a:lnTo>
                    <a:pt x="1067" y="3819"/>
                  </a:lnTo>
                  <a:lnTo>
                    <a:pt x="1244" y="3908"/>
                  </a:lnTo>
                  <a:lnTo>
                    <a:pt x="1429" y="3978"/>
                  </a:lnTo>
                  <a:lnTo>
                    <a:pt x="1623" y="4022"/>
                  </a:lnTo>
                  <a:lnTo>
                    <a:pt x="1826" y="4057"/>
                  </a:lnTo>
                  <a:lnTo>
                    <a:pt x="1932" y="4066"/>
                  </a:lnTo>
                  <a:lnTo>
                    <a:pt x="2143" y="4066"/>
                  </a:lnTo>
                  <a:lnTo>
                    <a:pt x="2249" y="4057"/>
                  </a:lnTo>
                  <a:lnTo>
                    <a:pt x="2443" y="4022"/>
                  </a:lnTo>
                  <a:lnTo>
                    <a:pt x="2646" y="3978"/>
                  </a:lnTo>
                  <a:lnTo>
                    <a:pt x="2831" y="3908"/>
                  </a:lnTo>
                  <a:lnTo>
                    <a:pt x="3008" y="3819"/>
                  </a:lnTo>
                  <a:lnTo>
                    <a:pt x="3175" y="3722"/>
                  </a:lnTo>
                  <a:lnTo>
                    <a:pt x="3334" y="3599"/>
                  </a:lnTo>
                  <a:lnTo>
                    <a:pt x="3475" y="3467"/>
                  </a:lnTo>
                  <a:lnTo>
                    <a:pt x="3607" y="3325"/>
                  </a:lnTo>
                  <a:lnTo>
                    <a:pt x="3722" y="3167"/>
                  </a:lnTo>
                  <a:lnTo>
                    <a:pt x="3828" y="2999"/>
                  </a:lnTo>
                  <a:lnTo>
                    <a:pt x="3907" y="2823"/>
                  </a:lnTo>
                  <a:lnTo>
                    <a:pt x="3978" y="2637"/>
                  </a:lnTo>
                  <a:lnTo>
                    <a:pt x="4031" y="2443"/>
                  </a:lnTo>
                  <a:lnTo>
                    <a:pt x="4057" y="2241"/>
                  </a:lnTo>
                  <a:lnTo>
                    <a:pt x="4066" y="2135"/>
                  </a:lnTo>
                  <a:lnTo>
                    <a:pt x="4075" y="2029"/>
                  </a:lnTo>
                  <a:lnTo>
                    <a:pt x="4066" y="1923"/>
                  </a:lnTo>
                  <a:lnTo>
                    <a:pt x="4057" y="1826"/>
                  </a:lnTo>
                  <a:lnTo>
                    <a:pt x="4031" y="1623"/>
                  </a:lnTo>
                  <a:lnTo>
                    <a:pt x="3978" y="1429"/>
                  </a:lnTo>
                  <a:lnTo>
                    <a:pt x="3907" y="1244"/>
                  </a:lnTo>
                  <a:lnTo>
                    <a:pt x="3828" y="1059"/>
                  </a:lnTo>
                  <a:lnTo>
                    <a:pt x="3722" y="891"/>
                  </a:lnTo>
                  <a:lnTo>
                    <a:pt x="3607" y="741"/>
                  </a:lnTo>
                  <a:lnTo>
                    <a:pt x="3475" y="591"/>
                  </a:lnTo>
                  <a:lnTo>
                    <a:pt x="3334" y="459"/>
                  </a:lnTo>
                  <a:lnTo>
                    <a:pt x="3175" y="344"/>
                  </a:lnTo>
                  <a:lnTo>
                    <a:pt x="3008" y="247"/>
                  </a:lnTo>
                  <a:lnTo>
                    <a:pt x="2831" y="159"/>
                  </a:lnTo>
                  <a:lnTo>
                    <a:pt x="2646" y="89"/>
                  </a:lnTo>
                  <a:lnTo>
                    <a:pt x="2443" y="36"/>
                  </a:lnTo>
                  <a:lnTo>
                    <a:pt x="2249" y="9"/>
                  </a:lnTo>
                  <a:lnTo>
                    <a:pt x="2143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1" name="Google Shape;451;p26"/>
            <p:cNvSpPr/>
            <p:nvPr/>
          </p:nvSpPr>
          <p:spPr>
            <a:xfrm>
              <a:off x="5265125" y="3475650"/>
              <a:ext cx="101675" cy="101675"/>
            </a:xfrm>
            <a:custGeom>
              <a:avLst/>
              <a:gdLst/>
              <a:ahLst/>
              <a:cxnLst/>
              <a:rect l="l" t="t" r="r" b="b"/>
              <a:pathLst>
                <a:path w="4067" h="4067" extrusionOk="0">
                  <a:moveTo>
                    <a:pt x="1923" y="0"/>
                  </a:moveTo>
                  <a:lnTo>
                    <a:pt x="1826" y="9"/>
                  </a:lnTo>
                  <a:lnTo>
                    <a:pt x="1624" y="36"/>
                  </a:lnTo>
                  <a:lnTo>
                    <a:pt x="1430" y="89"/>
                  </a:lnTo>
                  <a:lnTo>
                    <a:pt x="1244" y="159"/>
                  </a:lnTo>
                  <a:lnTo>
                    <a:pt x="1059" y="247"/>
                  </a:lnTo>
                  <a:lnTo>
                    <a:pt x="892" y="344"/>
                  </a:lnTo>
                  <a:lnTo>
                    <a:pt x="742" y="459"/>
                  </a:lnTo>
                  <a:lnTo>
                    <a:pt x="592" y="591"/>
                  </a:lnTo>
                  <a:lnTo>
                    <a:pt x="459" y="741"/>
                  </a:lnTo>
                  <a:lnTo>
                    <a:pt x="345" y="891"/>
                  </a:lnTo>
                  <a:lnTo>
                    <a:pt x="239" y="1059"/>
                  </a:lnTo>
                  <a:lnTo>
                    <a:pt x="159" y="1244"/>
                  </a:lnTo>
                  <a:lnTo>
                    <a:pt x="89" y="1429"/>
                  </a:lnTo>
                  <a:lnTo>
                    <a:pt x="36" y="1623"/>
                  </a:lnTo>
                  <a:lnTo>
                    <a:pt x="10" y="1826"/>
                  </a:lnTo>
                  <a:lnTo>
                    <a:pt x="1" y="1923"/>
                  </a:lnTo>
                  <a:lnTo>
                    <a:pt x="1" y="2029"/>
                  </a:lnTo>
                  <a:lnTo>
                    <a:pt x="1" y="2135"/>
                  </a:lnTo>
                  <a:lnTo>
                    <a:pt x="10" y="2241"/>
                  </a:lnTo>
                  <a:lnTo>
                    <a:pt x="36" y="2443"/>
                  </a:lnTo>
                  <a:lnTo>
                    <a:pt x="89" y="2637"/>
                  </a:lnTo>
                  <a:lnTo>
                    <a:pt x="159" y="2823"/>
                  </a:lnTo>
                  <a:lnTo>
                    <a:pt x="239" y="2999"/>
                  </a:lnTo>
                  <a:lnTo>
                    <a:pt x="345" y="3167"/>
                  </a:lnTo>
                  <a:lnTo>
                    <a:pt x="459" y="3325"/>
                  </a:lnTo>
                  <a:lnTo>
                    <a:pt x="592" y="3467"/>
                  </a:lnTo>
                  <a:lnTo>
                    <a:pt x="742" y="3599"/>
                  </a:lnTo>
                  <a:lnTo>
                    <a:pt x="892" y="3722"/>
                  </a:lnTo>
                  <a:lnTo>
                    <a:pt x="1059" y="3819"/>
                  </a:lnTo>
                  <a:lnTo>
                    <a:pt x="1244" y="3908"/>
                  </a:lnTo>
                  <a:lnTo>
                    <a:pt x="1430" y="3978"/>
                  </a:lnTo>
                  <a:lnTo>
                    <a:pt x="1624" y="4022"/>
                  </a:lnTo>
                  <a:lnTo>
                    <a:pt x="1826" y="4057"/>
                  </a:lnTo>
                  <a:lnTo>
                    <a:pt x="1923" y="4066"/>
                  </a:lnTo>
                  <a:lnTo>
                    <a:pt x="2135" y="4066"/>
                  </a:lnTo>
                  <a:lnTo>
                    <a:pt x="2241" y="4057"/>
                  </a:lnTo>
                  <a:lnTo>
                    <a:pt x="2444" y="4022"/>
                  </a:lnTo>
                  <a:lnTo>
                    <a:pt x="2638" y="3978"/>
                  </a:lnTo>
                  <a:lnTo>
                    <a:pt x="2823" y="3908"/>
                  </a:lnTo>
                  <a:lnTo>
                    <a:pt x="2999" y="3819"/>
                  </a:lnTo>
                  <a:lnTo>
                    <a:pt x="3167" y="3722"/>
                  </a:lnTo>
                  <a:lnTo>
                    <a:pt x="3326" y="3599"/>
                  </a:lnTo>
                  <a:lnTo>
                    <a:pt x="3467" y="3467"/>
                  </a:lnTo>
                  <a:lnTo>
                    <a:pt x="3599" y="3325"/>
                  </a:lnTo>
                  <a:lnTo>
                    <a:pt x="3723" y="3167"/>
                  </a:lnTo>
                  <a:lnTo>
                    <a:pt x="3820" y="2999"/>
                  </a:lnTo>
                  <a:lnTo>
                    <a:pt x="3908" y="2823"/>
                  </a:lnTo>
                  <a:lnTo>
                    <a:pt x="3978" y="2637"/>
                  </a:lnTo>
                  <a:lnTo>
                    <a:pt x="4023" y="2443"/>
                  </a:lnTo>
                  <a:lnTo>
                    <a:pt x="4058" y="2241"/>
                  </a:lnTo>
                  <a:lnTo>
                    <a:pt x="4067" y="2135"/>
                  </a:lnTo>
                  <a:lnTo>
                    <a:pt x="4067" y="2029"/>
                  </a:lnTo>
                  <a:lnTo>
                    <a:pt x="4067" y="1923"/>
                  </a:lnTo>
                  <a:lnTo>
                    <a:pt x="4058" y="1826"/>
                  </a:lnTo>
                  <a:lnTo>
                    <a:pt x="4023" y="1623"/>
                  </a:lnTo>
                  <a:lnTo>
                    <a:pt x="3978" y="1429"/>
                  </a:lnTo>
                  <a:lnTo>
                    <a:pt x="3908" y="1244"/>
                  </a:lnTo>
                  <a:lnTo>
                    <a:pt x="3820" y="1059"/>
                  </a:lnTo>
                  <a:lnTo>
                    <a:pt x="3723" y="891"/>
                  </a:lnTo>
                  <a:lnTo>
                    <a:pt x="3599" y="741"/>
                  </a:lnTo>
                  <a:lnTo>
                    <a:pt x="3467" y="591"/>
                  </a:lnTo>
                  <a:lnTo>
                    <a:pt x="3326" y="459"/>
                  </a:lnTo>
                  <a:lnTo>
                    <a:pt x="3167" y="344"/>
                  </a:lnTo>
                  <a:lnTo>
                    <a:pt x="2999" y="247"/>
                  </a:lnTo>
                  <a:lnTo>
                    <a:pt x="2823" y="159"/>
                  </a:lnTo>
                  <a:lnTo>
                    <a:pt x="2638" y="89"/>
                  </a:lnTo>
                  <a:lnTo>
                    <a:pt x="2444" y="36"/>
                  </a:lnTo>
                  <a:lnTo>
                    <a:pt x="2241" y="9"/>
                  </a:lnTo>
                  <a:lnTo>
                    <a:pt x="2135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2" name="Google Shape;452;p26"/>
            <p:cNvSpPr/>
            <p:nvPr/>
          </p:nvSpPr>
          <p:spPr>
            <a:xfrm>
              <a:off x="5308125" y="3592725"/>
              <a:ext cx="101900" cy="101900"/>
            </a:xfrm>
            <a:custGeom>
              <a:avLst/>
              <a:gdLst/>
              <a:ahLst/>
              <a:cxnLst/>
              <a:rect l="l" t="t" r="r" b="b"/>
              <a:pathLst>
                <a:path w="4076" h="4076" extrusionOk="0">
                  <a:moveTo>
                    <a:pt x="2038" y="1"/>
                  </a:moveTo>
                  <a:lnTo>
                    <a:pt x="1932" y="10"/>
                  </a:lnTo>
                  <a:lnTo>
                    <a:pt x="1826" y="18"/>
                  </a:lnTo>
                  <a:lnTo>
                    <a:pt x="1623" y="45"/>
                  </a:lnTo>
                  <a:lnTo>
                    <a:pt x="1429" y="98"/>
                  </a:lnTo>
                  <a:lnTo>
                    <a:pt x="1244" y="168"/>
                  </a:lnTo>
                  <a:lnTo>
                    <a:pt x="1068" y="248"/>
                  </a:lnTo>
                  <a:lnTo>
                    <a:pt x="900" y="353"/>
                  </a:lnTo>
                  <a:lnTo>
                    <a:pt x="741" y="468"/>
                  </a:lnTo>
                  <a:lnTo>
                    <a:pt x="600" y="600"/>
                  </a:lnTo>
                  <a:lnTo>
                    <a:pt x="468" y="742"/>
                  </a:lnTo>
                  <a:lnTo>
                    <a:pt x="353" y="900"/>
                  </a:lnTo>
                  <a:lnTo>
                    <a:pt x="248" y="1068"/>
                  </a:lnTo>
                  <a:lnTo>
                    <a:pt x="159" y="1244"/>
                  </a:lnTo>
                  <a:lnTo>
                    <a:pt x="98" y="1429"/>
                  </a:lnTo>
                  <a:lnTo>
                    <a:pt x="45" y="1632"/>
                  </a:lnTo>
                  <a:lnTo>
                    <a:pt x="18" y="1826"/>
                  </a:lnTo>
                  <a:lnTo>
                    <a:pt x="9" y="1932"/>
                  </a:lnTo>
                  <a:lnTo>
                    <a:pt x="1" y="2038"/>
                  </a:lnTo>
                  <a:lnTo>
                    <a:pt x="9" y="2144"/>
                  </a:lnTo>
                  <a:lnTo>
                    <a:pt x="18" y="2250"/>
                  </a:lnTo>
                  <a:lnTo>
                    <a:pt x="45" y="2453"/>
                  </a:lnTo>
                  <a:lnTo>
                    <a:pt x="98" y="2647"/>
                  </a:lnTo>
                  <a:lnTo>
                    <a:pt x="159" y="2832"/>
                  </a:lnTo>
                  <a:lnTo>
                    <a:pt x="248" y="3008"/>
                  </a:lnTo>
                  <a:lnTo>
                    <a:pt x="353" y="3176"/>
                  </a:lnTo>
                  <a:lnTo>
                    <a:pt x="468" y="3335"/>
                  </a:lnTo>
                  <a:lnTo>
                    <a:pt x="600" y="3476"/>
                  </a:lnTo>
                  <a:lnTo>
                    <a:pt x="741" y="3608"/>
                  </a:lnTo>
                  <a:lnTo>
                    <a:pt x="900" y="3723"/>
                  </a:lnTo>
                  <a:lnTo>
                    <a:pt x="1068" y="3828"/>
                  </a:lnTo>
                  <a:lnTo>
                    <a:pt x="1244" y="3917"/>
                  </a:lnTo>
                  <a:lnTo>
                    <a:pt x="1429" y="3978"/>
                  </a:lnTo>
                  <a:lnTo>
                    <a:pt x="1623" y="4031"/>
                  </a:lnTo>
                  <a:lnTo>
                    <a:pt x="1826" y="4067"/>
                  </a:lnTo>
                  <a:lnTo>
                    <a:pt x="1932" y="4067"/>
                  </a:lnTo>
                  <a:lnTo>
                    <a:pt x="2038" y="4075"/>
                  </a:lnTo>
                  <a:lnTo>
                    <a:pt x="2144" y="4067"/>
                  </a:lnTo>
                  <a:lnTo>
                    <a:pt x="2250" y="4067"/>
                  </a:lnTo>
                  <a:lnTo>
                    <a:pt x="2444" y="4031"/>
                  </a:lnTo>
                  <a:lnTo>
                    <a:pt x="2647" y="3978"/>
                  </a:lnTo>
                  <a:lnTo>
                    <a:pt x="2832" y="3917"/>
                  </a:lnTo>
                  <a:lnTo>
                    <a:pt x="3008" y="3828"/>
                  </a:lnTo>
                  <a:lnTo>
                    <a:pt x="3176" y="3723"/>
                  </a:lnTo>
                  <a:lnTo>
                    <a:pt x="3334" y="3608"/>
                  </a:lnTo>
                  <a:lnTo>
                    <a:pt x="3476" y="3476"/>
                  </a:lnTo>
                  <a:lnTo>
                    <a:pt x="3608" y="3335"/>
                  </a:lnTo>
                  <a:lnTo>
                    <a:pt x="3723" y="3176"/>
                  </a:lnTo>
                  <a:lnTo>
                    <a:pt x="3828" y="3008"/>
                  </a:lnTo>
                  <a:lnTo>
                    <a:pt x="3908" y="2832"/>
                  </a:lnTo>
                  <a:lnTo>
                    <a:pt x="3978" y="2647"/>
                  </a:lnTo>
                  <a:lnTo>
                    <a:pt x="4031" y="2453"/>
                  </a:lnTo>
                  <a:lnTo>
                    <a:pt x="4058" y="2250"/>
                  </a:lnTo>
                  <a:lnTo>
                    <a:pt x="4067" y="2144"/>
                  </a:lnTo>
                  <a:lnTo>
                    <a:pt x="4075" y="2038"/>
                  </a:lnTo>
                  <a:lnTo>
                    <a:pt x="4067" y="1932"/>
                  </a:lnTo>
                  <a:lnTo>
                    <a:pt x="4058" y="1826"/>
                  </a:lnTo>
                  <a:lnTo>
                    <a:pt x="4031" y="1632"/>
                  </a:lnTo>
                  <a:lnTo>
                    <a:pt x="3978" y="1429"/>
                  </a:lnTo>
                  <a:lnTo>
                    <a:pt x="3908" y="1244"/>
                  </a:lnTo>
                  <a:lnTo>
                    <a:pt x="3828" y="1068"/>
                  </a:lnTo>
                  <a:lnTo>
                    <a:pt x="3723" y="900"/>
                  </a:lnTo>
                  <a:lnTo>
                    <a:pt x="3608" y="742"/>
                  </a:lnTo>
                  <a:lnTo>
                    <a:pt x="3476" y="600"/>
                  </a:lnTo>
                  <a:lnTo>
                    <a:pt x="3334" y="468"/>
                  </a:lnTo>
                  <a:lnTo>
                    <a:pt x="3176" y="353"/>
                  </a:lnTo>
                  <a:lnTo>
                    <a:pt x="3008" y="248"/>
                  </a:lnTo>
                  <a:lnTo>
                    <a:pt x="2832" y="168"/>
                  </a:lnTo>
                  <a:lnTo>
                    <a:pt x="2647" y="98"/>
                  </a:lnTo>
                  <a:lnTo>
                    <a:pt x="2444" y="45"/>
                  </a:lnTo>
                  <a:lnTo>
                    <a:pt x="2250" y="18"/>
                  </a:lnTo>
                  <a:lnTo>
                    <a:pt x="2144" y="10"/>
                  </a:lnTo>
                  <a:lnTo>
                    <a:pt x="2038" y="1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3" name="Google Shape;453;p26"/>
            <p:cNvSpPr/>
            <p:nvPr/>
          </p:nvSpPr>
          <p:spPr>
            <a:xfrm>
              <a:off x="5402725" y="3495925"/>
              <a:ext cx="101675" cy="101900"/>
            </a:xfrm>
            <a:custGeom>
              <a:avLst/>
              <a:gdLst/>
              <a:ahLst/>
              <a:cxnLst/>
              <a:rect l="l" t="t" r="r" b="b"/>
              <a:pathLst>
                <a:path w="4067" h="4076" extrusionOk="0">
                  <a:moveTo>
                    <a:pt x="2029" y="1"/>
                  </a:moveTo>
                  <a:lnTo>
                    <a:pt x="1932" y="10"/>
                  </a:lnTo>
                  <a:lnTo>
                    <a:pt x="1826" y="18"/>
                  </a:lnTo>
                  <a:lnTo>
                    <a:pt x="1623" y="45"/>
                  </a:lnTo>
                  <a:lnTo>
                    <a:pt x="1429" y="98"/>
                  </a:lnTo>
                  <a:lnTo>
                    <a:pt x="1244" y="168"/>
                  </a:lnTo>
                  <a:lnTo>
                    <a:pt x="1059" y="248"/>
                  </a:lnTo>
                  <a:lnTo>
                    <a:pt x="891" y="354"/>
                  </a:lnTo>
                  <a:lnTo>
                    <a:pt x="741" y="468"/>
                  </a:lnTo>
                  <a:lnTo>
                    <a:pt x="591" y="601"/>
                  </a:lnTo>
                  <a:lnTo>
                    <a:pt x="459" y="742"/>
                  </a:lnTo>
                  <a:lnTo>
                    <a:pt x="344" y="900"/>
                  </a:lnTo>
                  <a:lnTo>
                    <a:pt x="247" y="1068"/>
                  </a:lnTo>
                  <a:lnTo>
                    <a:pt x="159" y="1244"/>
                  </a:lnTo>
                  <a:lnTo>
                    <a:pt x="88" y="1430"/>
                  </a:lnTo>
                  <a:lnTo>
                    <a:pt x="36" y="1632"/>
                  </a:lnTo>
                  <a:lnTo>
                    <a:pt x="9" y="1826"/>
                  </a:lnTo>
                  <a:lnTo>
                    <a:pt x="0" y="1932"/>
                  </a:lnTo>
                  <a:lnTo>
                    <a:pt x="0" y="2038"/>
                  </a:lnTo>
                  <a:lnTo>
                    <a:pt x="0" y="2144"/>
                  </a:lnTo>
                  <a:lnTo>
                    <a:pt x="9" y="2250"/>
                  </a:lnTo>
                  <a:lnTo>
                    <a:pt x="36" y="2444"/>
                  </a:lnTo>
                  <a:lnTo>
                    <a:pt x="88" y="2647"/>
                  </a:lnTo>
                  <a:lnTo>
                    <a:pt x="159" y="2832"/>
                  </a:lnTo>
                  <a:lnTo>
                    <a:pt x="247" y="3008"/>
                  </a:lnTo>
                  <a:lnTo>
                    <a:pt x="344" y="3176"/>
                  </a:lnTo>
                  <a:lnTo>
                    <a:pt x="459" y="3335"/>
                  </a:lnTo>
                  <a:lnTo>
                    <a:pt x="591" y="3476"/>
                  </a:lnTo>
                  <a:lnTo>
                    <a:pt x="741" y="3608"/>
                  </a:lnTo>
                  <a:lnTo>
                    <a:pt x="891" y="3723"/>
                  </a:lnTo>
                  <a:lnTo>
                    <a:pt x="1059" y="3829"/>
                  </a:lnTo>
                  <a:lnTo>
                    <a:pt x="1244" y="3917"/>
                  </a:lnTo>
                  <a:lnTo>
                    <a:pt x="1429" y="3979"/>
                  </a:lnTo>
                  <a:lnTo>
                    <a:pt x="1623" y="4031"/>
                  </a:lnTo>
                  <a:lnTo>
                    <a:pt x="1826" y="4058"/>
                  </a:lnTo>
                  <a:lnTo>
                    <a:pt x="1932" y="4067"/>
                  </a:lnTo>
                  <a:lnTo>
                    <a:pt x="2029" y="4076"/>
                  </a:lnTo>
                  <a:lnTo>
                    <a:pt x="2135" y="4067"/>
                  </a:lnTo>
                  <a:lnTo>
                    <a:pt x="2241" y="4058"/>
                  </a:lnTo>
                  <a:lnTo>
                    <a:pt x="2443" y="4031"/>
                  </a:lnTo>
                  <a:lnTo>
                    <a:pt x="2637" y="3979"/>
                  </a:lnTo>
                  <a:lnTo>
                    <a:pt x="2823" y="3917"/>
                  </a:lnTo>
                  <a:lnTo>
                    <a:pt x="2999" y="3829"/>
                  </a:lnTo>
                  <a:lnTo>
                    <a:pt x="3167" y="3723"/>
                  </a:lnTo>
                  <a:lnTo>
                    <a:pt x="3325" y="3608"/>
                  </a:lnTo>
                  <a:lnTo>
                    <a:pt x="3466" y="3476"/>
                  </a:lnTo>
                  <a:lnTo>
                    <a:pt x="3599" y="3335"/>
                  </a:lnTo>
                  <a:lnTo>
                    <a:pt x="3722" y="3176"/>
                  </a:lnTo>
                  <a:lnTo>
                    <a:pt x="3819" y="3008"/>
                  </a:lnTo>
                  <a:lnTo>
                    <a:pt x="3907" y="2832"/>
                  </a:lnTo>
                  <a:lnTo>
                    <a:pt x="3978" y="2647"/>
                  </a:lnTo>
                  <a:lnTo>
                    <a:pt x="4022" y="2444"/>
                  </a:lnTo>
                  <a:lnTo>
                    <a:pt x="4057" y="2250"/>
                  </a:lnTo>
                  <a:lnTo>
                    <a:pt x="4066" y="2144"/>
                  </a:lnTo>
                  <a:lnTo>
                    <a:pt x="4066" y="2038"/>
                  </a:lnTo>
                  <a:lnTo>
                    <a:pt x="4066" y="1932"/>
                  </a:lnTo>
                  <a:lnTo>
                    <a:pt x="4057" y="1826"/>
                  </a:lnTo>
                  <a:lnTo>
                    <a:pt x="4022" y="1632"/>
                  </a:lnTo>
                  <a:lnTo>
                    <a:pt x="3978" y="1430"/>
                  </a:lnTo>
                  <a:lnTo>
                    <a:pt x="3907" y="1244"/>
                  </a:lnTo>
                  <a:lnTo>
                    <a:pt x="3819" y="1068"/>
                  </a:lnTo>
                  <a:lnTo>
                    <a:pt x="3722" y="900"/>
                  </a:lnTo>
                  <a:lnTo>
                    <a:pt x="3599" y="742"/>
                  </a:lnTo>
                  <a:lnTo>
                    <a:pt x="3466" y="601"/>
                  </a:lnTo>
                  <a:lnTo>
                    <a:pt x="3325" y="468"/>
                  </a:lnTo>
                  <a:lnTo>
                    <a:pt x="3167" y="354"/>
                  </a:lnTo>
                  <a:lnTo>
                    <a:pt x="2999" y="248"/>
                  </a:lnTo>
                  <a:lnTo>
                    <a:pt x="2823" y="168"/>
                  </a:lnTo>
                  <a:lnTo>
                    <a:pt x="2637" y="98"/>
                  </a:lnTo>
                  <a:lnTo>
                    <a:pt x="2443" y="45"/>
                  </a:lnTo>
                  <a:lnTo>
                    <a:pt x="2241" y="18"/>
                  </a:lnTo>
                  <a:lnTo>
                    <a:pt x="2135" y="10"/>
                  </a:lnTo>
                  <a:lnTo>
                    <a:pt x="2029" y="1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4" name="Google Shape;454;p26"/>
            <p:cNvSpPr/>
            <p:nvPr/>
          </p:nvSpPr>
          <p:spPr>
            <a:xfrm>
              <a:off x="5257425" y="3542025"/>
              <a:ext cx="101650" cy="101675"/>
            </a:xfrm>
            <a:custGeom>
              <a:avLst/>
              <a:gdLst/>
              <a:ahLst/>
              <a:cxnLst/>
              <a:rect l="l" t="t" r="r" b="b"/>
              <a:pathLst>
                <a:path w="4066" h="4067" extrusionOk="0">
                  <a:moveTo>
                    <a:pt x="1923" y="0"/>
                  </a:moveTo>
                  <a:lnTo>
                    <a:pt x="1826" y="9"/>
                  </a:lnTo>
                  <a:lnTo>
                    <a:pt x="1623" y="44"/>
                  </a:lnTo>
                  <a:lnTo>
                    <a:pt x="1429" y="88"/>
                  </a:lnTo>
                  <a:lnTo>
                    <a:pt x="1244" y="159"/>
                  </a:lnTo>
                  <a:lnTo>
                    <a:pt x="1058" y="247"/>
                  </a:lnTo>
                  <a:lnTo>
                    <a:pt x="891" y="344"/>
                  </a:lnTo>
                  <a:lnTo>
                    <a:pt x="741" y="459"/>
                  </a:lnTo>
                  <a:lnTo>
                    <a:pt x="591" y="591"/>
                  </a:lnTo>
                  <a:lnTo>
                    <a:pt x="459" y="741"/>
                  </a:lnTo>
                  <a:lnTo>
                    <a:pt x="344" y="891"/>
                  </a:lnTo>
                  <a:lnTo>
                    <a:pt x="247" y="1067"/>
                  </a:lnTo>
                  <a:lnTo>
                    <a:pt x="159" y="1244"/>
                  </a:lnTo>
                  <a:lnTo>
                    <a:pt x="88" y="1429"/>
                  </a:lnTo>
                  <a:lnTo>
                    <a:pt x="35" y="1623"/>
                  </a:lnTo>
                  <a:lnTo>
                    <a:pt x="9" y="1826"/>
                  </a:lnTo>
                  <a:lnTo>
                    <a:pt x="0" y="1932"/>
                  </a:lnTo>
                  <a:lnTo>
                    <a:pt x="0" y="2029"/>
                  </a:lnTo>
                  <a:lnTo>
                    <a:pt x="0" y="2135"/>
                  </a:lnTo>
                  <a:lnTo>
                    <a:pt x="9" y="2240"/>
                  </a:lnTo>
                  <a:lnTo>
                    <a:pt x="35" y="2443"/>
                  </a:lnTo>
                  <a:lnTo>
                    <a:pt x="88" y="2637"/>
                  </a:lnTo>
                  <a:lnTo>
                    <a:pt x="159" y="2822"/>
                  </a:lnTo>
                  <a:lnTo>
                    <a:pt x="247" y="2999"/>
                  </a:lnTo>
                  <a:lnTo>
                    <a:pt x="344" y="3166"/>
                  </a:lnTo>
                  <a:lnTo>
                    <a:pt x="459" y="3325"/>
                  </a:lnTo>
                  <a:lnTo>
                    <a:pt x="591" y="3475"/>
                  </a:lnTo>
                  <a:lnTo>
                    <a:pt x="741" y="3599"/>
                  </a:lnTo>
                  <a:lnTo>
                    <a:pt x="891" y="3722"/>
                  </a:lnTo>
                  <a:lnTo>
                    <a:pt x="1058" y="3819"/>
                  </a:lnTo>
                  <a:lnTo>
                    <a:pt x="1244" y="3907"/>
                  </a:lnTo>
                  <a:lnTo>
                    <a:pt x="1429" y="3978"/>
                  </a:lnTo>
                  <a:lnTo>
                    <a:pt x="1623" y="4022"/>
                  </a:lnTo>
                  <a:lnTo>
                    <a:pt x="1826" y="4057"/>
                  </a:lnTo>
                  <a:lnTo>
                    <a:pt x="1923" y="4066"/>
                  </a:lnTo>
                  <a:lnTo>
                    <a:pt x="2134" y="4066"/>
                  </a:lnTo>
                  <a:lnTo>
                    <a:pt x="2240" y="4057"/>
                  </a:lnTo>
                  <a:lnTo>
                    <a:pt x="2443" y="4022"/>
                  </a:lnTo>
                  <a:lnTo>
                    <a:pt x="2637" y="3978"/>
                  </a:lnTo>
                  <a:lnTo>
                    <a:pt x="2822" y="3907"/>
                  </a:lnTo>
                  <a:lnTo>
                    <a:pt x="2999" y="3819"/>
                  </a:lnTo>
                  <a:lnTo>
                    <a:pt x="3166" y="3722"/>
                  </a:lnTo>
                  <a:lnTo>
                    <a:pt x="3325" y="3599"/>
                  </a:lnTo>
                  <a:lnTo>
                    <a:pt x="3466" y="3475"/>
                  </a:lnTo>
                  <a:lnTo>
                    <a:pt x="3599" y="3325"/>
                  </a:lnTo>
                  <a:lnTo>
                    <a:pt x="3722" y="3166"/>
                  </a:lnTo>
                  <a:lnTo>
                    <a:pt x="3819" y="2999"/>
                  </a:lnTo>
                  <a:lnTo>
                    <a:pt x="3907" y="2822"/>
                  </a:lnTo>
                  <a:lnTo>
                    <a:pt x="3978" y="2637"/>
                  </a:lnTo>
                  <a:lnTo>
                    <a:pt x="4022" y="2443"/>
                  </a:lnTo>
                  <a:lnTo>
                    <a:pt x="4057" y="2240"/>
                  </a:lnTo>
                  <a:lnTo>
                    <a:pt x="4066" y="2135"/>
                  </a:lnTo>
                  <a:lnTo>
                    <a:pt x="4066" y="2029"/>
                  </a:lnTo>
                  <a:lnTo>
                    <a:pt x="4066" y="1932"/>
                  </a:lnTo>
                  <a:lnTo>
                    <a:pt x="4057" y="1826"/>
                  </a:lnTo>
                  <a:lnTo>
                    <a:pt x="4022" y="1623"/>
                  </a:lnTo>
                  <a:lnTo>
                    <a:pt x="3978" y="1429"/>
                  </a:lnTo>
                  <a:lnTo>
                    <a:pt x="3907" y="1244"/>
                  </a:lnTo>
                  <a:lnTo>
                    <a:pt x="3819" y="1067"/>
                  </a:lnTo>
                  <a:lnTo>
                    <a:pt x="3722" y="891"/>
                  </a:lnTo>
                  <a:lnTo>
                    <a:pt x="3599" y="741"/>
                  </a:lnTo>
                  <a:lnTo>
                    <a:pt x="3466" y="591"/>
                  </a:lnTo>
                  <a:lnTo>
                    <a:pt x="3325" y="459"/>
                  </a:lnTo>
                  <a:lnTo>
                    <a:pt x="3166" y="344"/>
                  </a:lnTo>
                  <a:lnTo>
                    <a:pt x="2999" y="247"/>
                  </a:lnTo>
                  <a:lnTo>
                    <a:pt x="2822" y="159"/>
                  </a:lnTo>
                  <a:lnTo>
                    <a:pt x="2637" y="88"/>
                  </a:lnTo>
                  <a:lnTo>
                    <a:pt x="2443" y="44"/>
                  </a:lnTo>
                  <a:lnTo>
                    <a:pt x="2240" y="9"/>
                  </a:lnTo>
                  <a:lnTo>
                    <a:pt x="2134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5" name="Google Shape;455;p26"/>
            <p:cNvSpPr/>
            <p:nvPr/>
          </p:nvSpPr>
          <p:spPr>
            <a:xfrm>
              <a:off x="5617925" y="3489750"/>
              <a:ext cx="58900" cy="124400"/>
            </a:xfrm>
            <a:custGeom>
              <a:avLst/>
              <a:gdLst/>
              <a:ahLst/>
              <a:cxnLst/>
              <a:rect l="l" t="t" r="r" b="b"/>
              <a:pathLst>
                <a:path w="2356" h="4976" extrusionOk="0">
                  <a:moveTo>
                    <a:pt x="0" y="1"/>
                  </a:moveTo>
                  <a:lnTo>
                    <a:pt x="0" y="4975"/>
                  </a:lnTo>
                  <a:lnTo>
                    <a:pt x="2355" y="450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9D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6" name="Google Shape;456;p26"/>
            <p:cNvSpPr/>
            <p:nvPr/>
          </p:nvSpPr>
          <p:spPr>
            <a:xfrm>
              <a:off x="5561475" y="3544225"/>
              <a:ext cx="20300" cy="33750"/>
            </a:xfrm>
            <a:custGeom>
              <a:avLst/>
              <a:gdLst/>
              <a:ahLst/>
              <a:cxnLst/>
              <a:rect l="l" t="t" r="r" b="b"/>
              <a:pathLst>
                <a:path w="812" h="1350" extrusionOk="0">
                  <a:moveTo>
                    <a:pt x="362" y="0"/>
                  </a:moveTo>
                  <a:lnTo>
                    <a:pt x="327" y="18"/>
                  </a:lnTo>
                  <a:lnTo>
                    <a:pt x="283" y="27"/>
                  </a:lnTo>
                  <a:lnTo>
                    <a:pt x="247" y="53"/>
                  </a:lnTo>
                  <a:lnTo>
                    <a:pt x="212" y="80"/>
                  </a:lnTo>
                  <a:lnTo>
                    <a:pt x="177" y="115"/>
                  </a:lnTo>
                  <a:lnTo>
                    <a:pt x="115" y="194"/>
                  </a:lnTo>
                  <a:lnTo>
                    <a:pt x="71" y="300"/>
                  </a:lnTo>
                  <a:lnTo>
                    <a:pt x="36" y="415"/>
                  </a:lnTo>
                  <a:lnTo>
                    <a:pt x="9" y="538"/>
                  </a:lnTo>
                  <a:lnTo>
                    <a:pt x="1" y="671"/>
                  </a:lnTo>
                  <a:lnTo>
                    <a:pt x="9" y="812"/>
                  </a:lnTo>
                  <a:lnTo>
                    <a:pt x="36" y="935"/>
                  </a:lnTo>
                  <a:lnTo>
                    <a:pt x="71" y="1050"/>
                  </a:lnTo>
                  <a:lnTo>
                    <a:pt x="115" y="1147"/>
                  </a:lnTo>
                  <a:lnTo>
                    <a:pt x="177" y="1235"/>
                  </a:lnTo>
                  <a:lnTo>
                    <a:pt x="212" y="1262"/>
                  </a:lnTo>
                  <a:lnTo>
                    <a:pt x="247" y="1297"/>
                  </a:lnTo>
                  <a:lnTo>
                    <a:pt x="283" y="1314"/>
                  </a:lnTo>
                  <a:lnTo>
                    <a:pt x="327" y="1332"/>
                  </a:lnTo>
                  <a:lnTo>
                    <a:pt x="362" y="1341"/>
                  </a:lnTo>
                  <a:lnTo>
                    <a:pt x="406" y="1350"/>
                  </a:lnTo>
                  <a:lnTo>
                    <a:pt x="450" y="1341"/>
                  </a:lnTo>
                  <a:lnTo>
                    <a:pt x="486" y="1332"/>
                  </a:lnTo>
                  <a:lnTo>
                    <a:pt x="530" y="1314"/>
                  </a:lnTo>
                  <a:lnTo>
                    <a:pt x="565" y="1297"/>
                  </a:lnTo>
                  <a:lnTo>
                    <a:pt x="600" y="1262"/>
                  </a:lnTo>
                  <a:lnTo>
                    <a:pt x="636" y="1235"/>
                  </a:lnTo>
                  <a:lnTo>
                    <a:pt x="697" y="1147"/>
                  </a:lnTo>
                  <a:lnTo>
                    <a:pt x="741" y="1050"/>
                  </a:lnTo>
                  <a:lnTo>
                    <a:pt x="785" y="935"/>
                  </a:lnTo>
                  <a:lnTo>
                    <a:pt x="803" y="812"/>
                  </a:lnTo>
                  <a:lnTo>
                    <a:pt x="812" y="671"/>
                  </a:lnTo>
                  <a:lnTo>
                    <a:pt x="803" y="538"/>
                  </a:lnTo>
                  <a:lnTo>
                    <a:pt x="785" y="415"/>
                  </a:lnTo>
                  <a:lnTo>
                    <a:pt x="741" y="300"/>
                  </a:lnTo>
                  <a:lnTo>
                    <a:pt x="697" y="194"/>
                  </a:lnTo>
                  <a:lnTo>
                    <a:pt x="636" y="115"/>
                  </a:lnTo>
                  <a:lnTo>
                    <a:pt x="600" y="80"/>
                  </a:lnTo>
                  <a:lnTo>
                    <a:pt x="565" y="53"/>
                  </a:lnTo>
                  <a:lnTo>
                    <a:pt x="530" y="27"/>
                  </a:lnTo>
                  <a:lnTo>
                    <a:pt x="486" y="18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7" name="Google Shape;457;p26"/>
            <p:cNvSpPr/>
            <p:nvPr/>
          </p:nvSpPr>
          <p:spPr>
            <a:xfrm>
              <a:off x="5649675" y="3527475"/>
              <a:ext cx="20300" cy="33525"/>
            </a:xfrm>
            <a:custGeom>
              <a:avLst/>
              <a:gdLst/>
              <a:ahLst/>
              <a:cxnLst/>
              <a:rect l="l" t="t" r="r" b="b"/>
              <a:pathLst>
                <a:path w="812" h="1341" extrusionOk="0">
                  <a:moveTo>
                    <a:pt x="362" y="0"/>
                  </a:moveTo>
                  <a:lnTo>
                    <a:pt x="327" y="9"/>
                  </a:lnTo>
                  <a:lnTo>
                    <a:pt x="283" y="26"/>
                  </a:lnTo>
                  <a:lnTo>
                    <a:pt x="247" y="53"/>
                  </a:lnTo>
                  <a:lnTo>
                    <a:pt x="212" y="79"/>
                  </a:lnTo>
                  <a:lnTo>
                    <a:pt x="177" y="115"/>
                  </a:lnTo>
                  <a:lnTo>
                    <a:pt x="115" y="194"/>
                  </a:lnTo>
                  <a:lnTo>
                    <a:pt x="71" y="291"/>
                  </a:lnTo>
                  <a:lnTo>
                    <a:pt x="27" y="406"/>
                  </a:lnTo>
                  <a:lnTo>
                    <a:pt x="9" y="538"/>
                  </a:lnTo>
                  <a:lnTo>
                    <a:pt x="0" y="670"/>
                  </a:lnTo>
                  <a:lnTo>
                    <a:pt x="9" y="803"/>
                  </a:lnTo>
                  <a:lnTo>
                    <a:pt x="27" y="935"/>
                  </a:lnTo>
                  <a:lnTo>
                    <a:pt x="71" y="1050"/>
                  </a:lnTo>
                  <a:lnTo>
                    <a:pt x="115" y="1147"/>
                  </a:lnTo>
                  <a:lnTo>
                    <a:pt x="177" y="1226"/>
                  </a:lnTo>
                  <a:lnTo>
                    <a:pt x="212" y="1261"/>
                  </a:lnTo>
                  <a:lnTo>
                    <a:pt x="247" y="1288"/>
                  </a:lnTo>
                  <a:lnTo>
                    <a:pt x="283" y="1314"/>
                  </a:lnTo>
                  <a:lnTo>
                    <a:pt x="327" y="1332"/>
                  </a:lnTo>
                  <a:lnTo>
                    <a:pt x="362" y="1341"/>
                  </a:lnTo>
                  <a:lnTo>
                    <a:pt x="450" y="1341"/>
                  </a:lnTo>
                  <a:lnTo>
                    <a:pt x="486" y="1332"/>
                  </a:lnTo>
                  <a:lnTo>
                    <a:pt x="530" y="1314"/>
                  </a:lnTo>
                  <a:lnTo>
                    <a:pt x="565" y="1288"/>
                  </a:lnTo>
                  <a:lnTo>
                    <a:pt x="600" y="1261"/>
                  </a:lnTo>
                  <a:lnTo>
                    <a:pt x="635" y="1226"/>
                  </a:lnTo>
                  <a:lnTo>
                    <a:pt x="697" y="1147"/>
                  </a:lnTo>
                  <a:lnTo>
                    <a:pt x="741" y="1050"/>
                  </a:lnTo>
                  <a:lnTo>
                    <a:pt x="777" y="935"/>
                  </a:lnTo>
                  <a:lnTo>
                    <a:pt x="803" y="803"/>
                  </a:lnTo>
                  <a:lnTo>
                    <a:pt x="812" y="670"/>
                  </a:lnTo>
                  <a:lnTo>
                    <a:pt x="803" y="538"/>
                  </a:lnTo>
                  <a:lnTo>
                    <a:pt x="777" y="406"/>
                  </a:lnTo>
                  <a:lnTo>
                    <a:pt x="741" y="291"/>
                  </a:lnTo>
                  <a:lnTo>
                    <a:pt x="697" y="194"/>
                  </a:lnTo>
                  <a:lnTo>
                    <a:pt x="635" y="115"/>
                  </a:lnTo>
                  <a:lnTo>
                    <a:pt x="600" y="79"/>
                  </a:lnTo>
                  <a:lnTo>
                    <a:pt x="565" y="53"/>
                  </a:lnTo>
                  <a:lnTo>
                    <a:pt x="530" y="26"/>
                  </a:lnTo>
                  <a:lnTo>
                    <a:pt x="486" y="9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8" name="Google Shape;458;p26"/>
            <p:cNvSpPr/>
            <p:nvPr/>
          </p:nvSpPr>
          <p:spPr>
            <a:xfrm>
              <a:off x="5577125" y="3646525"/>
              <a:ext cx="30675" cy="30675"/>
            </a:xfrm>
            <a:custGeom>
              <a:avLst/>
              <a:gdLst/>
              <a:ahLst/>
              <a:cxnLst/>
              <a:rect l="l" t="t" r="r" b="b"/>
              <a:pathLst>
                <a:path w="1227" h="1227" extrusionOk="0">
                  <a:moveTo>
                    <a:pt x="548" y="1"/>
                  </a:moveTo>
                  <a:lnTo>
                    <a:pt x="486" y="10"/>
                  </a:lnTo>
                  <a:lnTo>
                    <a:pt x="433" y="27"/>
                  </a:lnTo>
                  <a:lnTo>
                    <a:pt x="371" y="45"/>
                  </a:lnTo>
                  <a:lnTo>
                    <a:pt x="318" y="71"/>
                  </a:lnTo>
                  <a:lnTo>
                    <a:pt x="265" y="107"/>
                  </a:lnTo>
                  <a:lnTo>
                    <a:pt x="221" y="142"/>
                  </a:lnTo>
                  <a:lnTo>
                    <a:pt x="177" y="177"/>
                  </a:lnTo>
                  <a:lnTo>
                    <a:pt x="142" y="221"/>
                  </a:lnTo>
                  <a:lnTo>
                    <a:pt x="107" y="274"/>
                  </a:lnTo>
                  <a:lnTo>
                    <a:pt x="71" y="318"/>
                  </a:lnTo>
                  <a:lnTo>
                    <a:pt x="45" y="371"/>
                  </a:lnTo>
                  <a:lnTo>
                    <a:pt x="27" y="433"/>
                  </a:lnTo>
                  <a:lnTo>
                    <a:pt x="10" y="486"/>
                  </a:lnTo>
                  <a:lnTo>
                    <a:pt x="1" y="548"/>
                  </a:lnTo>
                  <a:lnTo>
                    <a:pt x="1" y="618"/>
                  </a:lnTo>
                  <a:lnTo>
                    <a:pt x="1" y="680"/>
                  </a:lnTo>
                  <a:lnTo>
                    <a:pt x="10" y="742"/>
                  </a:lnTo>
                  <a:lnTo>
                    <a:pt x="27" y="795"/>
                  </a:lnTo>
                  <a:lnTo>
                    <a:pt x="45" y="856"/>
                  </a:lnTo>
                  <a:lnTo>
                    <a:pt x="71" y="909"/>
                  </a:lnTo>
                  <a:lnTo>
                    <a:pt x="107" y="962"/>
                  </a:lnTo>
                  <a:lnTo>
                    <a:pt x="142" y="1006"/>
                  </a:lnTo>
                  <a:lnTo>
                    <a:pt x="177" y="1050"/>
                  </a:lnTo>
                  <a:lnTo>
                    <a:pt x="221" y="1086"/>
                  </a:lnTo>
                  <a:lnTo>
                    <a:pt x="265" y="1121"/>
                  </a:lnTo>
                  <a:lnTo>
                    <a:pt x="318" y="1156"/>
                  </a:lnTo>
                  <a:lnTo>
                    <a:pt x="371" y="1183"/>
                  </a:lnTo>
                  <a:lnTo>
                    <a:pt x="433" y="1200"/>
                  </a:lnTo>
                  <a:lnTo>
                    <a:pt x="486" y="1218"/>
                  </a:lnTo>
                  <a:lnTo>
                    <a:pt x="548" y="1227"/>
                  </a:lnTo>
                  <a:lnTo>
                    <a:pt x="680" y="1227"/>
                  </a:lnTo>
                  <a:lnTo>
                    <a:pt x="733" y="1218"/>
                  </a:lnTo>
                  <a:lnTo>
                    <a:pt x="795" y="1200"/>
                  </a:lnTo>
                  <a:lnTo>
                    <a:pt x="856" y="1183"/>
                  </a:lnTo>
                  <a:lnTo>
                    <a:pt x="909" y="1156"/>
                  </a:lnTo>
                  <a:lnTo>
                    <a:pt x="953" y="1121"/>
                  </a:lnTo>
                  <a:lnTo>
                    <a:pt x="1006" y="1086"/>
                  </a:lnTo>
                  <a:lnTo>
                    <a:pt x="1050" y="1050"/>
                  </a:lnTo>
                  <a:lnTo>
                    <a:pt x="1086" y="1006"/>
                  </a:lnTo>
                  <a:lnTo>
                    <a:pt x="1121" y="962"/>
                  </a:lnTo>
                  <a:lnTo>
                    <a:pt x="1156" y="909"/>
                  </a:lnTo>
                  <a:lnTo>
                    <a:pt x="1183" y="856"/>
                  </a:lnTo>
                  <a:lnTo>
                    <a:pt x="1200" y="795"/>
                  </a:lnTo>
                  <a:lnTo>
                    <a:pt x="1218" y="742"/>
                  </a:lnTo>
                  <a:lnTo>
                    <a:pt x="1227" y="680"/>
                  </a:lnTo>
                  <a:lnTo>
                    <a:pt x="1227" y="618"/>
                  </a:lnTo>
                  <a:lnTo>
                    <a:pt x="1227" y="548"/>
                  </a:lnTo>
                  <a:lnTo>
                    <a:pt x="1218" y="486"/>
                  </a:lnTo>
                  <a:lnTo>
                    <a:pt x="1200" y="433"/>
                  </a:lnTo>
                  <a:lnTo>
                    <a:pt x="1183" y="371"/>
                  </a:lnTo>
                  <a:lnTo>
                    <a:pt x="1156" y="318"/>
                  </a:lnTo>
                  <a:lnTo>
                    <a:pt x="1121" y="274"/>
                  </a:lnTo>
                  <a:lnTo>
                    <a:pt x="1086" y="221"/>
                  </a:lnTo>
                  <a:lnTo>
                    <a:pt x="1050" y="177"/>
                  </a:lnTo>
                  <a:lnTo>
                    <a:pt x="1006" y="142"/>
                  </a:lnTo>
                  <a:lnTo>
                    <a:pt x="953" y="107"/>
                  </a:lnTo>
                  <a:lnTo>
                    <a:pt x="909" y="71"/>
                  </a:lnTo>
                  <a:lnTo>
                    <a:pt x="856" y="45"/>
                  </a:lnTo>
                  <a:lnTo>
                    <a:pt x="795" y="27"/>
                  </a:lnTo>
                  <a:lnTo>
                    <a:pt x="733" y="10"/>
                  </a:lnTo>
                  <a:lnTo>
                    <a:pt x="680" y="1"/>
                  </a:lnTo>
                  <a:close/>
                </a:path>
              </a:pathLst>
            </a:custGeom>
            <a:solidFill>
              <a:srgbClr val="C142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9" name="Google Shape;459;p26"/>
            <p:cNvSpPr/>
            <p:nvPr/>
          </p:nvSpPr>
          <p:spPr>
            <a:xfrm>
              <a:off x="5382425" y="5139500"/>
              <a:ext cx="116025" cy="255375"/>
            </a:xfrm>
            <a:custGeom>
              <a:avLst/>
              <a:gdLst/>
              <a:ahLst/>
              <a:cxnLst/>
              <a:rect l="l" t="t" r="r" b="b"/>
              <a:pathLst>
                <a:path w="4641" h="10215" extrusionOk="0">
                  <a:moveTo>
                    <a:pt x="4640" y="1"/>
                  </a:moveTo>
                  <a:lnTo>
                    <a:pt x="1" y="724"/>
                  </a:lnTo>
                  <a:lnTo>
                    <a:pt x="19" y="10214"/>
                  </a:lnTo>
                  <a:lnTo>
                    <a:pt x="3705" y="9112"/>
                  </a:lnTo>
                  <a:lnTo>
                    <a:pt x="464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0" name="Google Shape;460;p26"/>
            <p:cNvSpPr/>
            <p:nvPr/>
          </p:nvSpPr>
          <p:spPr>
            <a:xfrm>
              <a:off x="5598950" y="5139500"/>
              <a:ext cx="124825" cy="255375"/>
            </a:xfrm>
            <a:custGeom>
              <a:avLst/>
              <a:gdLst/>
              <a:ahLst/>
              <a:cxnLst/>
              <a:rect l="l" t="t" r="r" b="b"/>
              <a:pathLst>
                <a:path w="4993" h="10215" extrusionOk="0">
                  <a:moveTo>
                    <a:pt x="1" y="1"/>
                  </a:moveTo>
                  <a:lnTo>
                    <a:pt x="936" y="9112"/>
                  </a:lnTo>
                  <a:lnTo>
                    <a:pt x="4622" y="10214"/>
                  </a:lnTo>
                  <a:lnTo>
                    <a:pt x="4993" y="60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1" name="Google Shape;461;p26"/>
            <p:cNvSpPr/>
            <p:nvPr/>
          </p:nvSpPr>
          <p:spPr>
            <a:xfrm>
              <a:off x="5270875" y="4486400"/>
              <a:ext cx="279375" cy="801525"/>
            </a:xfrm>
            <a:custGeom>
              <a:avLst/>
              <a:gdLst/>
              <a:ahLst/>
              <a:cxnLst/>
              <a:rect l="l" t="t" r="r" b="b"/>
              <a:pathLst>
                <a:path w="11175" h="32061" extrusionOk="0">
                  <a:moveTo>
                    <a:pt x="0" y="0"/>
                  </a:moveTo>
                  <a:lnTo>
                    <a:pt x="3793" y="32060"/>
                  </a:lnTo>
                  <a:lnTo>
                    <a:pt x="8635" y="32060"/>
                  </a:lnTo>
                  <a:lnTo>
                    <a:pt x="11175" y="0"/>
                  </a:lnTo>
                  <a:close/>
                </a:path>
              </a:pathLst>
            </a:custGeom>
            <a:solidFill>
              <a:srgbClr val="0643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2" name="Google Shape;462;p26"/>
            <p:cNvSpPr/>
            <p:nvPr/>
          </p:nvSpPr>
          <p:spPr>
            <a:xfrm>
              <a:off x="5550225" y="4486400"/>
              <a:ext cx="279400" cy="801750"/>
            </a:xfrm>
            <a:custGeom>
              <a:avLst/>
              <a:gdLst/>
              <a:ahLst/>
              <a:cxnLst/>
              <a:rect l="l" t="t" r="r" b="b"/>
              <a:pathLst>
                <a:path w="11176" h="32070" extrusionOk="0">
                  <a:moveTo>
                    <a:pt x="1" y="0"/>
                  </a:moveTo>
                  <a:lnTo>
                    <a:pt x="2541" y="32060"/>
                  </a:lnTo>
                  <a:lnTo>
                    <a:pt x="7718" y="32069"/>
                  </a:lnTo>
                  <a:lnTo>
                    <a:pt x="11175" y="0"/>
                  </a:lnTo>
                  <a:close/>
                </a:path>
              </a:pathLst>
            </a:custGeom>
            <a:solidFill>
              <a:srgbClr val="0643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3" name="Google Shape;463;p26"/>
            <p:cNvSpPr/>
            <p:nvPr/>
          </p:nvSpPr>
          <p:spPr>
            <a:xfrm>
              <a:off x="5619675" y="5360225"/>
              <a:ext cx="319525" cy="97475"/>
            </a:xfrm>
            <a:custGeom>
              <a:avLst/>
              <a:gdLst/>
              <a:ahLst/>
              <a:cxnLst/>
              <a:rect l="l" t="t" r="r" b="b"/>
              <a:pathLst>
                <a:path w="12781" h="3899" extrusionOk="0">
                  <a:moveTo>
                    <a:pt x="3846" y="0"/>
                  </a:moveTo>
                  <a:lnTo>
                    <a:pt x="1" y="62"/>
                  </a:lnTo>
                  <a:lnTo>
                    <a:pt x="504" y="3899"/>
                  </a:lnTo>
                  <a:lnTo>
                    <a:pt x="12781" y="3899"/>
                  </a:lnTo>
                  <a:lnTo>
                    <a:pt x="3846" y="0"/>
                  </a:lnTo>
                  <a:close/>
                </a:path>
              </a:pathLst>
            </a:custGeom>
            <a:solidFill>
              <a:srgbClr val="21191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4" name="Google Shape;464;p26"/>
            <p:cNvSpPr/>
            <p:nvPr/>
          </p:nvSpPr>
          <p:spPr>
            <a:xfrm>
              <a:off x="5173625" y="5360225"/>
              <a:ext cx="319525" cy="97475"/>
            </a:xfrm>
            <a:custGeom>
              <a:avLst/>
              <a:gdLst/>
              <a:ahLst/>
              <a:cxnLst/>
              <a:rect l="l" t="t" r="r" b="b"/>
              <a:pathLst>
                <a:path w="12781" h="3899" extrusionOk="0">
                  <a:moveTo>
                    <a:pt x="8353" y="0"/>
                  </a:moveTo>
                  <a:lnTo>
                    <a:pt x="1" y="3899"/>
                  </a:lnTo>
                  <a:lnTo>
                    <a:pt x="12286" y="3899"/>
                  </a:lnTo>
                  <a:lnTo>
                    <a:pt x="12780" y="62"/>
                  </a:lnTo>
                  <a:lnTo>
                    <a:pt x="8353" y="0"/>
                  </a:lnTo>
                  <a:close/>
                </a:path>
              </a:pathLst>
            </a:custGeom>
            <a:solidFill>
              <a:srgbClr val="21191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5" name="Google Shape;465;p26"/>
            <p:cNvSpPr/>
            <p:nvPr/>
          </p:nvSpPr>
          <p:spPr>
            <a:xfrm>
              <a:off x="5248825" y="3929875"/>
              <a:ext cx="634375" cy="620925"/>
            </a:xfrm>
            <a:custGeom>
              <a:avLst/>
              <a:gdLst/>
              <a:ahLst/>
              <a:cxnLst/>
              <a:rect l="l" t="t" r="r" b="b"/>
              <a:pathLst>
                <a:path w="25375" h="24837" extrusionOk="0">
                  <a:moveTo>
                    <a:pt x="22455" y="0"/>
                  </a:moveTo>
                  <a:lnTo>
                    <a:pt x="0" y="1429"/>
                  </a:lnTo>
                  <a:lnTo>
                    <a:pt x="406" y="24837"/>
                  </a:lnTo>
                  <a:lnTo>
                    <a:pt x="25375" y="23911"/>
                  </a:lnTo>
                  <a:lnTo>
                    <a:pt x="224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6" name="Google Shape;466;p26"/>
            <p:cNvSpPr/>
            <p:nvPr/>
          </p:nvSpPr>
          <p:spPr>
            <a:xfrm>
              <a:off x="5539650" y="3545100"/>
              <a:ext cx="462850" cy="664375"/>
            </a:xfrm>
            <a:custGeom>
              <a:avLst/>
              <a:gdLst/>
              <a:ahLst/>
              <a:cxnLst/>
              <a:rect l="l" t="t" r="r" b="b"/>
              <a:pathLst>
                <a:path w="18514" h="26575" extrusionOk="0">
                  <a:moveTo>
                    <a:pt x="18513" y="1"/>
                  </a:moveTo>
                  <a:lnTo>
                    <a:pt x="0" y="3370"/>
                  </a:lnTo>
                  <a:lnTo>
                    <a:pt x="0" y="26575"/>
                  </a:lnTo>
                  <a:lnTo>
                    <a:pt x="18513" y="23214"/>
                  </a:lnTo>
                  <a:lnTo>
                    <a:pt x="18513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7" name="Google Shape;467;p26"/>
            <p:cNvSpPr/>
            <p:nvPr/>
          </p:nvSpPr>
          <p:spPr>
            <a:xfrm>
              <a:off x="5820325" y="3603525"/>
              <a:ext cx="146000" cy="195625"/>
            </a:xfrm>
            <a:custGeom>
              <a:avLst/>
              <a:gdLst/>
              <a:ahLst/>
              <a:cxnLst/>
              <a:rect l="l" t="t" r="r" b="b"/>
              <a:pathLst>
                <a:path w="5840" h="7825" extrusionOk="0">
                  <a:moveTo>
                    <a:pt x="5840" y="1"/>
                  </a:moveTo>
                  <a:lnTo>
                    <a:pt x="1" y="1059"/>
                  </a:lnTo>
                  <a:lnTo>
                    <a:pt x="1" y="7824"/>
                  </a:lnTo>
                  <a:lnTo>
                    <a:pt x="5840" y="6757"/>
                  </a:lnTo>
                  <a:lnTo>
                    <a:pt x="5840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8" name="Google Shape;468;p26"/>
            <p:cNvSpPr/>
            <p:nvPr/>
          </p:nvSpPr>
          <p:spPr>
            <a:xfrm>
              <a:off x="5568750" y="3902525"/>
              <a:ext cx="145775" cy="195375"/>
            </a:xfrm>
            <a:custGeom>
              <a:avLst/>
              <a:gdLst/>
              <a:ahLst/>
              <a:cxnLst/>
              <a:rect l="l" t="t" r="r" b="b"/>
              <a:pathLst>
                <a:path w="5831" h="7815" extrusionOk="0">
                  <a:moveTo>
                    <a:pt x="5830" y="1"/>
                  </a:moveTo>
                  <a:lnTo>
                    <a:pt x="1" y="1059"/>
                  </a:lnTo>
                  <a:lnTo>
                    <a:pt x="1" y="7815"/>
                  </a:lnTo>
                  <a:lnTo>
                    <a:pt x="5830" y="6757"/>
                  </a:lnTo>
                  <a:lnTo>
                    <a:pt x="5830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9" name="Google Shape;469;p26"/>
            <p:cNvSpPr/>
            <p:nvPr/>
          </p:nvSpPr>
          <p:spPr>
            <a:xfrm>
              <a:off x="5568750" y="3628450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9297" y="0"/>
                  </a:moveTo>
                  <a:lnTo>
                    <a:pt x="1" y="1694"/>
                  </a:lnTo>
                  <a:lnTo>
                    <a:pt x="1" y="2611"/>
                  </a:lnTo>
                  <a:lnTo>
                    <a:pt x="9297" y="927"/>
                  </a:lnTo>
                  <a:lnTo>
                    <a:pt x="9297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0" name="Google Shape;470;p26"/>
            <p:cNvSpPr/>
            <p:nvPr/>
          </p:nvSpPr>
          <p:spPr>
            <a:xfrm>
              <a:off x="5568750" y="3668350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9297" y="1"/>
                  </a:moveTo>
                  <a:lnTo>
                    <a:pt x="1" y="1685"/>
                  </a:lnTo>
                  <a:lnTo>
                    <a:pt x="1" y="2612"/>
                  </a:lnTo>
                  <a:lnTo>
                    <a:pt x="9297" y="918"/>
                  </a:lnTo>
                  <a:lnTo>
                    <a:pt x="9297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1" name="Google Shape;471;p26"/>
            <p:cNvSpPr/>
            <p:nvPr/>
          </p:nvSpPr>
          <p:spPr>
            <a:xfrm>
              <a:off x="5568750" y="3708050"/>
              <a:ext cx="232425" cy="65500"/>
            </a:xfrm>
            <a:custGeom>
              <a:avLst/>
              <a:gdLst/>
              <a:ahLst/>
              <a:cxnLst/>
              <a:rect l="l" t="t" r="r" b="b"/>
              <a:pathLst>
                <a:path w="9297" h="2620" extrusionOk="0">
                  <a:moveTo>
                    <a:pt x="9297" y="0"/>
                  </a:moveTo>
                  <a:lnTo>
                    <a:pt x="1" y="1694"/>
                  </a:lnTo>
                  <a:lnTo>
                    <a:pt x="1" y="2620"/>
                  </a:lnTo>
                  <a:lnTo>
                    <a:pt x="9297" y="927"/>
                  </a:lnTo>
                  <a:lnTo>
                    <a:pt x="9297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2" name="Google Shape;472;p26"/>
            <p:cNvSpPr/>
            <p:nvPr/>
          </p:nvSpPr>
          <p:spPr>
            <a:xfrm>
              <a:off x="5568750" y="3747950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9297" y="1"/>
                  </a:moveTo>
                  <a:lnTo>
                    <a:pt x="1" y="1694"/>
                  </a:lnTo>
                  <a:lnTo>
                    <a:pt x="1" y="2611"/>
                  </a:lnTo>
                  <a:lnTo>
                    <a:pt x="9297" y="927"/>
                  </a:lnTo>
                  <a:lnTo>
                    <a:pt x="9297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3" name="Google Shape;473;p26"/>
            <p:cNvSpPr/>
            <p:nvPr/>
          </p:nvSpPr>
          <p:spPr>
            <a:xfrm>
              <a:off x="5568750" y="3787875"/>
              <a:ext cx="232425" cy="65275"/>
            </a:xfrm>
            <a:custGeom>
              <a:avLst/>
              <a:gdLst/>
              <a:ahLst/>
              <a:cxnLst/>
              <a:rect l="l" t="t" r="r" b="b"/>
              <a:pathLst>
                <a:path w="9297" h="2611" extrusionOk="0">
                  <a:moveTo>
                    <a:pt x="9297" y="0"/>
                  </a:moveTo>
                  <a:lnTo>
                    <a:pt x="1" y="1694"/>
                  </a:lnTo>
                  <a:lnTo>
                    <a:pt x="1" y="2611"/>
                  </a:lnTo>
                  <a:lnTo>
                    <a:pt x="9297" y="917"/>
                  </a:lnTo>
                  <a:lnTo>
                    <a:pt x="9297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4" name="Google Shape;474;p26"/>
            <p:cNvSpPr/>
            <p:nvPr/>
          </p:nvSpPr>
          <p:spPr>
            <a:xfrm>
              <a:off x="5568750" y="3797575"/>
              <a:ext cx="397575" cy="95500"/>
            </a:xfrm>
            <a:custGeom>
              <a:avLst/>
              <a:gdLst/>
              <a:ahLst/>
              <a:cxnLst/>
              <a:rect l="l" t="t" r="r" b="b"/>
              <a:pathLst>
                <a:path w="15903" h="3820" extrusionOk="0">
                  <a:moveTo>
                    <a:pt x="15903" y="0"/>
                  </a:moveTo>
                  <a:lnTo>
                    <a:pt x="1" y="2893"/>
                  </a:lnTo>
                  <a:lnTo>
                    <a:pt x="1" y="3819"/>
                  </a:lnTo>
                  <a:lnTo>
                    <a:pt x="15903" y="926"/>
                  </a:lnTo>
                  <a:lnTo>
                    <a:pt x="15903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5" name="Google Shape;475;p26"/>
            <p:cNvSpPr/>
            <p:nvPr/>
          </p:nvSpPr>
          <p:spPr>
            <a:xfrm>
              <a:off x="5733900" y="3850050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9297" y="0"/>
                  </a:moveTo>
                  <a:lnTo>
                    <a:pt x="1" y="1685"/>
                  </a:lnTo>
                  <a:lnTo>
                    <a:pt x="1" y="2611"/>
                  </a:lnTo>
                  <a:lnTo>
                    <a:pt x="9297" y="918"/>
                  </a:lnTo>
                  <a:lnTo>
                    <a:pt x="9297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6" name="Google Shape;476;p26"/>
            <p:cNvSpPr/>
            <p:nvPr/>
          </p:nvSpPr>
          <p:spPr>
            <a:xfrm>
              <a:off x="5733900" y="3889725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9297" y="1"/>
                  </a:moveTo>
                  <a:lnTo>
                    <a:pt x="1" y="1694"/>
                  </a:lnTo>
                  <a:lnTo>
                    <a:pt x="1" y="2612"/>
                  </a:lnTo>
                  <a:lnTo>
                    <a:pt x="9297" y="927"/>
                  </a:lnTo>
                  <a:lnTo>
                    <a:pt x="9297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7" name="Google Shape;477;p26"/>
            <p:cNvSpPr/>
            <p:nvPr/>
          </p:nvSpPr>
          <p:spPr>
            <a:xfrm>
              <a:off x="5733900" y="3929650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9297" y="0"/>
                  </a:moveTo>
                  <a:lnTo>
                    <a:pt x="1" y="1694"/>
                  </a:lnTo>
                  <a:lnTo>
                    <a:pt x="1" y="2611"/>
                  </a:lnTo>
                  <a:lnTo>
                    <a:pt x="9297" y="918"/>
                  </a:lnTo>
                  <a:lnTo>
                    <a:pt x="9297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8" name="Google Shape;478;p26"/>
            <p:cNvSpPr/>
            <p:nvPr/>
          </p:nvSpPr>
          <p:spPr>
            <a:xfrm>
              <a:off x="5733900" y="3969550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9297" y="1"/>
                  </a:moveTo>
                  <a:lnTo>
                    <a:pt x="1" y="1685"/>
                  </a:lnTo>
                  <a:lnTo>
                    <a:pt x="1" y="2611"/>
                  </a:lnTo>
                  <a:lnTo>
                    <a:pt x="9297" y="918"/>
                  </a:lnTo>
                  <a:lnTo>
                    <a:pt x="9297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9" name="Google Shape;479;p26"/>
            <p:cNvSpPr/>
            <p:nvPr/>
          </p:nvSpPr>
          <p:spPr>
            <a:xfrm>
              <a:off x="5733900" y="4009250"/>
              <a:ext cx="232425" cy="65500"/>
            </a:xfrm>
            <a:custGeom>
              <a:avLst/>
              <a:gdLst/>
              <a:ahLst/>
              <a:cxnLst/>
              <a:rect l="l" t="t" r="r" b="b"/>
              <a:pathLst>
                <a:path w="9297" h="2620" extrusionOk="0">
                  <a:moveTo>
                    <a:pt x="9297" y="0"/>
                  </a:moveTo>
                  <a:lnTo>
                    <a:pt x="1" y="1694"/>
                  </a:lnTo>
                  <a:lnTo>
                    <a:pt x="1" y="2620"/>
                  </a:lnTo>
                  <a:lnTo>
                    <a:pt x="9297" y="926"/>
                  </a:lnTo>
                  <a:lnTo>
                    <a:pt x="9297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0" name="Google Shape;480;p26"/>
            <p:cNvSpPr/>
            <p:nvPr/>
          </p:nvSpPr>
          <p:spPr>
            <a:xfrm>
              <a:off x="5568750" y="4049150"/>
              <a:ext cx="397575" cy="95500"/>
            </a:xfrm>
            <a:custGeom>
              <a:avLst/>
              <a:gdLst/>
              <a:ahLst/>
              <a:cxnLst/>
              <a:rect l="l" t="t" r="r" b="b"/>
              <a:pathLst>
                <a:path w="15903" h="3820" extrusionOk="0">
                  <a:moveTo>
                    <a:pt x="15903" y="1"/>
                  </a:moveTo>
                  <a:lnTo>
                    <a:pt x="1" y="2894"/>
                  </a:lnTo>
                  <a:lnTo>
                    <a:pt x="1" y="3820"/>
                  </a:lnTo>
                  <a:lnTo>
                    <a:pt x="15903" y="927"/>
                  </a:lnTo>
                  <a:lnTo>
                    <a:pt x="15903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1" name="Google Shape;481;p26"/>
            <p:cNvSpPr/>
            <p:nvPr/>
          </p:nvSpPr>
          <p:spPr>
            <a:xfrm>
              <a:off x="5076825" y="3545100"/>
              <a:ext cx="462850" cy="664375"/>
            </a:xfrm>
            <a:custGeom>
              <a:avLst/>
              <a:gdLst/>
              <a:ahLst/>
              <a:cxnLst/>
              <a:rect l="l" t="t" r="r" b="b"/>
              <a:pathLst>
                <a:path w="18514" h="26575" extrusionOk="0">
                  <a:moveTo>
                    <a:pt x="1" y="1"/>
                  </a:moveTo>
                  <a:lnTo>
                    <a:pt x="1" y="23214"/>
                  </a:lnTo>
                  <a:lnTo>
                    <a:pt x="18513" y="26575"/>
                  </a:lnTo>
                  <a:lnTo>
                    <a:pt x="18513" y="337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2" name="Google Shape;482;p26"/>
            <p:cNvSpPr/>
            <p:nvPr/>
          </p:nvSpPr>
          <p:spPr>
            <a:xfrm>
              <a:off x="5113000" y="3603525"/>
              <a:ext cx="145975" cy="195625"/>
            </a:xfrm>
            <a:custGeom>
              <a:avLst/>
              <a:gdLst/>
              <a:ahLst/>
              <a:cxnLst/>
              <a:rect l="l" t="t" r="r" b="b"/>
              <a:pathLst>
                <a:path w="5839" h="7825" extrusionOk="0">
                  <a:moveTo>
                    <a:pt x="0" y="1"/>
                  </a:moveTo>
                  <a:lnTo>
                    <a:pt x="0" y="6757"/>
                  </a:lnTo>
                  <a:lnTo>
                    <a:pt x="5839" y="7824"/>
                  </a:lnTo>
                  <a:lnTo>
                    <a:pt x="5839" y="105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3" name="Google Shape;483;p26"/>
            <p:cNvSpPr/>
            <p:nvPr/>
          </p:nvSpPr>
          <p:spPr>
            <a:xfrm>
              <a:off x="5364800" y="3902525"/>
              <a:ext cx="145775" cy="195375"/>
            </a:xfrm>
            <a:custGeom>
              <a:avLst/>
              <a:gdLst/>
              <a:ahLst/>
              <a:cxnLst/>
              <a:rect l="l" t="t" r="r" b="b"/>
              <a:pathLst>
                <a:path w="5831" h="7815" extrusionOk="0">
                  <a:moveTo>
                    <a:pt x="0" y="1"/>
                  </a:moveTo>
                  <a:lnTo>
                    <a:pt x="0" y="6757"/>
                  </a:lnTo>
                  <a:lnTo>
                    <a:pt x="5830" y="7815"/>
                  </a:lnTo>
                  <a:lnTo>
                    <a:pt x="5830" y="105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4" name="Google Shape;484;p26"/>
            <p:cNvSpPr/>
            <p:nvPr/>
          </p:nvSpPr>
          <p:spPr>
            <a:xfrm>
              <a:off x="5278350" y="3628450"/>
              <a:ext cx="232225" cy="65300"/>
            </a:xfrm>
            <a:custGeom>
              <a:avLst/>
              <a:gdLst/>
              <a:ahLst/>
              <a:cxnLst/>
              <a:rect l="l" t="t" r="r" b="b"/>
              <a:pathLst>
                <a:path w="9289" h="2612" extrusionOk="0">
                  <a:moveTo>
                    <a:pt x="1" y="0"/>
                  </a:moveTo>
                  <a:lnTo>
                    <a:pt x="1" y="927"/>
                  </a:lnTo>
                  <a:lnTo>
                    <a:pt x="9288" y="2611"/>
                  </a:lnTo>
                  <a:lnTo>
                    <a:pt x="9288" y="169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5" name="Google Shape;485;p26"/>
            <p:cNvSpPr/>
            <p:nvPr/>
          </p:nvSpPr>
          <p:spPr>
            <a:xfrm>
              <a:off x="5278350" y="3668350"/>
              <a:ext cx="232225" cy="65300"/>
            </a:xfrm>
            <a:custGeom>
              <a:avLst/>
              <a:gdLst/>
              <a:ahLst/>
              <a:cxnLst/>
              <a:rect l="l" t="t" r="r" b="b"/>
              <a:pathLst>
                <a:path w="9289" h="2612" extrusionOk="0">
                  <a:moveTo>
                    <a:pt x="1" y="1"/>
                  </a:moveTo>
                  <a:lnTo>
                    <a:pt x="1" y="918"/>
                  </a:lnTo>
                  <a:lnTo>
                    <a:pt x="9288" y="2612"/>
                  </a:lnTo>
                  <a:lnTo>
                    <a:pt x="9288" y="168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6" name="Google Shape;486;p26"/>
            <p:cNvSpPr/>
            <p:nvPr/>
          </p:nvSpPr>
          <p:spPr>
            <a:xfrm>
              <a:off x="5278350" y="3708050"/>
              <a:ext cx="232225" cy="65500"/>
            </a:xfrm>
            <a:custGeom>
              <a:avLst/>
              <a:gdLst/>
              <a:ahLst/>
              <a:cxnLst/>
              <a:rect l="l" t="t" r="r" b="b"/>
              <a:pathLst>
                <a:path w="9289" h="2620" extrusionOk="0">
                  <a:moveTo>
                    <a:pt x="1" y="0"/>
                  </a:moveTo>
                  <a:lnTo>
                    <a:pt x="1" y="927"/>
                  </a:lnTo>
                  <a:lnTo>
                    <a:pt x="9288" y="2620"/>
                  </a:lnTo>
                  <a:lnTo>
                    <a:pt x="9288" y="169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7" name="Google Shape;487;p26"/>
            <p:cNvSpPr/>
            <p:nvPr/>
          </p:nvSpPr>
          <p:spPr>
            <a:xfrm>
              <a:off x="5278350" y="3747950"/>
              <a:ext cx="232225" cy="65300"/>
            </a:xfrm>
            <a:custGeom>
              <a:avLst/>
              <a:gdLst/>
              <a:ahLst/>
              <a:cxnLst/>
              <a:rect l="l" t="t" r="r" b="b"/>
              <a:pathLst>
                <a:path w="9289" h="2612" extrusionOk="0">
                  <a:moveTo>
                    <a:pt x="1" y="1"/>
                  </a:moveTo>
                  <a:lnTo>
                    <a:pt x="1" y="927"/>
                  </a:lnTo>
                  <a:lnTo>
                    <a:pt x="9288" y="2611"/>
                  </a:lnTo>
                  <a:lnTo>
                    <a:pt x="9288" y="1694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8" name="Google Shape;488;p26"/>
            <p:cNvSpPr/>
            <p:nvPr/>
          </p:nvSpPr>
          <p:spPr>
            <a:xfrm>
              <a:off x="5278350" y="3787875"/>
              <a:ext cx="232225" cy="65275"/>
            </a:xfrm>
            <a:custGeom>
              <a:avLst/>
              <a:gdLst/>
              <a:ahLst/>
              <a:cxnLst/>
              <a:rect l="l" t="t" r="r" b="b"/>
              <a:pathLst>
                <a:path w="9289" h="2611" extrusionOk="0">
                  <a:moveTo>
                    <a:pt x="1" y="0"/>
                  </a:moveTo>
                  <a:lnTo>
                    <a:pt x="1" y="917"/>
                  </a:lnTo>
                  <a:lnTo>
                    <a:pt x="9288" y="2611"/>
                  </a:lnTo>
                  <a:lnTo>
                    <a:pt x="9288" y="169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9" name="Google Shape;489;p26"/>
            <p:cNvSpPr/>
            <p:nvPr/>
          </p:nvSpPr>
          <p:spPr>
            <a:xfrm>
              <a:off x="5113000" y="3797575"/>
              <a:ext cx="397575" cy="95500"/>
            </a:xfrm>
            <a:custGeom>
              <a:avLst/>
              <a:gdLst/>
              <a:ahLst/>
              <a:cxnLst/>
              <a:rect l="l" t="t" r="r" b="b"/>
              <a:pathLst>
                <a:path w="15903" h="3820" extrusionOk="0">
                  <a:moveTo>
                    <a:pt x="0" y="0"/>
                  </a:moveTo>
                  <a:lnTo>
                    <a:pt x="0" y="926"/>
                  </a:lnTo>
                  <a:lnTo>
                    <a:pt x="15902" y="3819"/>
                  </a:lnTo>
                  <a:lnTo>
                    <a:pt x="15902" y="28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0" name="Google Shape;490;p26"/>
            <p:cNvSpPr/>
            <p:nvPr/>
          </p:nvSpPr>
          <p:spPr>
            <a:xfrm>
              <a:off x="5113000" y="3850050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0" y="0"/>
                  </a:moveTo>
                  <a:lnTo>
                    <a:pt x="0" y="918"/>
                  </a:lnTo>
                  <a:lnTo>
                    <a:pt x="9296" y="2611"/>
                  </a:lnTo>
                  <a:lnTo>
                    <a:pt x="9296" y="16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1" name="Google Shape;491;p26"/>
            <p:cNvSpPr/>
            <p:nvPr/>
          </p:nvSpPr>
          <p:spPr>
            <a:xfrm>
              <a:off x="5113000" y="3889725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0" y="1"/>
                  </a:moveTo>
                  <a:lnTo>
                    <a:pt x="0" y="927"/>
                  </a:lnTo>
                  <a:lnTo>
                    <a:pt x="9296" y="2612"/>
                  </a:lnTo>
                  <a:lnTo>
                    <a:pt x="9296" y="169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2" name="Google Shape;492;p26"/>
            <p:cNvSpPr/>
            <p:nvPr/>
          </p:nvSpPr>
          <p:spPr>
            <a:xfrm>
              <a:off x="5113000" y="3929650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0" y="0"/>
                  </a:moveTo>
                  <a:lnTo>
                    <a:pt x="0" y="918"/>
                  </a:lnTo>
                  <a:lnTo>
                    <a:pt x="9296" y="2611"/>
                  </a:lnTo>
                  <a:lnTo>
                    <a:pt x="9296" y="16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3" name="Google Shape;493;p26"/>
            <p:cNvSpPr/>
            <p:nvPr/>
          </p:nvSpPr>
          <p:spPr>
            <a:xfrm>
              <a:off x="5113000" y="3969550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0" y="1"/>
                  </a:moveTo>
                  <a:lnTo>
                    <a:pt x="0" y="918"/>
                  </a:lnTo>
                  <a:lnTo>
                    <a:pt x="9296" y="2611"/>
                  </a:lnTo>
                  <a:lnTo>
                    <a:pt x="9296" y="168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4" name="Google Shape;494;p26"/>
            <p:cNvSpPr/>
            <p:nvPr/>
          </p:nvSpPr>
          <p:spPr>
            <a:xfrm>
              <a:off x="5113000" y="4009250"/>
              <a:ext cx="232425" cy="65500"/>
            </a:xfrm>
            <a:custGeom>
              <a:avLst/>
              <a:gdLst/>
              <a:ahLst/>
              <a:cxnLst/>
              <a:rect l="l" t="t" r="r" b="b"/>
              <a:pathLst>
                <a:path w="9297" h="2620" extrusionOk="0">
                  <a:moveTo>
                    <a:pt x="0" y="0"/>
                  </a:moveTo>
                  <a:lnTo>
                    <a:pt x="0" y="926"/>
                  </a:lnTo>
                  <a:lnTo>
                    <a:pt x="9296" y="2620"/>
                  </a:lnTo>
                  <a:lnTo>
                    <a:pt x="9296" y="16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5" name="Google Shape;495;p26"/>
            <p:cNvSpPr/>
            <p:nvPr/>
          </p:nvSpPr>
          <p:spPr>
            <a:xfrm>
              <a:off x="5113000" y="4049150"/>
              <a:ext cx="397575" cy="95500"/>
            </a:xfrm>
            <a:custGeom>
              <a:avLst/>
              <a:gdLst/>
              <a:ahLst/>
              <a:cxnLst/>
              <a:rect l="l" t="t" r="r" b="b"/>
              <a:pathLst>
                <a:path w="15903" h="3820" extrusionOk="0">
                  <a:moveTo>
                    <a:pt x="0" y="1"/>
                  </a:moveTo>
                  <a:lnTo>
                    <a:pt x="0" y="927"/>
                  </a:lnTo>
                  <a:lnTo>
                    <a:pt x="15902" y="3820"/>
                  </a:lnTo>
                  <a:lnTo>
                    <a:pt x="15902" y="289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6" name="Google Shape;496;p26"/>
            <p:cNvSpPr/>
            <p:nvPr/>
          </p:nvSpPr>
          <p:spPr>
            <a:xfrm>
              <a:off x="5066900" y="3577075"/>
              <a:ext cx="462625" cy="664600"/>
            </a:xfrm>
            <a:custGeom>
              <a:avLst/>
              <a:gdLst/>
              <a:ahLst/>
              <a:cxnLst/>
              <a:rect l="l" t="t" r="r" b="b"/>
              <a:pathLst>
                <a:path w="18505" h="26584" extrusionOk="0">
                  <a:moveTo>
                    <a:pt x="1" y="0"/>
                  </a:moveTo>
                  <a:lnTo>
                    <a:pt x="1" y="23214"/>
                  </a:lnTo>
                  <a:lnTo>
                    <a:pt x="18505" y="26583"/>
                  </a:lnTo>
                  <a:lnTo>
                    <a:pt x="18505" y="337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7" name="Google Shape;497;p26"/>
            <p:cNvSpPr/>
            <p:nvPr/>
          </p:nvSpPr>
          <p:spPr>
            <a:xfrm>
              <a:off x="5102850" y="3635500"/>
              <a:ext cx="146000" cy="195600"/>
            </a:xfrm>
            <a:custGeom>
              <a:avLst/>
              <a:gdLst/>
              <a:ahLst/>
              <a:cxnLst/>
              <a:rect l="l" t="t" r="r" b="b"/>
              <a:pathLst>
                <a:path w="5840" h="7824" extrusionOk="0">
                  <a:moveTo>
                    <a:pt x="0" y="1"/>
                  </a:moveTo>
                  <a:lnTo>
                    <a:pt x="0" y="6766"/>
                  </a:lnTo>
                  <a:lnTo>
                    <a:pt x="5839" y="7824"/>
                  </a:lnTo>
                  <a:lnTo>
                    <a:pt x="5839" y="106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8" name="Google Shape;498;p26"/>
            <p:cNvSpPr/>
            <p:nvPr/>
          </p:nvSpPr>
          <p:spPr>
            <a:xfrm>
              <a:off x="5354650" y="3934500"/>
              <a:ext cx="146000" cy="195600"/>
            </a:xfrm>
            <a:custGeom>
              <a:avLst/>
              <a:gdLst/>
              <a:ahLst/>
              <a:cxnLst/>
              <a:rect l="l" t="t" r="r" b="b"/>
              <a:pathLst>
                <a:path w="5840" h="7824" extrusionOk="0">
                  <a:moveTo>
                    <a:pt x="1" y="0"/>
                  </a:moveTo>
                  <a:lnTo>
                    <a:pt x="1" y="6756"/>
                  </a:lnTo>
                  <a:lnTo>
                    <a:pt x="5839" y="7824"/>
                  </a:lnTo>
                  <a:lnTo>
                    <a:pt x="5839" y="105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9" name="Google Shape;499;p26"/>
            <p:cNvSpPr/>
            <p:nvPr/>
          </p:nvSpPr>
          <p:spPr>
            <a:xfrm>
              <a:off x="5268225" y="3660425"/>
              <a:ext cx="232425" cy="65500"/>
            </a:xfrm>
            <a:custGeom>
              <a:avLst/>
              <a:gdLst/>
              <a:ahLst/>
              <a:cxnLst/>
              <a:rect l="l" t="t" r="r" b="b"/>
              <a:pathLst>
                <a:path w="9297" h="2620" extrusionOk="0">
                  <a:moveTo>
                    <a:pt x="0" y="0"/>
                  </a:moveTo>
                  <a:lnTo>
                    <a:pt x="0" y="926"/>
                  </a:lnTo>
                  <a:lnTo>
                    <a:pt x="9296" y="2620"/>
                  </a:lnTo>
                  <a:lnTo>
                    <a:pt x="9296" y="16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0" name="Google Shape;500;p26"/>
            <p:cNvSpPr/>
            <p:nvPr/>
          </p:nvSpPr>
          <p:spPr>
            <a:xfrm>
              <a:off x="5268225" y="3700325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0" y="1"/>
                  </a:moveTo>
                  <a:lnTo>
                    <a:pt x="0" y="927"/>
                  </a:lnTo>
                  <a:lnTo>
                    <a:pt x="9296" y="2611"/>
                  </a:lnTo>
                  <a:lnTo>
                    <a:pt x="9296" y="169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1" name="Google Shape;501;p26"/>
            <p:cNvSpPr/>
            <p:nvPr/>
          </p:nvSpPr>
          <p:spPr>
            <a:xfrm>
              <a:off x="5268225" y="3740250"/>
              <a:ext cx="232425" cy="65275"/>
            </a:xfrm>
            <a:custGeom>
              <a:avLst/>
              <a:gdLst/>
              <a:ahLst/>
              <a:cxnLst/>
              <a:rect l="l" t="t" r="r" b="b"/>
              <a:pathLst>
                <a:path w="9297" h="2611" extrusionOk="0">
                  <a:moveTo>
                    <a:pt x="0" y="0"/>
                  </a:moveTo>
                  <a:lnTo>
                    <a:pt x="0" y="917"/>
                  </a:lnTo>
                  <a:lnTo>
                    <a:pt x="9296" y="2611"/>
                  </a:lnTo>
                  <a:lnTo>
                    <a:pt x="9296" y="16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2" name="Google Shape;502;p26"/>
            <p:cNvSpPr/>
            <p:nvPr/>
          </p:nvSpPr>
          <p:spPr>
            <a:xfrm>
              <a:off x="5268225" y="3779925"/>
              <a:ext cx="232425" cy="65525"/>
            </a:xfrm>
            <a:custGeom>
              <a:avLst/>
              <a:gdLst/>
              <a:ahLst/>
              <a:cxnLst/>
              <a:rect l="l" t="t" r="r" b="b"/>
              <a:pathLst>
                <a:path w="9297" h="2621" extrusionOk="0">
                  <a:moveTo>
                    <a:pt x="0" y="1"/>
                  </a:moveTo>
                  <a:lnTo>
                    <a:pt x="0" y="927"/>
                  </a:lnTo>
                  <a:lnTo>
                    <a:pt x="9296" y="2620"/>
                  </a:lnTo>
                  <a:lnTo>
                    <a:pt x="9296" y="169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3" name="Google Shape;503;p26"/>
            <p:cNvSpPr/>
            <p:nvPr/>
          </p:nvSpPr>
          <p:spPr>
            <a:xfrm>
              <a:off x="5268225" y="3819850"/>
              <a:ext cx="232425" cy="65275"/>
            </a:xfrm>
            <a:custGeom>
              <a:avLst/>
              <a:gdLst/>
              <a:ahLst/>
              <a:cxnLst/>
              <a:rect l="l" t="t" r="r" b="b"/>
              <a:pathLst>
                <a:path w="9297" h="2611" extrusionOk="0">
                  <a:moveTo>
                    <a:pt x="0" y="0"/>
                  </a:moveTo>
                  <a:lnTo>
                    <a:pt x="0" y="926"/>
                  </a:lnTo>
                  <a:lnTo>
                    <a:pt x="9296" y="2611"/>
                  </a:lnTo>
                  <a:lnTo>
                    <a:pt x="9296" y="1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4" name="Google Shape;504;p26"/>
            <p:cNvSpPr/>
            <p:nvPr/>
          </p:nvSpPr>
          <p:spPr>
            <a:xfrm>
              <a:off x="5102850" y="3829750"/>
              <a:ext cx="397800" cy="95300"/>
            </a:xfrm>
            <a:custGeom>
              <a:avLst/>
              <a:gdLst/>
              <a:ahLst/>
              <a:cxnLst/>
              <a:rect l="l" t="t" r="r" b="b"/>
              <a:pathLst>
                <a:path w="15912" h="3812" extrusionOk="0">
                  <a:moveTo>
                    <a:pt x="0" y="1"/>
                  </a:moveTo>
                  <a:lnTo>
                    <a:pt x="0" y="918"/>
                  </a:lnTo>
                  <a:lnTo>
                    <a:pt x="15911" y="3811"/>
                  </a:lnTo>
                  <a:lnTo>
                    <a:pt x="15911" y="288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5" name="Google Shape;505;p26"/>
            <p:cNvSpPr/>
            <p:nvPr/>
          </p:nvSpPr>
          <p:spPr>
            <a:xfrm>
              <a:off x="5102850" y="3882025"/>
              <a:ext cx="232425" cy="65275"/>
            </a:xfrm>
            <a:custGeom>
              <a:avLst/>
              <a:gdLst/>
              <a:ahLst/>
              <a:cxnLst/>
              <a:rect l="l" t="t" r="r" b="b"/>
              <a:pathLst>
                <a:path w="9297" h="2611" extrusionOk="0">
                  <a:moveTo>
                    <a:pt x="0" y="0"/>
                  </a:moveTo>
                  <a:lnTo>
                    <a:pt x="0" y="918"/>
                  </a:lnTo>
                  <a:lnTo>
                    <a:pt x="9296" y="2611"/>
                  </a:lnTo>
                  <a:lnTo>
                    <a:pt x="9296" y="16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6" name="Google Shape;506;p26"/>
            <p:cNvSpPr/>
            <p:nvPr/>
          </p:nvSpPr>
          <p:spPr>
            <a:xfrm>
              <a:off x="5102850" y="3921925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0" y="1"/>
                  </a:moveTo>
                  <a:lnTo>
                    <a:pt x="0" y="918"/>
                  </a:lnTo>
                  <a:lnTo>
                    <a:pt x="9296" y="2611"/>
                  </a:lnTo>
                  <a:lnTo>
                    <a:pt x="9296" y="168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7" name="Google Shape;507;p26"/>
            <p:cNvSpPr/>
            <p:nvPr/>
          </p:nvSpPr>
          <p:spPr>
            <a:xfrm>
              <a:off x="5102850" y="3961625"/>
              <a:ext cx="232425" cy="65275"/>
            </a:xfrm>
            <a:custGeom>
              <a:avLst/>
              <a:gdLst/>
              <a:ahLst/>
              <a:cxnLst/>
              <a:rect l="l" t="t" r="r" b="b"/>
              <a:pathLst>
                <a:path w="9297" h="2611" extrusionOk="0">
                  <a:moveTo>
                    <a:pt x="0" y="0"/>
                  </a:moveTo>
                  <a:lnTo>
                    <a:pt x="0" y="926"/>
                  </a:lnTo>
                  <a:lnTo>
                    <a:pt x="9296" y="2611"/>
                  </a:lnTo>
                  <a:lnTo>
                    <a:pt x="9296" y="16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8" name="Google Shape;508;p26"/>
            <p:cNvSpPr/>
            <p:nvPr/>
          </p:nvSpPr>
          <p:spPr>
            <a:xfrm>
              <a:off x="5102850" y="4001525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0" y="1"/>
                  </a:moveTo>
                  <a:lnTo>
                    <a:pt x="0" y="918"/>
                  </a:lnTo>
                  <a:lnTo>
                    <a:pt x="9296" y="2611"/>
                  </a:lnTo>
                  <a:lnTo>
                    <a:pt x="9296" y="169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9" name="Google Shape;509;p26"/>
            <p:cNvSpPr/>
            <p:nvPr/>
          </p:nvSpPr>
          <p:spPr>
            <a:xfrm>
              <a:off x="5102850" y="4041450"/>
              <a:ext cx="232425" cy="65275"/>
            </a:xfrm>
            <a:custGeom>
              <a:avLst/>
              <a:gdLst/>
              <a:ahLst/>
              <a:cxnLst/>
              <a:rect l="l" t="t" r="r" b="b"/>
              <a:pathLst>
                <a:path w="9297" h="2611" extrusionOk="0">
                  <a:moveTo>
                    <a:pt x="0" y="0"/>
                  </a:moveTo>
                  <a:lnTo>
                    <a:pt x="0" y="917"/>
                  </a:lnTo>
                  <a:lnTo>
                    <a:pt x="9296" y="2611"/>
                  </a:lnTo>
                  <a:lnTo>
                    <a:pt x="9296" y="16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0" name="Google Shape;510;p26"/>
            <p:cNvSpPr/>
            <p:nvPr/>
          </p:nvSpPr>
          <p:spPr>
            <a:xfrm>
              <a:off x="5102850" y="4081125"/>
              <a:ext cx="397800" cy="95500"/>
            </a:xfrm>
            <a:custGeom>
              <a:avLst/>
              <a:gdLst/>
              <a:ahLst/>
              <a:cxnLst/>
              <a:rect l="l" t="t" r="r" b="b"/>
              <a:pathLst>
                <a:path w="15912" h="3820" extrusionOk="0">
                  <a:moveTo>
                    <a:pt x="0" y="1"/>
                  </a:moveTo>
                  <a:lnTo>
                    <a:pt x="0" y="927"/>
                  </a:lnTo>
                  <a:lnTo>
                    <a:pt x="15911" y="3820"/>
                  </a:lnTo>
                  <a:lnTo>
                    <a:pt x="15911" y="289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1" name="Google Shape;511;p26"/>
            <p:cNvSpPr/>
            <p:nvPr/>
          </p:nvSpPr>
          <p:spPr>
            <a:xfrm>
              <a:off x="5529500" y="3577075"/>
              <a:ext cx="462850" cy="664600"/>
            </a:xfrm>
            <a:custGeom>
              <a:avLst/>
              <a:gdLst/>
              <a:ahLst/>
              <a:cxnLst/>
              <a:rect l="l" t="t" r="r" b="b"/>
              <a:pathLst>
                <a:path w="18514" h="26584" extrusionOk="0">
                  <a:moveTo>
                    <a:pt x="18513" y="0"/>
                  </a:moveTo>
                  <a:lnTo>
                    <a:pt x="1" y="3370"/>
                  </a:lnTo>
                  <a:lnTo>
                    <a:pt x="1" y="26583"/>
                  </a:lnTo>
                  <a:lnTo>
                    <a:pt x="18513" y="23214"/>
                  </a:lnTo>
                  <a:lnTo>
                    <a:pt x="18513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2" name="Google Shape;512;p26"/>
            <p:cNvSpPr/>
            <p:nvPr/>
          </p:nvSpPr>
          <p:spPr>
            <a:xfrm>
              <a:off x="5810200" y="3635500"/>
              <a:ext cx="145975" cy="195600"/>
            </a:xfrm>
            <a:custGeom>
              <a:avLst/>
              <a:gdLst/>
              <a:ahLst/>
              <a:cxnLst/>
              <a:rect l="l" t="t" r="r" b="b"/>
              <a:pathLst>
                <a:path w="5839" h="7824" extrusionOk="0">
                  <a:moveTo>
                    <a:pt x="5839" y="1"/>
                  </a:moveTo>
                  <a:lnTo>
                    <a:pt x="0" y="1068"/>
                  </a:lnTo>
                  <a:lnTo>
                    <a:pt x="0" y="7824"/>
                  </a:lnTo>
                  <a:lnTo>
                    <a:pt x="5839" y="6766"/>
                  </a:lnTo>
                  <a:lnTo>
                    <a:pt x="583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3" name="Google Shape;513;p26"/>
            <p:cNvSpPr/>
            <p:nvPr/>
          </p:nvSpPr>
          <p:spPr>
            <a:xfrm>
              <a:off x="5558600" y="3934500"/>
              <a:ext cx="145775" cy="195600"/>
            </a:xfrm>
            <a:custGeom>
              <a:avLst/>
              <a:gdLst/>
              <a:ahLst/>
              <a:cxnLst/>
              <a:rect l="l" t="t" r="r" b="b"/>
              <a:pathLst>
                <a:path w="5831" h="7824" extrusionOk="0">
                  <a:moveTo>
                    <a:pt x="5831" y="0"/>
                  </a:moveTo>
                  <a:lnTo>
                    <a:pt x="1" y="1059"/>
                  </a:lnTo>
                  <a:lnTo>
                    <a:pt x="1" y="7824"/>
                  </a:lnTo>
                  <a:lnTo>
                    <a:pt x="5831" y="6756"/>
                  </a:lnTo>
                  <a:lnTo>
                    <a:pt x="58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4" name="Google Shape;514;p26"/>
            <p:cNvSpPr/>
            <p:nvPr/>
          </p:nvSpPr>
          <p:spPr>
            <a:xfrm>
              <a:off x="5558600" y="3660425"/>
              <a:ext cx="232425" cy="65500"/>
            </a:xfrm>
            <a:custGeom>
              <a:avLst/>
              <a:gdLst/>
              <a:ahLst/>
              <a:cxnLst/>
              <a:rect l="l" t="t" r="r" b="b"/>
              <a:pathLst>
                <a:path w="9297" h="2620" extrusionOk="0">
                  <a:moveTo>
                    <a:pt x="9297" y="0"/>
                  </a:moveTo>
                  <a:lnTo>
                    <a:pt x="1" y="1694"/>
                  </a:lnTo>
                  <a:lnTo>
                    <a:pt x="1" y="2620"/>
                  </a:lnTo>
                  <a:lnTo>
                    <a:pt x="9297" y="926"/>
                  </a:lnTo>
                  <a:lnTo>
                    <a:pt x="92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5" name="Google Shape;515;p26"/>
            <p:cNvSpPr/>
            <p:nvPr/>
          </p:nvSpPr>
          <p:spPr>
            <a:xfrm>
              <a:off x="5558600" y="3700325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9297" y="1"/>
                  </a:moveTo>
                  <a:lnTo>
                    <a:pt x="1" y="1694"/>
                  </a:lnTo>
                  <a:lnTo>
                    <a:pt x="1" y="2611"/>
                  </a:lnTo>
                  <a:lnTo>
                    <a:pt x="9297" y="927"/>
                  </a:lnTo>
                  <a:lnTo>
                    <a:pt x="92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6" name="Google Shape;516;p26"/>
            <p:cNvSpPr/>
            <p:nvPr/>
          </p:nvSpPr>
          <p:spPr>
            <a:xfrm>
              <a:off x="5558600" y="3740250"/>
              <a:ext cx="232425" cy="65275"/>
            </a:xfrm>
            <a:custGeom>
              <a:avLst/>
              <a:gdLst/>
              <a:ahLst/>
              <a:cxnLst/>
              <a:rect l="l" t="t" r="r" b="b"/>
              <a:pathLst>
                <a:path w="9297" h="2611" extrusionOk="0">
                  <a:moveTo>
                    <a:pt x="9297" y="0"/>
                  </a:moveTo>
                  <a:lnTo>
                    <a:pt x="1" y="1685"/>
                  </a:lnTo>
                  <a:lnTo>
                    <a:pt x="1" y="2611"/>
                  </a:lnTo>
                  <a:lnTo>
                    <a:pt x="9297" y="917"/>
                  </a:lnTo>
                  <a:lnTo>
                    <a:pt x="92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7" name="Google Shape;517;p26"/>
            <p:cNvSpPr/>
            <p:nvPr/>
          </p:nvSpPr>
          <p:spPr>
            <a:xfrm>
              <a:off x="5558600" y="3779925"/>
              <a:ext cx="232425" cy="65525"/>
            </a:xfrm>
            <a:custGeom>
              <a:avLst/>
              <a:gdLst/>
              <a:ahLst/>
              <a:cxnLst/>
              <a:rect l="l" t="t" r="r" b="b"/>
              <a:pathLst>
                <a:path w="9297" h="2621" extrusionOk="0">
                  <a:moveTo>
                    <a:pt x="9297" y="1"/>
                  </a:moveTo>
                  <a:lnTo>
                    <a:pt x="1" y="1694"/>
                  </a:lnTo>
                  <a:lnTo>
                    <a:pt x="1" y="2620"/>
                  </a:lnTo>
                  <a:lnTo>
                    <a:pt x="9297" y="927"/>
                  </a:lnTo>
                  <a:lnTo>
                    <a:pt x="92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8" name="Google Shape;518;p26"/>
            <p:cNvSpPr/>
            <p:nvPr/>
          </p:nvSpPr>
          <p:spPr>
            <a:xfrm>
              <a:off x="5558600" y="3819850"/>
              <a:ext cx="232425" cy="65275"/>
            </a:xfrm>
            <a:custGeom>
              <a:avLst/>
              <a:gdLst/>
              <a:ahLst/>
              <a:cxnLst/>
              <a:rect l="l" t="t" r="r" b="b"/>
              <a:pathLst>
                <a:path w="9297" h="2611" extrusionOk="0">
                  <a:moveTo>
                    <a:pt x="9297" y="0"/>
                  </a:moveTo>
                  <a:lnTo>
                    <a:pt x="1" y="1693"/>
                  </a:lnTo>
                  <a:lnTo>
                    <a:pt x="1" y="2611"/>
                  </a:lnTo>
                  <a:lnTo>
                    <a:pt x="9297" y="926"/>
                  </a:lnTo>
                  <a:lnTo>
                    <a:pt x="92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9" name="Google Shape;519;p26"/>
            <p:cNvSpPr/>
            <p:nvPr/>
          </p:nvSpPr>
          <p:spPr>
            <a:xfrm>
              <a:off x="5558600" y="3829750"/>
              <a:ext cx="397575" cy="95300"/>
            </a:xfrm>
            <a:custGeom>
              <a:avLst/>
              <a:gdLst/>
              <a:ahLst/>
              <a:cxnLst/>
              <a:rect l="l" t="t" r="r" b="b"/>
              <a:pathLst>
                <a:path w="15903" h="3812" extrusionOk="0">
                  <a:moveTo>
                    <a:pt x="15903" y="1"/>
                  </a:moveTo>
                  <a:lnTo>
                    <a:pt x="1" y="2885"/>
                  </a:lnTo>
                  <a:lnTo>
                    <a:pt x="1" y="3811"/>
                  </a:lnTo>
                  <a:lnTo>
                    <a:pt x="15903" y="918"/>
                  </a:lnTo>
                  <a:lnTo>
                    <a:pt x="159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0" name="Google Shape;520;p26"/>
            <p:cNvSpPr/>
            <p:nvPr/>
          </p:nvSpPr>
          <p:spPr>
            <a:xfrm>
              <a:off x="5723750" y="3882025"/>
              <a:ext cx="232425" cy="65275"/>
            </a:xfrm>
            <a:custGeom>
              <a:avLst/>
              <a:gdLst/>
              <a:ahLst/>
              <a:cxnLst/>
              <a:rect l="l" t="t" r="r" b="b"/>
              <a:pathLst>
                <a:path w="9297" h="2611" extrusionOk="0">
                  <a:moveTo>
                    <a:pt x="9297" y="0"/>
                  </a:moveTo>
                  <a:lnTo>
                    <a:pt x="1" y="1694"/>
                  </a:lnTo>
                  <a:lnTo>
                    <a:pt x="1" y="2611"/>
                  </a:lnTo>
                  <a:lnTo>
                    <a:pt x="9297" y="918"/>
                  </a:lnTo>
                  <a:lnTo>
                    <a:pt x="92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1" name="Google Shape;521;p26"/>
            <p:cNvSpPr/>
            <p:nvPr/>
          </p:nvSpPr>
          <p:spPr>
            <a:xfrm>
              <a:off x="5723750" y="3921925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9297" y="1"/>
                  </a:moveTo>
                  <a:lnTo>
                    <a:pt x="1" y="1685"/>
                  </a:lnTo>
                  <a:lnTo>
                    <a:pt x="1" y="2611"/>
                  </a:lnTo>
                  <a:lnTo>
                    <a:pt x="9297" y="918"/>
                  </a:lnTo>
                  <a:lnTo>
                    <a:pt x="92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2" name="Google Shape;522;p26"/>
            <p:cNvSpPr/>
            <p:nvPr/>
          </p:nvSpPr>
          <p:spPr>
            <a:xfrm>
              <a:off x="5723750" y="3961625"/>
              <a:ext cx="232425" cy="65275"/>
            </a:xfrm>
            <a:custGeom>
              <a:avLst/>
              <a:gdLst/>
              <a:ahLst/>
              <a:cxnLst/>
              <a:rect l="l" t="t" r="r" b="b"/>
              <a:pathLst>
                <a:path w="9297" h="2611" extrusionOk="0">
                  <a:moveTo>
                    <a:pt x="9297" y="0"/>
                  </a:moveTo>
                  <a:lnTo>
                    <a:pt x="1" y="1694"/>
                  </a:lnTo>
                  <a:lnTo>
                    <a:pt x="1" y="2611"/>
                  </a:lnTo>
                  <a:lnTo>
                    <a:pt x="9297" y="926"/>
                  </a:lnTo>
                  <a:lnTo>
                    <a:pt x="92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3" name="Google Shape;523;p26"/>
            <p:cNvSpPr/>
            <p:nvPr/>
          </p:nvSpPr>
          <p:spPr>
            <a:xfrm>
              <a:off x="5723750" y="4001525"/>
              <a:ext cx="232425" cy="65300"/>
            </a:xfrm>
            <a:custGeom>
              <a:avLst/>
              <a:gdLst/>
              <a:ahLst/>
              <a:cxnLst/>
              <a:rect l="l" t="t" r="r" b="b"/>
              <a:pathLst>
                <a:path w="9297" h="2612" extrusionOk="0">
                  <a:moveTo>
                    <a:pt x="9297" y="1"/>
                  </a:moveTo>
                  <a:lnTo>
                    <a:pt x="1" y="1694"/>
                  </a:lnTo>
                  <a:lnTo>
                    <a:pt x="1" y="2611"/>
                  </a:lnTo>
                  <a:lnTo>
                    <a:pt x="9297" y="918"/>
                  </a:lnTo>
                  <a:lnTo>
                    <a:pt x="92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4" name="Google Shape;524;p26"/>
            <p:cNvSpPr/>
            <p:nvPr/>
          </p:nvSpPr>
          <p:spPr>
            <a:xfrm>
              <a:off x="5723750" y="4041450"/>
              <a:ext cx="232425" cy="65275"/>
            </a:xfrm>
            <a:custGeom>
              <a:avLst/>
              <a:gdLst/>
              <a:ahLst/>
              <a:cxnLst/>
              <a:rect l="l" t="t" r="r" b="b"/>
              <a:pathLst>
                <a:path w="9297" h="2611" extrusionOk="0">
                  <a:moveTo>
                    <a:pt x="9297" y="0"/>
                  </a:moveTo>
                  <a:lnTo>
                    <a:pt x="1" y="1685"/>
                  </a:lnTo>
                  <a:lnTo>
                    <a:pt x="1" y="2611"/>
                  </a:lnTo>
                  <a:lnTo>
                    <a:pt x="9297" y="917"/>
                  </a:lnTo>
                  <a:lnTo>
                    <a:pt x="92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5" name="Google Shape;525;p26"/>
            <p:cNvSpPr/>
            <p:nvPr/>
          </p:nvSpPr>
          <p:spPr>
            <a:xfrm>
              <a:off x="5558600" y="4081125"/>
              <a:ext cx="397575" cy="95500"/>
            </a:xfrm>
            <a:custGeom>
              <a:avLst/>
              <a:gdLst/>
              <a:ahLst/>
              <a:cxnLst/>
              <a:rect l="l" t="t" r="r" b="b"/>
              <a:pathLst>
                <a:path w="15903" h="3820" extrusionOk="0">
                  <a:moveTo>
                    <a:pt x="15903" y="1"/>
                  </a:moveTo>
                  <a:lnTo>
                    <a:pt x="1" y="2893"/>
                  </a:lnTo>
                  <a:lnTo>
                    <a:pt x="1" y="3820"/>
                  </a:lnTo>
                  <a:lnTo>
                    <a:pt x="15903" y="927"/>
                  </a:lnTo>
                  <a:lnTo>
                    <a:pt x="159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6" name="Google Shape;526;p26"/>
            <p:cNvSpPr/>
            <p:nvPr/>
          </p:nvSpPr>
          <p:spPr>
            <a:xfrm>
              <a:off x="5962125" y="3947075"/>
              <a:ext cx="78725" cy="31975"/>
            </a:xfrm>
            <a:custGeom>
              <a:avLst/>
              <a:gdLst/>
              <a:ahLst/>
              <a:cxnLst/>
              <a:rect l="l" t="t" r="r" b="b"/>
              <a:pathLst>
                <a:path w="3149" h="1279" extrusionOk="0">
                  <a:moveTo>
                    <a:pt x="573" y="0"/>
                  </a:moveTo>
                  <a:lnTo>
                    <a:pt x="512" y="9"/>
                  </a:lnTo>
                  <a:lnTo>
                    <a:pt x="450" y="27"/>
                  </a:lnTo>
                  <a:lnTo>
                    <a:pt x="388" y="53"/>
                  </a:lnTo>
                  <a:lnTo>
                    <a:pt x="335" y="80"/>
                  </a:lnTo>
                  <a:lnTo>
                    <a:pt x="282" y="106"/>
                  </a:lnTo>
                  <a:lnTo>
                    <a:pt x="229" y="150"/>
                  </a:lnTo>
                  <a:lnTo>
                    <a:pt x="185" y="185"/>
                  </a:lnTo>
                  <a:lnTo>
                    <a:pt x="141" y="229"/>
                  </a:lnTo>
                  <a:lnTo>
                    <a:pt x="106" y="282"/>
                  </a:lnTo>
                  <a:lnTo>
                    <a:pt x="79" y="335"/>
                  </a:lnTo>
                  <a:lnTo>
                    <a:pt x="44" y="388"/>
                  </a:lnTo>
                  <a:lnTo>
                    <a:pt x="27" y="450"/>
                  </a:lnTo>
                  <a:lnTo>
                    <a:pt x="9" y="512"/>
                  </a:lnTo>
                  <a:lnTo>
                    <a:pt x="0" y="573"/>
                  </a:lnTo>
                  <a:lnTo>
                    <a:pt x="0" y="644"/>
                  </a:lnTo>
                  <a:lnTo>
                    <a:pt x="0" y="706"/>
                  </a:lnTo>
                  <a:lnTo>
                    <a:pt x="9" y="767"/>
                  </a:lnTo>
                  <a:lnTo>
                    <a:pt x="27" y="829"/>
                  </a:lnTo>
                  <a:lnTo>
                    <a:pt x="44" y="891"/>
                  </a:lnTo>
                  <a:lnTo>
                    <a:pt x="79" y="944"/>
                  </a:lnTo>
                  <a:lnTo>
                    <a:pt x="106" y="997"/>
                  </a:lnTo>
                  <a:lnTo>
                    <a:pt x="141" y="1050"/>
                  </a:lnTo>
                  <a:lnTo>
                    <a:pt x="185" y="1094"/>
                  </a:lnTo>
                  <a:lnTo>
                    <a:pt x="229" y="1138"/>
                  </a:lnTo>
                  <a:lnTo>
                    <a:pt x="282" y="1173"/>
                  </a:lnTo>
                  <a:lnTo>
                    <a:pt x="335" y="1200"/>
                  </a:lnTo>
                  <a:lnTo>
                    <a:pt x="388" y="1226"/>
                  </a:lnTo>
                  <a:lnTo>
                    <a:pt x="450" y="1253"/>
                  </a:lnTo>
                  <a:lnTo>
                    <a:pt x="512" y="1270"/>
                  </a:lnTo>
                  <a:lnTo>
                    <a:pt x="573" y="1279"/>
                  </a:lnTo>
                  <a:lnTo>
                    <a:pt x="2567" y="1279"/>
                  </a:lnTo>
                  <a:lnTo>
                    <a:pt x="2637" y="1270"/>
                  </a:lnTo>
                  <a:lnTo>
                    <a:pt x="2699" y="1253"/>
                  </a:lnTo>
                  <a:lnTo>
                    <a:pt x="2752" y="1226"/>
                  </a:lnTo>
                  <a:lnTo>
                    <a:pt x="2814" y="1200"/>
                  </a:lnTo>
                  <a:lnTo>
                    <a:pt x="2867" y="1173"/>
                  </a:lnTo>
                  <a:lnTo>
                    <a:pt x="2911" y="1138"/>
                  </a:lnTo>
                  <a:lnTo>
                    <a:pt x="2955" y="1094"/>
                  </a:lnTo>
                  <a:lnTo>
                    <a:pt x="2999" y="1050"/>
                  </a:lnTo>
                  <a:lnTo>
                    <a:pt x="3034" y="997"/>
                  </a:lnTo>
                  <a:lnTo>
                    <a:pt x="3069" y="944"/>
                  </a:lnTo>
                  <a:lnTo>
                    <a:pt x="3096" y="891"/>
                  </a:lnTo>
                  <a:lnTo>
                    <a:pt x="3113" y="829"/>
                  </a:lnTo>
                  <a:lnTo>
                    <a:pt x="3131" y="767"/>
                  </a:lnTo>
                  <a:lnTo>
                    <a:pt x="3140" y="706"/>
                  </a:lnTo>
                  <a:lnTo>
                    <a:pt x="3149" y="644"/>
                  </a:lnTo>
                  <a:lnTo>
                    <a:pt x="3140" y="573"/>
                  </a:lnTo>
                  <a:lnTo>
                    <a:pt x="3131" y="512"/>
                  </a:lnTo>
                  <a:lnTo>
                    <a:pt x="3113" y="450"/>
                  </a:lnTo>
                  <a:lnTo>
                    <a:pt x="3096" y="388"/>
                  </a:lnTo>
                  <a:lnTo>
                    <a:pt x="3069" y="335"/>
                  </a:lnTo>
                  <a:lnTo>
                    <a:pt x="3034" y="282"/>
                  </a:lnTo>
                  <a:lnTo>
                    <a:pt x="2999" y="229"/>
                  </a:lnTo>
                  <a:lnTo>
                    <a:pt x="2955" y="185"/>
                  </a:lnTo>
                  <a:lnTo>
                    <a:pt x="2911" y="150"/>
                  </a:lnTo>
                  <a:lnTo>
                    <a:pt x="2867" y="106"/>
                  </a:lnTo>
                  <a:lnTo>
                    <a:pt x="2814" y="80"/>
                  </a:lnTo>
                  <a:lnTo>
                    <a:pt x="2752" y="53"/>
                  </a:lnTo>
                  <a:lnTo>
                    <a:pt x="2699" y="27"/>
                  </a:lnTo>
                  <a:lnTo>
                    <a:pt x="2637" y="9"/>
                  </a:lnTo>
                  <a:lnTo>
                    <a:pt x="2567" y="0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7" name="Google Shape;527;p26"/>
            <p:cNvSpPr/>
            <p:nvPr/>
          </p:nvSpPr>
          <p:spPr>
            <a:xfrm>
              <a:off x="5962125" y="3975500"/>
              <a:ext cx="78725" cy="32000"/>
            </a:xfrm>
            <a:custGeom>
              <a:avLst/>
              <a:gdLst/>
              <a:ahLst/>
              <a:cxnLst/>
              <a:rect l="l" t="t" r="r" b="b"/>
              <a:pathLst>
                <a:path w="3149" h="1280" extrusionOk="0">
                  <a:moveTo>
                    <a:pt x="573" y="1"/>
                  </a:moveTo>
                  <a:lnTo>
                    <a:pt x="512" y="10"/>
                  </a:lnTo>
                  <a:lnTo>
                    <a:pt x="450" y="27"/>
                  </a:lnTo>
                  <a:lnTo>
                    <a:pt x="388" y="54"/>
                  </a:lnTo>
                  <a:lnTo>
                    <a:pt x="335" y="80"/>
                  </a:lnTo>
                  <a:lnTo>
                    <a:pt x="282" y="107"/>
                  </a:lnTo>
                  <a:lnTo>
                    <a:pt x="229" y="151"/>
                  </a:lnTo>
                  <a:lnTo>
                    <a:pt x="185" y="186"/>
                  </a:lnTo>
                  <a:lnTo>
                    <a:pt x="141" y="239"/>
                  </a:lnTo>
                  <a:lnTo>
                    <a:pt x="106" y="283"/>
                  </a:lnTo>
                  <a:lnTo>
                    <a:pt x="79" y="336"/>
                  </a:lnTo>
                  <a:lnTo>
                    <a:pt x="44" y="389"/>
                  </a:lnTo>
                  <a:lnTo>
                    <a:pt x="27" y="451"/>
                  </a:lnTo>
                  <a:lnTo>
                    <a:pt x="9" y="512"/>
                  </a:lnTo>
                  <a:lnTo>
                    <a:pt x="0" y="574"/>
                  </a:lnTo>
                  <a:lnTo>
                    <a:pt x="0" y="645"/>
                  </a:lnTo>
                  <a:lnTo>
                    <a:pt x="0" y="706"/>
                  </a:lnTo>
                  <a:lnTo>
                    <a:pt x="9" y="768"/>
                  </a:lnTo>
                  <a:lnTo>
                    <a:pt x="27" y="830"/>
                  </a:lnTo>
                  <a:lnTo>
                    <a:pt x="44" y="892"/>
                  </a:lnTo>
                  <a:lnTo>
                    <a:pt x="79" y="945"/>
                  </a:lnTo>
                  <a:lnTo>
                    <a:pt x="106" y="998"/>
                  </a:lnTo>
                  <a:lnTo>
                    <a:pt x="141" y="1050"/>
                  </a:lnTo>
                  <a:lnTo>
                    <a:pt x="185" y="1095"/>
                  </a:lnTo>
                  <a:lnTo>
                    <a:pt x="229" y="1139"/>
                  </a:lnTo>
                  <a:lnTo>
                    <a:pt x="282" y="1174"/>
                  </a:lnTo>
                  <a:lnTo>
                    <a:pt x="335" y="1200"/>
                  </a:lnTo>
                  <a:lnTo>
                    <a:pt x="388" y="1236"/>
                  </a:lnTo>
                  <a:lnTo>
                    <a:pt x="450" y="1253"/>
                  </a:lnTo>
                  <a:lnTo>
                    <a:pt x="512" y="1271"/>
                  </a:lnTo>
                  <a:lnTo>
                    <a:pt x="573" y="1280"/>
                  </a:lnTo>
                  <a:lnTo>
                    <a:pt x="2567" y="1280"/>
                  </a:lnTo>
                  <a:lnTo>
                    <a:pt x="2637" y="1271"/>
                  </a:lnTo>
                  <a:lnTo>
                    <a:pt x="2699" y="1253"/>
                  </a:lnTo>
                  <a:lnTo>
                    <a:pt x="2752" y="1236"/>
                  </a:lnTo>
                  <a:lnTo>
                    <a:pt x="2814" y="1200"/>
                  </a:lnTo>
                  <a:lnTo>
                    <a:pt x="2867" y="1174"/>
                  </a:lnTo>
                  <a:lnTo>
                    <a:pt x="2911" y="1139"/>
                  </a:lnTo>
                  <a:lnTo>
                    <a:pt x="2955" y="1095"/>
                  </a:lnTo>
                  <a:lnTo>
                    <a:pt x="2999" y="1050"/>
                  </a:lnTo>
                  <a:lnTo>
                    <a:pt x="3034" y="998"/>
                  </a:lnTo>
                  <a:lnTo>
                    <a:pt x="3069" y="945"/>
                  </a:lnTo>
                  <a:lnTo>
                    <a:pt x="3096" y="892"/>
                  </a:lnTo>
                  <a:lnTo>
                    <a:pt x="3113" y="830"/>
                  </a:lnTo>
                  <a:lnTo>
                    <a:pt x="3131" y="768"/>
                  </a:lnTo>
                  <a:lnTo>
                    <a:pt x="3140" y="706"/>
                  </a:lnTo>
                  <a:lnTo>
                    <a:pt x="3149" y="645"/>
                  </a:lnTo>
                  <a:lnTo>
                    <a:pt x="3140" y="574"/>
                  </a:lnTo>
                  <a:lnTo>
                    <a:pt x="3131" y="512"/>
                  </a:lnTo>
                  <a:lnTo>
                    <a:pt x="3113" y="451"/>
                  </a:lnTo>
                  <a:lnTo>
                    <a:pt x="3096" y="389"/>
                  </a:lnTo>
                  <a:lnTo>
                    <a:pt x="3069" y="336"/>
                  </a:lnTo>
                  <a:lnTo>
                    <a:pt x="3034" y="283"/>
                  </a:lnTo>
                  <a:lnTo>
                    <a:pt x="2999" y="239"/>
                  </a:lnTo>
                  <a:lnTo>
                    <a:pt x="2955" y="186"/>
                  </a:lnTo>
                  <a:lnTo>
                    <a:pt x="2911" y="151"/>
                  </a:lnTo>
                  <a:lnTo>
                    <a:pt x="2867" y="107"/>
                  </a:lnTo>
                  <a:lnTo>
                    <a:pt x="2814" y="80"/>
                  </a:lnTo>
                  <a:lnTo>
                    <a:pt x="2752" y="54"/>
                  </a:lnTo>
                  <a:lnTo>
                    <a:pt x="2699" y="27"/>
                  </a:lnTo>
                  <a:lnTo>
                    <a:pt x="2637" y="10"/>
                  </a:lnTo>
                  <a:lnTo>
                    <a:pt x="2567" y="1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8" name="Google Shape;528;p26"/>
            <p:cNvSpPr/>
            <p:nvPr/>
          </p:nvSpPr>
          <p:spPr>
            <a:xfrm>
              <a:off x="5962125" y="4007475"/>
              <a:ext cx="78725" cy="32225"/>
            </a:xfrm>
            <a:custGeom>
              <a:avLst/>
              <a:gdLst/>
              <a:ahLst/>
              <a:cxnLst/>
              <a:rect l="l" t="t" r="r" b="b"/>
              <a:pathLst>
                <a:path w="3149" h="1289" extrusionOk="0">
                  <a:moveTo>
                    <a:pt x="635" y="1"/>
                  </a:moveTo>
                  <a:lnTo>
                    <a:pt x="573" y="10"/>
                  </a:lnTo>
                  <a:lnTo>
                    <a:pt x="512" y="18"/>
                  </a:lnTo>
                  <a:lnTo>
                    <a:pt x="450" y="36"/>
                  </a:lnTo>
                  <a:lnTo>
                    <a:pt x="388" y="54"/>
                  </a:lnTo>
                  <a:lnTo>
                    <a:pt x="335" y="80"/>
                  </a:lnTo>
                  <a:lnTo>
                    <a:pt x="282" y="115"/>
                  </a:lnTo>
                  <a:lnTo>
                    <a:pt x="229" y="151"/>
                  </a:lnTo>
                  <a:lnTo>
                    <a:pt x="185" y="195"/>
                  </a:lnTo>
                  <a:lnTo>
                    <a:pt x="141" y="239"/>
                  </a:lnTo>
                  <a:lnTo>
                    <a:pt x="106" y="283"/>
                  </a:lnTo>
                  <a:lnTo>
                    <a:pt x="79" y="336"/>
                  </a:lnTo>
                  <a:lnTo>
                    <a:pt x="44" y="398"/>
                  </a:lnTo>
                  <a:lnTo>
                    <a:pt x="27" y="451"/>
                  </a:lnTo>
                  <a:lnTo>
                    <a:pt x="9" y="512"/>
                  </a:lnTo>
                  <a:lnTo>
                    <a:pt x="0" y="583"/>
                  </a:lnTo>
                  <a:lnTo>
                    <a:pt x="0" y="645"/>
                  </a:lnTo>
                  <a:lnTo>
                    <a:pt x="0" y="706"/>
                  </a:lnTo>
                  <a:lnTo>
                    <a:pt x="9" y="777"/>
                  </a:lnTo>
                  <a:lnTo>
                    <a:pt x="27" y="830"/>
                  </a:lnTo>
                  <a:lnTo>
                    <a:pt x="44" y="892"/>
                  </a:lnTo>
                  <a:lnTo>
                    <a:pt x="79" y="944"/>
                  </a:lnTo>
                  <a:lnTo>
                    <a:pt x="106" y="997"/>
                  </a:lnTo>
                  <a:lnTo>
                    <a:pt x="141" y="1050"/>
                  </a:lnTo>
                  <a:lnTo>
                    <a:pt x="185" y="1094"/>
                  </a:lnTo>
                  <a:lnTo>
                    <a:pt x="229" y="1139"/>
                  </a:lnTo>
                  <a:lnTo>
                    <a:pt x="282" y="1174"/>
                  </a:lnTo>
                  <a:lnTo>
                    <a:pt x="335" y="1209"/>
                  </a:lnTo>
                  <a:lnTo>
                    <a:pt x="388" y="1236"/>
                  </a:lnTo>
                  <a:lnTo>
                    <a:pt x="450" y="1253"/>
                  </a:lnTo>
                  <a:lnTo>
                    <a:pt x="512" y="1271"/>
                  </a:lnTo>
                  <a:lnTo>
                    <a:pt x="573" y="1280"/>
                  </a:lnTo>
                  <a:lnTo>
                    <a:pt x="635" y="1288"/>
                  </a:lnTo>
                  <a:lnTo>
                    <a:pt x="2505" y="1288"/>
                  </a:lnTo>
                  <a:lnTo>
                    <a:pt x="2567" y="1280"/>
                  </a:lnTo>
                  <a:lnTo>
                    <a:pt x="2637" y="1271"/>
                  </a:lnTo>
                  <a:lnTo>
                    <a:pt x="2699" y="1253"/>
                  </a:lnTo>
                  <a:lnTo>
                    <a:pt x="2752" y="1236"/>
                  </a:lnTo>
                  <a:lnTo>
                    <a:pt x="2814" y="1209"/>
                  </a:lnTo>
                  <a:lnTo>
                    <a:pt x="2867" y="1174"/>
                  </a:lnTo>
                  <a:lnTo>
                    <a:pt x="2911" y="1139"/>
                  </a:lnTo>
                  <a:lnTo>
                    <a:pt x="2955" y="1094"/>
                  </a:lnTo>
                  <a:lnTo>
                    <a:pt x="2999" y="1050"/>
                  </a:lnTo>
                  <a:lnTo>
                    <a:pt x="3034" y="997"/>
                  </a:lnTo>
                  <a:lnTo>
                    <a:pt x="3069" y="944"/>
                  </a:lnTo>
                  <a:lnTo>
                    <a:pt x="3096" y="892"/>
                  </a:lnTo>
                  <a:lnTo>
                    <a:pt x="3113" y="830"/>
                  </a:lnTo>
                  <a:lnTo>
                    <a:pt x="3131" y="777"/>
                  </a:lnTo>
                  <a:lnTo>
                    <a:pt x="3140" y="706"/>
                  </a:lnTo>
                  <a:lnTo>
                    <a:pt x="3149" y="645"/>
                  </a:lnTo>
                  <a:lnTo>
                    <a:pt x="3140" y="583"/>
                  </a:lnTo>
                  <a:lnTo>
                    <a:pt x="3131" y="512"/>
                  </a:lnTo>
                  <a:lnTo>
                    <a:pt x="3113" y="451"/>
                  </a:lnTo>
                  <a:lnTo>
                    <a:pt x="3096" y="398"/>
                  </a:lnTo>
                  <a:lnTo>
                    <a:pt x="3069" y="336"/>
                  </a:lnTo>
                  <a:lnTo>
                    <a:pt x="3034" y="283"/>
                  </a:lnTo>
                  <a:lnTo>
                    <a:pt x="2999" y="239"/>
                  </a:lnTo>
                  <a:lnTo>
                    <a:pt x="2955" y="195"/>
                  </a:lnTo>
                  <a:lnTo>
                    <a:pt x="2911" y="151"/>
                  </a:lnTo>
                  <a:lnTo>
                    <a:pt x="2867" y="115"/>
                  </a:lnTo>
                  <a:lnTo>
                    <a:pt x="2814" y="80"/>
                  </a:lnTo>
                  <a:lnTo>
                    <a:pt x="2752" y="54"/>
                  </a:lnTo>
                  <a:lnTo>
                    <a:pt x="2699" y="36"/>
                  </a:lnTo>
                  <a:lnTo>
                    <a:pt x="2637" y="18"/>
                  </a:lnTo>
                  <a:lnTo>
                    <a:pt x="2567" y="10"/>
                  </a:lnTo>
                  <a:lnTo>
                    <a:pt x="2505" y="1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9" name="Google Shape;529;p26"/>
            <p:cNvSpPr/>
            <p:nvPr/>
          </p:nvSpPr>
          <p:spPr>
            <a:xfrm>
              <a:off x="5974475" y="4039675"/>
              <a:ext cx="63075" cy="32000"/>
            </a:xfrm>
            <a:custGeom>
              <a:avLst/>
              <a:gdLst/>
              <a:ahLst/>
              <a:cxnLst/>
              <a:rect l="l" t="t" r="r" b="b"/>
              <a:pathLst>
                <a:path w="2523" h="1280" extrusionOk="0">
                  <a:moveTo>
                    <a:pt x="582" y="0"/>
                  </a:moveTo>
                  <a:lnTo>
                    <a:pt x="512" y="9"/>
                  </a:lnTo>
                  <a:lnTo>
                    <a:pt x="450" y="27"/>
                  </a:lnTo>
                  <a:lnTo>
                    <a:pt x="397" y="45"/>
                  </a:lnTo>
                  <a:lnTo>
                    <a:pt x="335" y="71"/>
                  </a:lnTo>
                  <a:lnTo>
                    <a:pt x="282" y="106"/>
                  </a:lnTo>
                  <a:lnTo>
                    <a:pt x="238" y="142"/>
                  </a:lnTo>
                  <a:lnTo>
                    <a:pt x="194" y="186"/>
                  </a:lnTo>
                  <a:lnTo>
                    <a:pt x="150" y="230"/>
                  </a:lnTo>
                  <a:lnTo>
                    <a:pt x="115" y="283"/>
                  </a:lnTo>
                  <a:lnTo>
                    <a:pt x="79" y="336"/>
                  </a:lnTo>
                  <a:lnTo>
                    <a:pt x="53" y="389"/>
                  </a:lnTo>
                  <a:lnTo>
                    <a:pt x="35" y="450"/>
                  </a:lnTo>
                  <a:lnTo>
                    <a:pt x="18" y="512"/>
                  </a:lnTo>
                  <a:lnTo>
                    <a:pt x="9" y="574"/>
                  </a:lnTo>
                  <a:lnTo>
                    <a:pt x="0" y="635"/>
                  </a:lnTo>
                  <a:lnTo>
                    <a:pt x="9" y="706"/>
                  </a:lnTo>
                  <a:lnTo>
                    <a:pt x="18" y="768"/>
                  </a:lnTo>
                  <a:lnTo>
                    <a:pt x="35" y="830"/>
                  </a:lnTo>
                  <a:lnTo>
                    <a:pt x="53" y="882"/>
                  </a:lnTo>
                  <a:lnTo>
                    <a:pt x="79" y="944"/>
                  </a:lnTo>
                  <a:lnTo>
                    <a:pt x="115" y="997"/>
                  </a:lnTo>
                  <a:lnTo>
                    <a:pt x="150" y="1041"/>
                  </a:lnTo>
                  <a:lnTo>
                    <a:pt x="194" y="1094"/>
                  </a:lnTo>
                  <a:lnTo>
                    <a:pt x="238" y="1129"/>
                  </a:lnTo>
                  <a:lnTo>
                    <a:pt x="282" y="1165"/>
                  </a:lnTo>
                  <a:lnTo>
                    <a:pt x="335" y="1200"/>
                  </a:lnTo>
                  <a:lnTo>
                    <a:pt x="397" y="1226"/>
                  </a:lnTo>
                  <a:lnTo>
                    <a:pt x="450" y="1253"/>
                  </a:lnTo>
                  <a:lnTo>
                    <a:pt x="512" y="1262"/>
                  </a:lnTo>
                  <a:lnTo>
                    <a:pt x="582" y="1271"/>
                  </a:lnTo>
                  <a:lnTo>
                    <a:pt x="644" y="1279"/>
                  </a:lnTo>
                  <a:lnTo>
                    <a:pt x="1879" y="1279"/>
                  </a:lnTo>
                  <a:lnTo>
                    <a:pt x="1940" y="1271"/>
                  </a:lnTo>
                  <a:lnTo>
                    <a:pt x="2011" y="1262"/>
                  </a:lnTo>
                  <a:lnTo>
                    <a:pt x="2073" y="1253"/>
                  </a:lnTo>
                  <a:lnTo>
                    <a:pt x="2126" y="1226"/>
                  </a:lnTo>
                  <a:lnTo>
                    <a:pt x="2187" y="1200"/>
                  </a:lnTo>
                  <a:lnTo>
                    <a:pt x="2240" y="1165"/>
                  </a:lnTo>
                  <a:lnTo>
                    <a:pt x="2284" y="1129"/>
                  </a:lnTo>
                  <a:lnTo>
                    <a:pt x="2328" y="1094"/>
                  </a:lnTo>
                  <a:lnTo>
                    <a:pt x="2373" y="1041"/>
                  </a:lnTo>
                  <a:lnTo>
                    <a:pt x="2408" y="997"/>
                  </a:lnTo>
                  <a:lnTo>
                    <a:pt x="2443" y="944"/>
                  </a:lnTo>
                  <a:lnTo>
                    <a:pt x="2470" y="882"/>
                  </a:lnTo>
                  <a:lnTo>
                    <a:pt x="2487" y="830"/>
                  </a:lnTo>
                  <a:lnTo>
                    <a:pt x="2505" y="768"/>
                  </a:lnTo>
                  <a:lnTo>
                    <a:pt x="2514" y="706"/>
                  </a:lnTo>
                  <a:lnTo>
                    <a:pt x="2522" y="635"/>
                  </a:lnTo>
                  <a:lnTo>
                    <a:pt x="2514" y="574"/>
                  </a:lnTo>
                  <a:lnTo>
                    <a:pt x="2505" y="512"/>
                  </a:lnTo>
                  <a:lnTo>
                    <a:pt x="2487" y="450"/>
                  </a:lnTo>
                  <a:lnTo>
                    <a:pt x="2470" y="389"/>
                  </a:lnTo>
                  <a:lnTo>
                    <a:pt x="2443" y="336"/>
                  </a:lnTo>
                  <a:lnTo>
                    <a:pt x="2408" y="283"/>
                  </a:lnTo>
                  <a:lnTo>
                    <a:pt x="2373" y="230"/>
                  </a:lnTo>
                  <a:lnTo>
                    <a:pt x="2328" y="186"/>
                  </a:lnTo>
                  <a:lnTo>
                    <a:pt x="2284" y="142"/>
                  </a:lnTo>
                  <a:lnTo>
                    <a:pt x="2231" y="106"/>
                  </a:lnTo>
                  <a:lnTo>
                    <a:pt x="2187" y="71"/>
                  </a:lnTo>
                  <a:lnTo>
                    <a:pt x="2126" y="45"/>
                  </a:lnTo>
                  <a:lnTo>
                    <a:pt x="2064" y="27"/>
                  </a:lnTo>
                  <a:lnTo>
                    <a:pt x="2011" y="9"/>
                  </a:lnTo>
                  <a:lnTo>
                    <a:pt x="1940" y="0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0" name="Google Shape;530;p26"/>
            <p:cNvSpPr/>
            <p:nvPr/>
          </p:nvSpPr>
          <p:spPr>
            <a:xfrm>
              <a:off x="5036475" y="3758100"/>
              <a:ext cx="78750" cy="32225"/>
            </a:xfrm>
            <a:custGeom>
              <a:avLst/>
              <a:gdLst/>
              <a:ahLst/>
              <a:cxnLst/>
              <a:rect l="l" t="t" r="r" b="b"/>
              <a:pathLst>
                <a:path w="3150" h="1289" extrusionOk="0">
                  <a:moveTo>
                    <a:pt x="644" y="1"/>
                  </a:moveTo>
                  <a:lnTo>
                    <a:pt x="583" y="9"/>
                  </a:lnTo>
                  <a:lnTo>
                    <a:pt x="512" y="18"/>
                  </a:lnTo>
                  <a:lnTo>
                    <a:pt x="450" y="36"/>
                  </a:lnTo>
                  <a:lnTo>
                    <a:pt x="397" y="53"/>
                  </a:lnTo>
                  <a:lnTo>
                    <a:pt x="336" y="80"/>
                  </a:lnTo>
                  <a:lnTo>
                    <a:pt x="283" y="115"/>
                  </a:lnTo>
                  <a:lnTo>
                    <a:pt x="239" y="150"/>
                  </a:lnTo>
                  <a:lnTo>
                    <a:pt x="195" y="195"/>
                  </a:lnTo>
                  <a:lnTo>
                    <a:pt x="151" y="239"/>
                  </a:lnTo>
                  <a:lnTo>
                    <a:pt x="115" y="292"/>
                  </a:lnTo>
                  <a:lnTo>
                    <a:pt x="80" y="345"/>
                  </a:lnTo>
                  <a:lnTo>
                    <a:pt x="54" y="397"/>
                  </a:lnTo>
                  <a:lnTo>
                    <a:pt x="36" y="459"/>
                  </a:lnTo>
                  <a:lnTo>
                    <a:pt x="18" y="512"/>
                  </a:lnTo>
                  <a:lnTo>
                    <a:pt x="9" y="583"/>
                  </a:lnTo>
                  <a:lnTo>
                    <a:pt x="1" y="644"/>
                  </a:lnTo>
                  <a:lnTo>
                    <a:pt x="9" y="706"/>
                  </a:lnTo>
                  <a:lnTo>
                    <a:pt x="18" y="777"/>
                  </a:lnTo>
                  <a:lnTo>
                    <a:pt x="36" y="838"/>
                  </a:lnTo>
                  <a:lnTo>
                    <a:pt x="54" y="891"/>
                  </a:lnTo>
                  <a:lnTo>
                    <a:pt x="80" y="953"/>
                  </a:lnTo>
                  <a:lnTo>
                    <a:pt x="115" y="1006"/>
                  </a:lnTo>
                  <a:lnTo>
                    <a:pt x="151" y="1050"/>
                  </a:lnTo>
                  <a:lnTo>
                    <a:pt x="195" y="1094"/>
                  </a:lnTo>
                  <a:lnTo>
                    <a:pt x="239" y="1138"/>
                  </a:lnTo>
                  <a:lnTo>
                    <a:pt x="283" y="1174"/>
                  </a:lnTo>
                  <a:lnTo>
                    <a:pt x="336" y="1209"/>
                  </a:lnTo>
                  <a:lnTo>
                    <a:pt x="397" y="1235"/>
                  </a:lnTo>
                  <a:lnTo>
                    <a:pt x="450" y="1253"/>
                  </a:lnTo>
                  <a:lnTo>
                    <a:pt x="512" y="1271"/>
                  </a:lnTo>
                  <a:lnTo>
                    <a:pt x="583" y="1279"/>
                  </a:lnTo>
                  <a:lnTo>
                    <a:pt x="644" y="1288"/>
                  </a:lnTo>
                  <a:lnTo>
                    <a:pt x="2514" y="1288"/>
                  </a:lnTo>
                  <a:lnTo>
                    <a:pt x="2576" y="1279"/>
                  </a:lnTo>
                  <a:lnTo>
                    <a:pt x="2638" y="1271"/>
                  </a:lnTo>
                  <a:lnTo>
                    <a:pt x="2699" y="1253"/>
                  </a:lnTo>
                  <a:lnTo>
                    <a:pt x="2761" y="1235"/>
                  </a:lnTo>
                  <a:lnTo>
                    <a:pt x="2814" y="1209"/>
                  </a:lnTo>
                  <a:lnTo>
                    <a:pt x="2867" y="1174"/>
                  </a:lnTo>
                  <a:lnTo>
                    <a:pt x="2920" y="1138"/>
                  </a:lnTo>
                  <a:lnTo>
                    <a:pt x="2964" y="1094"/>
                  </a:lnTo>
                  <a:lnTo>
                    <a:pt x="3008" y="1050"/>
                  </a:lnTo>
                  <a:lnTo>
                    <a:pt x="3043" y="1006"/>
                  </a:lnTo>
                  <a:lnTo>
                    <a:pt x="3070" y="953"/>
                  </a:lnTo>
                  <a:lnTo>
                    <a:pt x="3096" y="891"/>
                  </a:lnTo>
                  <a:lnTo>
                    <a:pt x="3123" y="838"/>
                  </a:lnTo>
                  <a:lnTo>
                    <a:pt x="3140" y="777"/>
                  </a:lnTo>
                  <a:lnTo>
                    <a:pt x="3149" y="706"/>
                  </a:lnTo>
                  <a:lnTo>
                    <a:pt x="3149" y="644"/>
                  </a:lnTo>
                  <a:lnTo>
                    <a:pt x="3149" y="583"/>
                  </a:lnTo>
                  <a:lnTo>
                    <a:pt x="3140" y="521"/>
                  </a:lnTo>
                  <a:lnTo>
                    <a:pt x="3123" y="459"/>
                  </a:lnTo>
                  <a:lnTo>
                    <a:pt x="3096" y="397"/>
                  </a:lnTo>
                  <a:lnTo>
                    <a:pt x="3070" y="345"/>
                  </a:lnTo>
                  <a:lnTo>
                    <a:pt x="3043" y="292"/>
                  </a:lnTo>
                  <a:lnTo>
                    <a:pt x="3008" y="239"/>
                  </a:lnTo>
                  <a:lnTo>
                    <a:pt x="2964" y="195"/>
                  </a:lnTo>
                  <a:lnTo>
                    <a:pt x="2920" y="150"/>
                  </a:lnTo>
                  <a:lnTo>
                    <a:pt x="2867" y="115"/>
                  </a:lnTo>
                  <a:lnTo>
                    <a:pt x="2814" y="80"/>
                  </a:lnTo>
                  <a:lnTo>
                    <a:pt x="2761" y="53"/>
                  </a:lnTo>
                  <a:lnTo>
                    <a:pt x="2699" y="36"/>
                  </a:lnTo>
                  <a:lnTo>
                    <a:pt x="2638" y="18"/>
                  </a:lnTo>
                  <a:lnTo>
                    <a:pt x="2576" y="9"/>
                  </a:lnTo>
                  <a:lnTo>
                    <a:pt x="2514" y="1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1" name="Google Shape;531;p26"/>
            <p:cNvSpPr/>
            <p:nvPr/>
          </p:nvSpPr>
          <p:spPr>
            <a:xfrm>
              <a:off x="5036475" y="3786775"/>
              <a:ext cx="78750" cy="31975"/>
            </a:xfrm>
            <a:custGeom>
              <a:avLst/>
              <a:gdLst/>
              <a:ahLst/>
              <a:cxnLst/>
              <a:rect l="l" t="t" r="r" b="b"/>
              <a:pathLst>
                <a:path w="3150" h="1279" extrusionOk="0">
                  <a:moveTo>
                    <a:pt x="583" y="0"/>
                  </a:moveTo>
                  <a:lnTo>
                    <a:pt x="512" y="9"/>
                  </a:lnTo>
                  <a:lnTo>
                    <a:pt x="450" y="27"/>
                  </a:lnTo>
                  <a:lnTo>
                    <a:pt x="397" y="44"/>
                  </a:lnTo>
                  <a:lnTo>
                    <a:pt x="336" y="71"/>
                  </a:lnTo>
                  <a:lnTo>
                    <a:pt x="283" y="106"/>
                  </a:lnTo>
                  <a:lnTo>
                    <a:pt x="239" y="141"/>
                  </a:lnTo>
                  <a:lnTo>
                    <a:pt x="195" y="185"/>
                  </a:lnTo>
                  <a:lnTo>
                    <a:pt x="151" y="229"/>
                  </a:lnTo>
                  <a:lnTo>
                    <a:pt x="115" y="282"/>
                  </a:lnTo>
                  <a:lnTo>
                    <a:pt x="80" y="335"/>
                  </a:lnTo>
                  <a:lnTo>
                    <a:pt x="54" y="388"/>
                  </a:lnTo>
                  <a:lnTo>
                    <a:pt x="36" y="450"/>
                  </a:lnTo>
                  <a:lnTo>
                    <a:pt x="18" y="512"/>
                  </a:lnTo>
                  <a:lnTo>
                    <a:pt x="9" y="573"/>
                  </a:lnTo>
                  <a:lnTo>
                    <a:pt x="1" y="635"/>
                  </a:lnTo>
                  <a:lnTo>
                    <a:pt x="9" y="706"/>
                  </a:lnTo>
                  <a:lnTo>
                    <a:pt x="18" y="767"/>
                  </a:lnTo>
                  <a:lnTo>
                    <a:pt x="36" y="829"/>
                  </a:lnTo>
                  <a:lnTo>
                    <a:pt x="54" y="882"/>
                  </a:lnTo>
                  <a:lnTo>
                    <a:pt x="80" y="944"/>
                  </a:lnTo>
                  <a:lnTo>
                    <a:pt x="115" y="997"/>
                  </a:lnTo>
                  <a:lnTo>
                    <a:pt x="151" y="1041"/>
                  </a:lnTo>
                  <a:lnTo>
                    <a:pt x="195" y="1094"/>
                  </a:lnTo>
                  <a:lnTo>
                    <a:pt x="239" y="1129"/>
                  </a:lnTo>
                  <a:lnTo>
                    <a:pt x="283" y="1164"/>
                  </a:lnTo>
                  <a:lnTo>
                    <a:pt x="336" y="1200"/>
                  </a:lnTo>
                  <a:lnTo>
                    <a:pt x="397" y="1226"/>
                  </a:lnTo>
                  <a:lnTo>
                    <a:pt x="450" y="1253"/>
                  </a:lnTo>
                  <a:lnTo>
                    <a:pt x="512" y="1261"/>
                  </a:lnTo>
                  <a:lnTo>
                    <a:pt x="583" y="1270"/>
                  </a:lnTo>
                  <a:lnTo>
                    <a:pt x="644" y="1279"/>
                  </a:lnTo>
                  <a:lnTo>
                    <a:pt x="2514" y="1279"/>
                  </a:lnTo>
                  <a:lnTo>
                    <a:pt x="2576" y="1270"/>
                  </a:lnTo>
                  <a:lnTo>
                    <a:pt x="2638" y="1261"/>
                  </a:lnTo>
                  <a:lnTo>
                    <a:pt x="2699" y="1253"/>
                  </a:lnTo>
                  <a:lnTo>
                    <a:pt x="2761" y="1226"/>
                  </a:lnTo>
                  <a:lnTo>
                    <a:pt x="2814" y="1200"/>
                  </a:lnTo>
                  <a:lnTo>
                    <a:pt x="2867" y="1164"/>
                  </a:lnTo>
                  <a:lnTo>
                    <a:pt x="2920" y="1129"/>
                  </a:lnTo>
                  <a:lnTo>
                    <a:pt x="2964" y="1094"/>
                  </a:lnTo>
                  <a:lnTo>
                    <a:pt x="3008" y="1041"/>
                  </a:lnTo>
                  <a:lnTo>
                    <a:pt x="3043" y="997"/>
                  </a:lnTo>
                  <a:lnTo>
                    <a:pt x="3070" y="944"/>
                  </a:lnTo>
                  <a:lnTo>
                    <a:pt x="3096" y="882"/>
                  </a:lnTo>
                  <a:lnTo>
                    <a:pt x="3123" y="829"/>
                  </a:lnTo>
                  <a:lnTo>
                    <a:pt x="3140" y="767"/>
                  </a:lnTo>
                  <a:lnTo>
                    <a:pt x="3149" y="706"/>
                  </a:lnTo>
                  <a:lnTo>
                    <a:pt x="3149" y="635"/>
                  </a:lnTo>
                  <a:lnTo>
                    <a:pt x="3149" y="573"/>
                  </a:lnTo>
                  <a:lnTo>
                    <a:pt x="3140" y="512"/>
                  </a:lnTo>
                  <a:lnTo>
                    <a:pt x="3123" y="450"/>
                  </a:lnTo>
                  <a:lnTo>
                    <a:pt x="3096" y="388"/>
                  </a:lnTo>
                  <a:lnTo>
                    <a:pt x="3070" y="335"/>
                  </a:lnTo>
                  <a:lnTo>
                    <a:pt x="3043" y="282"/>
                  </a:lnTo>
                  <a:lnTo>
                    <a:pt x="3008" y="229"/>
                  </a:lnTo>
                  <a:lnTo>
                    <a:pt x="2964" y="185"/>
                  </a:lnTo>
                  <a:lnTo>
                    <a:pt x="2920" y="141"/>
                  </a:lnTo>
                  <a:lnTo>
                    <a:pt x="2867" y="106"/>
                  </a:lnTo>
                  <a:lnTo>
                    <a:pt x="2814" y="71"/>
                  </a:lnTo>
                  <a:lnTo>
                    <a:pt x="2761" y="44"/>
                  </a:lnTo>
                  <a:lnTo>
                    <a:pt x="2699" y="27"/>
                  </a:lnTo>
                  <a:lnTo>
                    <a:pt x="2638" y="9"/>
                  </a:lnTo>
                  <a:lnTo>
                    <a:pt x="2576" y="0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2" name="Google Shape;532;p26"/>
            <p:cNvSpPr/>
            <p:nvPr/>
          </p:nvSpPr>
          <p:spPr>
            <a:xfrm>
              <a:off x="5036475" y="3818725"/>
              <a:ext cx="78750" cy="32000"/>
            </a:xfrm>
            <a:custGeom>
              <a:avLst/>
              <a:gdLst/>
              <a:ahLst/>
              <a:cxnLst/>
              <a:rect l="l" t="t" r="r" b="b"/>
              <a:pathLst>
                <a:path w="3150" h="1280" extrusionOk="0">
                  <a:moveTo>
                    <a:pt x="583" y="1"/>
                  </a:moveTo>
                  <a:lnTo>
                    <a:pt x="512" y="10"/>
                  </a:lnTo>
                  <a:lnTo>
                    <a:pt x="450" y="27"/>
                  </a:lnTo>
                  <a:lnTo>
                    <a:pt x="397" y="54"/>
                  </a:lnTo>
                  <a:lnTo>
                    <a:pt x="336" y="80"/>
                  </a:lnTo>
                  <a:lnTo>
                    <a:pt x="283" y="107"/>
                  </a:lnTo>
                  <a:lnTo>
                    <a:pt x="239" y="151"/>
                  </a:lnTo>
                  <a:lnTo>
                    <a:pt x="195" y="186"/>
                  </a:lnTo>
                  <a:lnTo>
                    <a:pt x="151" y="230"/>
                  </a:lnTo>
                  <a:lnTo>
                    <a:pt x="115" y="283"/>
                  </a:lnTo>
                  <a:lnTo>
                    <a:pt x="80" y="336"/>
                  </a:lnTo>
                  <a:lnTo>
                    <a:pt x="54" y="389"/>
                  </a:lnTo>
                  <a:lnTo>
                    <a:pt x="36" y="451"/>
                  </a:lnTo>
                  <a:lnTo>
                    <a:pt x="18" y="513"/>
                  </a:lnTo>
                  <a:lnTo>
                    <a:pt x="9" y="574"/>
                  </a:lnTo>
                  <a:lnTo>
                    <a:pt x="1" y="645"/>
                  </a:lnTo>
                  <a:lnTo>
                    <a:pt x="9" y="707"/>
                  </a:lnTo>
                  <a:lnTo>
                    <a:pt x="18" y="768"/>
                  </a:lnTo>
                  <a:lnTo>
                    <a:pt x="36" y="830"/>
                  </a:lnTo>
                  <a:lnTo>
                    <a:pt x="54" y="892"/>
                  </a:lnTo>
                  <a:lnTo>
                    <a:pt x="80" y="945"/>
                  </a:lnTo>
                  <a:lnTo>
                    <a:pt x="115" y="998"/>
                  </a:lnTo>
                  <a:lnTo>
                    <a:pt x="151" y="1051"/>
                  </a:lnTo>
                  <a:lnTo>
                    <a:pt x="195" y="1095"/>
                  </a:lnTo>
                  <a:lnTo>
                    <a:pt x="239" y="1139"/>
                  </a:lnTo>
                  <a:lnTo>
                    <a:pt x="283" y="1174"/>
                  </a:lnTo>
                  <a:lnTo>
                    <a:pt x="336" y="1200"/>
                  </a:lnTo>
                  <a:lnTo>
                    <a:pt x="397" y="1227"/>
                  </a:lnTo>
                  <a:lnTo>
                    <a:pt x="450" y="1253"/>
                  </a:lnTo>
                  <a:lnTo>
                    <a:pt x="512" y="1271"/>
                  </a:lnTo>
                  <a:lnTo>
                    <a:pt x="583" y="1280"/>
                  </a:lnTo>
                  <a:lnTo>
                    <a:pt x="2576" y="1280"/>
                  </a:lnTo>
                  <a:lnTo>
                    <a:pt x="2638" y="1271"/>
                  </a:lnTo>
                  <a:lnTo>
                    <a:pt x="2699" y="1253"/>
                  </a:lnTo>
                  <a:lnTo>
                    <a:pt x="2761" y="1227"/>
                  </a:lnTo>
                  <a:lnTo>
                    <a:pt x="2814" y="1200"/>
                  </a:lnTo>
                  <a:lnTo>
                    <a:pt x="2867" y="1174"/>
                  </a:lnTo>
                  <a:lnTo>
                    <a:pt x="2920" y="1139"/>
                  </a:lnTo>
                  <a:lnTo>
                    <a:pt x="2964" y="1095"/>
                  </a:lnTo>
                  <a:lnTo>
                    <a:pt x="3008" y="1051"/>
                  </a:lnTo>
                  <a:lnTo>
                    <a:pt x="3043" y="998"/>
                  </a:lnTo>
                  <a:lnTo>
                    <a:pt x="3070" y="945"/>
                  </a:lnTo>
                  <a:lnTo>
                    <a:pt x="3096" y="892"/>
                  </a:lnTo>
                  <a:lnTo>
                    <a:pt x="3123" y="830"/>
                  </a:lnTo>
                  <a:lnTo>
                    <a:pt x="3140" y="768"/>
                  </a:lnTo>
                  <a:lnTo>
                    <a:pt x="3149" y="707"/>
                  </a:lnTo>
                  <a:lnTo>
                    <a:pt x="3149" y="645"/>
                  </a:lnTo>
                  <a:lnTo>
                    <a:pt x="3149" y="574"/>
                  </a:lnTo>
                  <a:lnTo>
                    <a:pt x="3140" y="513"/>
                  </a:lnTo>
                  <a:lnTo>
                    <a:pt x="3123" y="451"/>
                  </a:lnTo>
                  <a:lnTo>
                    <a:pt x="3096" y="389"/>
                  </a:lnTo>
                  <a:lnTo>
                    <a:pt x="3070" y="336"/>
                  </a:lnTo>
                  <a:lnTo>
                    <a:pt x="3043" y="283"/>
                  </a:lnTo>
                  <a:lnTo>
                    <a:pt x="3008" y="230"/>
                  </a:lnTo>
                  <a:lnTo>
                    <a:pt x="2964" y="186"/>
                  </a:lnTo>
                  <a:lnTo>
                    <a:pt x="2920" y="151"/>
                  </a:lnTo>
                  <a:lnTo>
                    <a:pt x="2867" y="107"/>
                  </a:lnTo>
                  <a:lnTo>
                    <a:pt x="2814" y="80"/>
                  </a:lnTo>
                  <a:lnTo>
                    <a:pt x="2761" y="54"/>
                  </a:lnTo>
                  <a:lnTo>
                    <a:pt x="2699" y="27"/>
                  </a:lnTo>
                  <a:lnTo>
                    <a:pt x="2638" y="10"/>
                  </a:lnTo>
                  <a:lnTo>
                    <a:pt x="2576" y="1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3" name="Google Shape;533;p26"/>
            <p:cNvSpPr/>
            <p:nvPr/>
          </p:nvSpPr>
          <p:spPr>
            <a:xfrm>
              <a:off x="5039775" y="3850700"/>
              <a:ext cx="63100" cy="32000"/>
            </a:xfrm>
            <a:custGeom>
              <a:avLst/>
              <a:gdLst/>
              <a:ahLst/>
              <a:cxnLst/>
              <a:rect l="l" t="t" r="r" b="b"/>
              <a:pathLst>
                <a:path w="2524" h="1280" extrusionOk="0">
                  <a:moveTo>
                    <a:pt x="645" y="1"/>
                  </a:moveTo>
                  <a:lnTo>
                    <a:pt x="583" y="10"/>
                  </a:lnTo>
                  <a:lnTo>
                    <a:pt x="512" y="19"/>
                  </a:lnTo>
                  <a:lnTo>
                    <a:pt x="451" y="27"/>
                  </a:lnTo>
                  <a:lnTo>
                    <a:pt x="398" y="54"/>
                  </a:lnTo>
                  <a:lnTo>
                    <a:pt x="336" y="80"/>
                  </a:lnTo>
                  <a:lnTo>
                    <a:pt x="283" y="116"/>
                  </a:lnTo>
                  <a:lnTo>
                    <a:pt x="239" y="151"/>
                  </a:lnTo>
                  <a:lnTo>
                    <a:pt x="195" y="186"/>
                  </a:lnTo>
                  <a:lnTo>
                    <a:pt x="151" y="239"/>
                  </a:lnTo>
                  <a:lnTo>
                    <a:pt x="116" y="283"/>
                  </a:lnTo>
                  <a:lnTo>
                    <a:pt x="80" y="336"/>
                  </a:lnTo>
                  <a:lnTo>
                    <a:pt x="54" y="398"/>
                  </a:lnTo>
                  <a:lnTo>
                    <a:pt x="36" y="451"/>
                  </a:lnTo>
                  <a:lnTo>
                    <a:pt x="19" y="512"/>
                  </a:lnTo>
                  <a:lnTo>
                    <a:pt x="10" y="574"/>
                  </a:lnTo>
                  <a:lnTo>
                    <a:pt x="1" y="645"/>
                  </a:lnTo>
                  <a:lnTo>
                    <a:pt x="10" y="706"/>
                  </a:lnTo>
                  <a:lnTo>
                    <a:pt x="19" y="768"/>
                  </a:lnTo>
                  <a:lnTo>
                    <a:pt x="36" y="830"/>
                  </a:lnTo>
                  <a:lnTo>
                    <a:pt x="54" y="892"/>
                  </a:lnTo>
                  <a:lnTo>
                    <a:pt x="80" y="945"/>
                  </a:lnTo>
                  <a:lnTo>
                    <a:pt x="116" y="998"/>
                  </a:lnTo>
                  <a:lnTo>
                    <a:pt x="151" y="1050"/>
                  </a:lnTo>
                  <a:lnTo>
                    <a:pt x="195" y="1095"/>
                  </a:lnTo>
                  <a:lnTo>
                    <a:pt x="239" y="1139"/>
                  </a:lnTo>
                  <a:lnTo>
                    <a:pt x="283" y="1174"/>
                  </a:lnTo>
                  <a:lnTo>
                    <a:pt x="336" y="1209"/>
                  </a:lnTo>
                  <a:lnTo>
                    <a:pt x="398" y="1236"/>
                  </a:lnTo>
                  <a:lnTo>
                    <a:pt x="451" y="1253"/>
                  </a:lnTo>
                  <a:lnTo>
                    <a:pt x="512" y="1271"/>
                  </a:lnTo>
                  <a:lnTo>
                    <a:pt x="583" y="1280"/>
                  </a:lnTo>
                  <a:lnTo>
                    <a:pt x="1941" y="1280"/>
                  </a:lnTo>
                  <a:lnTo>
                    <a:pt x="2003" y="1271"/>
                  </a:lnTo>
                  <a:lnTo>
                    <a:pt x="2065" y="1253"/>
                  </a:lnTo>
                  <a:lnTo>
                    <a:pt x="2126" y="1236"/>
                  </a:lnTo>
                  <a:lnTo>
                    <a:pt x="2179" y="1209"/>
                  </a:lnTo>
                  <a:lnTo>
                    <a:pt x="2232" y="1174"/>
                  </a:lnTo>
                  <a:lnTo>
                    <a:pt x="2285" y="1139"/>
                  </a:lnTo>
                  <a:lnTo>
                    <a:pt x="2329" y="1095"/>
                  </a:lnTo>
                  <a:lnTo>
                    <a:pt x="2373" y="1050"/>
                  </a:lnTo>
                  <a:lnTo>
                    <a:pt x="2409" y="998"/>
                  </a:lnTo>
                  <a:lnTo>
                    <a:pt x="2444" y="945"/>
                  </a:lnTo>
                  <a:lnTo>
                    <a:pt x="2470" y="892"/>
                  </a:lnTo>
                  <a:lnTo>
                    <a:pt x="2488" y="830"/>
                  </a:lnTo>
                  <a:lnTo>
                    <a:pt x="2506" y="768"/>
                  </a:lnTo>
                  <a:lnTo>
                    <a:pt x="2515" y="706"/>
                  </a:lnTo>
                  <a:lnTo>
                    <a:pt x="2523" y="645"/>
                  </a:lnTo>
                  <a:lnTo>
                    <a:pt x="2515" y="574"/>
                  </a:lnTo>
                  <a:lnTo>
                    <a:pt x="2506" y="512"/>
                  </a:lnTo>
                  <a:lnTo>
                    <a:pt x="2488" y="451"/>
                  </a:lnTo>
                  <a:lnTo>
                    <a:pt x="2470" y="398"/>
                  </a:lnTo>
                  <a:lnTo>
                    <a:pt x="2444" y="336"/>
                  </a:lnTo>
                  <a:lnTo>
                    <a:pt x="2409" y="283"/>
                  </a:lnTo>
                  <a:lnTo>
                    <a:pt x="2373" y="239"/>
                  </a:lnTo>
                  <a:lnTo>
                    <a:pt x="2329" y="186"/>
                  </a:lnTo>
                  <a:lnTo>
                    <a:pt x="2285" y="151"/>
                  </a:lnTo>
                  <a:lnTo>
                    <a:pt x="2232" y="116"/>
                  </a:lnTo>
                  <a:lnTo>
                    <a:pt x="2179" y="80"/>
                  </a:lnTo>
                  <a:lnTo>
                    <a:pt x="2126" y="54"/>
                  </a:lnTo>
                  <a:lnTo>
                    <a:pt x="2065" y="27"/>
                  </a:lnTo>
                  <a:lnTo>
                    <a:pt x="2003" y="19"/>
                  </a:lnTo>
                  <a:lnTo>
                    <a:pt x="1941" y="10"/>
                  </a:lnTo>
                  <a:lnTo>
                    <a:pt x="1880" y="1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34" name="Google Shape;534;p26"/>
          <p:cNvSpPr txBox="1">
            <a:spLocks noGrp="1"/>
          </p:cNvSpPr>
          <p:nvPr>
            <p:ph type="title"/>
          </p:nvPr>
        </p:nvSpPr>
        <p:spPr>
          <a:xfrm>
            <a:off x="900369" y="209298"/>
            <a:ext cx="10515600" cy="72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6294"/>
              </a:buClr>
              <a:buSzPts val="2800"/>
              <a:buFont typeface="Calibri"/>
              <a:buNone/>
            </a:pPr>
            <a:r>
              <a:rPr lang="es-CO" sz="2800">
                <a:solidFill>
                  <a:srgbClr val="1C6294"/>
                </a:solidFill>
              </a:rPr>
              <a:t>Programa de Gobierno 2024-2028</a:t>
            </a:r>
            <a:br>
              <a:rPr lang="es-CO" sz="2800">
                <a:solidFill>
                  <a:srgbClr val="1C6294"/>
                </a:solidFill>
              </a:rPr>
            </a:br>
            <a:r>
              <a:rPr lang="es-CO" sz="2800">
                <a:solidFill>
                  <a:srgbClr val="1C6294"/>
                </a:solidFill>
              </a:rPr>
              <a:t>Luis Fernando Gaviria Trujillo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27"/>
          <p:cNvSpPr txBox="1"/>
          <p:nvPr/>
        </p:nvSpPr>
        <p:spPr>
          <a:xfrm>
            <a:off x="5057492" y="2636445"/>
            <a:ext cx="5889000" cy="109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80808"/>
              </a:buClr>
              <a:buSzPts val="6600"/>
              <a:buFont typeface="Arial Rounded"/>
              <a:buNone/>
            </a:pPr>
            <a:r>
              <a:rPr lang="es-CO" sz="6600" b="1">
                <a:solidFill>
                  <a:srgbClr val="080808"/>
                </a:solidFill>
                <a:latin typeface="Arial Rounded"/>
                <a:ea typeface="Arial Rounded"/>
                <a:cs typeface="Arial Rounded"/>
                <a:sym typeface="Arial Rounded"/>
              </a:rPr>
              <a:t>¡GRACIAS!</a:t>
            </a:r>
            <a:endParaRPr/>
          </a:p>
        </p:txBody>
      </p:sp>
      <p:pic>
        <p:nvPicPr>
          <p:cNvPr id="540" name="Google Shape;540;p27" descr="Imagen que contiene dibujo&#10;&#10;Descripción generada automáticament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74903" y="1770354"/>
            <a:ext cx="1558802" cy="391699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313;p18">
            <a:extLst>
              <a:ext uri="{FF2B5EF4-FFF2-40B4-BE49-F238E27FC236}">
                <a16:creationId xmlns:a16="http://schemas.microsoft.com/office/drawing/2014/main" id="{F7AE0A28-5981-4CD3-A386-70A58AD5DCCC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17586" y="1770354"/>
            <a:ext cx="1892675" cy="1839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314;p18">
            <a:extLst>
              <a:ext uri="{FF2B5EF4-FFF2-40B4-BE49-F238E27FC236}">
                <a16:creationId xmlns:a16="http://schemas.microsoft.com/office/drawing/2014/main" id="{AFC15DE8-77B7-43FE-BA7D-FC338D33F45A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14288" y="3694431"/>
            <a:ext cx="695972" cy="112302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315;p18">
            <a:extLst>
              <a:ext uri="{FF2B5EF4-FFF2-40B4-BE49-F238E27FC236}">
                <a16:creationId xmlns:a16="http://schemas.microsoft.com/office/drawing/2014/main" id="{146FD97D-1E1D-4294-94EA-E784BE24487E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43343" y="3765118"/>
            <a:ext cx="1220580" cy="11233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p28"/>
          <p:cNvSpPr txBox="1"/>
          <p:nvPr/>
        </p:nvSpPr>
        <p:spPr>
          <a:xfrm>
            <a:off x="735944" y="4428449"/>
            <a:ext cx="7231800" cy="1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 Rounded"/>
              <a:buNone/>
            </a:pPr>
            <a:r>
              <a:rPr lang="es-CO" sz="5400" b="1">
                <a:solidFill>
                  <a:schemeClr val="dk1"/>
                </a:solidFill>
                <a:latin typeface="Arial Rounded"/>
                <a:ea typeface="Arial Rounded"/>
                <a:cs typeface="Arial Rounded"/>
                <a:sym typeface="Arial Rounded"/>
              </a:rPr>
              <a:t>Intervención Representante de los Egresados ante el Consejo Superior Universitario</a:t>
            </a:r>
            <a:endParaRPr sz="5400" b="1">
              <a:solidFill>
                <a:schemeClr val="dk1"/>
              </a:solidFill>
              <a:latin typeface="Arial Rounded"/>
              <a:ea typeface="Arial Rounded"/>
              <a:cs typeface="Arial Rounded"/>
              <a:sym typeface="Arial Rounded"/>
            </a:endParaRPr>
          </a:p>
        </p:txBody>
      </p:sp>
      <p:pic>
        <p:nvPicPr>
          <p:cNvPr id="547" name="Google Shape;547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87845" y="1611167"/>
            <a:ext cx="1892675" cy="1839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48" name="Google Shape;548;p2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184547" y="3535244"/>
            <a:ext cx="695972" cy="11230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49" name="Google Shape;549;p2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713602" y="3605931"/>
            <a:ext cx="1220580" cy="11233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p29"/>
          <p:cNvSpPr txBox="1"/>
          <p:nvPr/>
        </p:nvSpPr>
        <p:spPr>
          <a:xfrm>
            <a:off x="664227" y="2861701"/>
            <a:ext cx="7231800" cy="1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 Rounded"/>
              <a:buNone/>
            </a:pPr>
            <a:r>
              <a:rPr lang="es-CO" sz="6000" b="1">
                <a:solidFill>
                  <a:schemeClr val="dk1"/>
                </a:solidFill>
                <a:latin typeface="Arial Rounded"/>
                <a:ea typeface="Arial Rounded"/>
                <a:cs typeface="Arial Rounded"/>
                <a:sym typeface="Arial Rounded"/>
              </a:rPr>
              <a:t>Metodología mesas de trabajo</a:t>
            </a:r>
            <a:endParaRPr sz="6000" b="1">
              <a:solidFill>
                <a:schemeClr val="dk1"/>
              </a:solidFill>
              <a:latin typeface="Arial Rounded"/>
              <a:ea typeface="Arial Rounded"/>
              <a:cs typeface="Arial Rounded"/>
              <a:sym typeface="Arial Rounded"/>
            </a:endParaRPr>
          </a:p>
        </p:txBody>
      </p:sp>
      <p:pic>
        <p:nvPicPr>
          <p:cNvPr id="555" name="Google Shape;555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87845" y="1611167"/>
            <a:ext cx="1892675" cy="1839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56" name="Google Shape;556;p2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184547" y="3535244"/>
            <a:ext cx="695972" cy="11230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7" name="Google Shape;557;p2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713602" y="3605931"/>
            <a:ext cx="1220580" cy="11233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p30"/>
          <p:cNvSpPr txBox="1">
            <a:spLocks noGrp="1"/>
          </p:cNvSpPr>
          <p:nvPr>
            <p:ph type="body" idx="1"/>
          </p:nvPr>
        </p:nvSpPr>
        <p:spPr>
          <a:xfrm>
            <a:off x="336703" y="1192205"/>
            <a:ext cx="6099900" cy="483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s-CO" sz="2000" dirty="0">
                <a:latin typeface="Arial"/>
                <a:ea typeface="Arial"/>
                <a:cs typeface="Arial"/>
                <a:sym typeface="Arial"/>
              </a:rPr>
              <a:t>Se conformarán 3 mesas de trabajo así:</a:t>
            </a:r>
            <a:endParaRPr sz="20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3" name="Google Shape;563;p30"/>
          <p:cNvSpPr/>
          <p:nvPr/>
        </p:nvSpPr>
        <p:spPr>
          <a:xfrm>
            <a:off x="3055746" y="93438"/>
            <a:ext cx="37032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4400" b="1">
                <a:solidFill>
                  <a:schemeClr val="dk1"/>
                </a:solidFill>
                <a:latin typeface="Arial Rounded"/>
                <a:ea typeface="Arial Rounded"/>
                <a:cs typeface="Arial Rounded"/>
                <a:sym typeface="Arial Rounded"/>
              </a:rPr>
              <a:t>Metodología </a:t>
            </a:r>
            <a:endParaRPr/>
          </a:p>
        </p:txBody>
      </p:sp>
      <p:pic>
        <p:nvPicPr>
          <p:cNvPr id="564" name="Google Shape;564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428965" y="1606949"/>
            <a:ext cx="2378406" cy="1631051"/>
          </a:xfrm>
          <a:prstGeom prst="rect">
            <a:avLst/>
          </a:prstGeom>
          <a:noFill/>
          <a:ln>
            <a:noFill/>
          </a:ln>
        </p:spPr>
      </p:pic>
      <p:sp>
        <p:nvSpPr>
          <p:cNvPr id="565" name="Google Shape;565;p30"/>
          <p:cNvSpPr/>
          <p:nvPr/>
        </p:nvSpPr>
        <p:spPr>
          <a:xfrm>
            <a:off x="251011" y="2522106"/>
            <a:ext cx="5180525" cy="156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89535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-"/>
            </a:pPr>
            <a:r>
              <a:rPr lang="es-CO" sz="2400" b="1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Mesa 1. </a:t>
            </a:r>
            <a:r>
              <a:rPr lang="es-CO" sz="2400" dirty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Articulación con el </a:t>
            </a:r>
            <a:r>
              <a:rPr lang="es-CO" sz="2400" dirty="0" smtClean="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medio – Laboratorio Gastronómico</a:t>
            </a:r>
            <a:endParaRPr lang="es-CO" sz="2400" dirty="0">
              <a:solidFill>
                <a:srgbClr val="00B05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89535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-"/>
            </a:pPr>
            <a:endParaRPr sz="2400" dirty="0"/>
          </a:p>
          <a:p>
            <a:pPr marL="342900" marR="89535" indent="-342900" algn="just">
              <a:buClr>
                <a:schemeClr val="dk1"/>
              </a:buClr>
              <a:buSzPts val="2400"/>
              <a:buFont typeface="Arial"/>
              <a:buChar char="-"/>
            </a:pPr>
            <a:r>
              <a:rPr lang="es-CO" sz="2400" b="1" dirty="0">
                <a:solidFill>
                  <a:schemeClr val="accent2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Mesa 2. </a:t>
            </a:r>
            <a:r>
              <a:rPr lang="es-CO" sz="2400" dirty="0">
                <a:solidFill>
                  <a:schemeClr val="accent2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Vinculación y bienestar del </a:t>
            </a:r>
            <a:r>
              <a:rPr lang="es-CO" sz="2400" dirty="0" smtClean="0">
                <a:solidFill>
                  <a:schemeClr val="accent2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egresado – Salón 16A 101</a:t>
            </a:r>
            <a:endParaRPr lang="es-CO" sz="2400" dirty="0">
              <a:solidFill>
                <a:schemeClr val="accent2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89535" indent="-342900" algn="just">
              <a:buClr>
                <a:schemeClr val="dk1"/>
              </a:buClr>
              <a:buSzPts val="2400"/>
              <a:buFont typeface="Arial"/>
              <a:buChar char="-"/>
            </a:pPr>
            <a:endParaRPr lang="es-CO" sz="2400" dirty="0">
              <a:solidFill>
                <a:schemeClr val="dk1"/>
              </a:solidFill>
            </a:endParaRPr>
          </a:p>
          <a:p>
            <a:pPr marL="342900" marR="89535" indent="-342900" algn="just">
              <a:buClr>
                <a:schemeClr val="dk1"/>
              </a:buClr>
              <a:buSzPts val="2400"/>
              <a:buFont typeface="Arial"/>
              <a:buChar char="-"/>
            </a:pPr>
            <a:r>
              <a:rPr lang="es-CO" sz="2400" b="1" dirty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Mesa 3. </a:t>
            </a:r>
            <a:r>
              <a:rPr lang="es-CO" sz="2400" dirty="0">
                <a:solidFill>
                  <a:srgbClr val="7030A0"/>
                </a:solidFill>
              </a:rPr>
              <a:t>Empleabilidad y </a:t>
            </a:r>
            <a:r>
              <a:rPr lang="es-CO" sz="2400" dirty="0" smtClean="0">
                <a:solidFill>
                  <a:srgbClr val="7030A0"/>
                </a:solidFill>
              </a:rPr>
              <a:t>emprendimiento – Salón 16A 102</a:t>
            </a:r>
            <a:endParaRPr lang="es-CO" sz="2400" dirty="0">
              <a:solidFill>
                <a:srgbClr val="7030A0"/>
              </a:solidFill>
            </a:endParaRPr>
          </a:p>
        </p:txBody>
      </p:sp>
      <p:pic>
        <p:nvPicPr>
          <p:cNvPr id="567" name="Google Shape;567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56437" y="2179357"/>
            <a:ext cx="2378406" cy="1631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568" name="Google Shape;568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45640" y="4091706"/>
            <a:ext cx="2378406" cy="16310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p31"/>
          <p:cNvSpPr txBox="1">
            <a:spLocks noGrp="1"/>
          </p:cNvSpPr>
          <p:nvPr>
            <p:ph type="body" idx="1"/>
          </p:nvPr>
        </p:nvSpPr>
        <p:spPr>
          <a:xfrm>
            <a:off x="246697" y="1027471"/>
            <a:ext cx="11451900" cy="483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s-CO" sz="2000" dirty="0">
                <a:latin typeface="Arial"/>
                <a:ea typeface="Arial"/>
                <a:cs typeface="Arial"/>
                <a:sym typeface="Arial"/>
              </a:rPr>
              <a:t>Cada mesa contará con un moderador y un relator de la siguiente manera: </a:t>
            </a:r>
            <a:endParaRPr sz="20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4" name="Google Shape;574;p31"/>
          <p:cNvSpPr/>
          <p:nvPr/>
        </p:nvSpPr>
        <p:spPr>
          <a:xfrm>
            <a:off x="3648808" y="52128"/>
            <a:ext cx="37032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4400" b="1">
                <a:solidFill>
                  <a:schemeClr val="dk1"/>
                </a:solidFill>
                <a:latin typeface="Arial Rounded"/>
                <a:ea typeface="Arial Rounded"/>
                <a:cs typeface="Arial Rounded"/>
                <a:sym typeface="Arial Rounded"/>
              </a:rPr>
              <a:t>Metodología </a:t>
            </a:r>
            <a:endParaRPr/>
          </a:p>
        </p:txBody>
      </p:sp>
      <p:graphicFrame>
        <p:nvGraphicFramePr>
          <p:cNvPr id="575" name="Google Shape;575;p31"/>
          <p:cNvGraphicFramePr/>
          <p:nvPr>
            <p:extLst>
              <p:ext uri="{D42A27DB-BD31-4B8C-83A1-F6EECF244321}">
                <p14:modId xmlns:p14="http://schemas.microsoft.com/office/powerpoint/2010/main" val="773255577"/>
              </p:ext>
            </p:extLst>
          </p:nvPr>
        </p:nvGraphicFramePr>
        <p:xfrm>
          <a:off x="728084" y="1681072"/>
          <a:ext cx="10657091" cy="3632675"/>
        </p:xfrm>
        <a:graphic>
          <a:graphicData uri="http://schemas.openxmlformats.org/drawingml/2006/table">
            <a:tbl>
              <a:tblPr firstRow="1" bandRow="1">
                <a:noFill/>
                <a:tableStyleId>{51D51C46-0A9A-41C2-8C51-36139AD5C29F}</a:tableStyleId>
              </a:tblPr>
              <a:tblGrid>
                <a:gridCol w="35131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525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913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36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000" u="none" strike="noStrike" cap="none" dirty="0"/>
                        <a:t>Mesa </a:t>
                      </a:r>
                      <a:endParaRPr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000" u="none" strike="noStrike" cap="none"/>
                        <a:t>Moderador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000" u="none" strike="noStrike" cap="none" dirty="0"/>
                        <a:t>Relator</a:t>
                      </a:r>
                      <a:endParaRPr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36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r>
                        <a:rPr lang="es-CO" sz="20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1. Articulación con el medio</a:t>
                      </a:r>
                      <a:endParaRPr sz="200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r>
                        <a:rPr lang="es-CO" sz="20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Norma Ramírez Gutiérrez</a:t>
                      </a:r>
                      <a:endParaRPr dirty="0"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r>
                        <a:rPr lang="es-CO" sz="20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Luz Adriana Velásquez Henao</a:t>
                      </a:r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3675">
                <a:tc>
                  <a:txBody>
                    <a:bodyPr/>
                    <a:lstStyle/>
                    <a:p>
                      <a:pPr marL="0" marR="89535" indent="0" algn="just"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lang="es-CO" sz="20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2. </a:t>
                      </a:r>
                      <a:r>
                        <a:rPr lang="es-CO" sz="20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Vinculación y bienestar del egresado</a:t>
                      </a: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r>
                        <a:rPr lang="es-CO" sz="20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Délany Ramírez</a:t>
                      </a:r>
                      <a:r>
                        <a:rPr lang="es-CO" sz="2000" baseline="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del Rio</a:t>
                      </a:r>
                      <a:endParaRPr dirty="0"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0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Juan Camilo Valencia Vásquez </a:t>
                      </a:r>
                      <a:endParaRPr dirty="0"/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36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CO" sz="20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3. </a:t>
                      </a:r>
                      <a:r>
                        <a:rPr lang="es-CO" sz="20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Empleabilidad y emprendimiento</a:t>
                      </a: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r>
                        <a:rPr lang="es-CO" sz="20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Jaime Andrés Ramírez España</a:t>
                      </a: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2000"/>
                        <a:buFont typeface="Arial"/>
                        <a:buNone/>
                        <a:tabLst/>
                        <a:defRPr/>
                      </a:pPr>
                      <a:r>
                        <a:rPr lang="es-CO" sz="20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Oscar Freddy Gómez Galicia</a:t>
                      </a:r>
                      <a:endParaRPr lang="es-CO" sz="2000" dirty="0"/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36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sz="20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cs typeface="Arial"/>
                          <a:sym typeface="Arial"/>
                        </a:rPr>
                        <a:t>4. Plenaria de priorización de acciones comunes a intervenir</a:t>
                      </a:r>
                      <a:endParaRPr lang="es-CO" sz="2000" b="0" i="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CO" sz="20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Calibri"/>
                          <a:cs typeface="Arial"/>
                          <a:sym typeface="Calibri"/>
                        </a:rPr>
                        <a:t>Julián Andrés Valencia Quintero </a:t>
                      </a:r>
                      <a:endParaRPr lang="es-CO" sz="2000" b="0" i="0" u="none" strike="noStrike" cap="none" dirty="0">
                        <a:solidFill>
                          <a:schemeClr val="dk1"/>
                        </a:solidFill>
                        <a:latin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CO" sz="20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Calibri"/>
                          <a:cs typeface="Arial"/>
                          <a:sym typeface="Calibri"/>
                        </a:rPr>
                        <a:t>Viviana Marcela Carmona Arias</a:t>
                      </a:r>
                      <a:endParaRPr lang="es-CO" sz="2000" b="0" i="0" u="none" strike="noStrike" cap="none" dirty="0">
                        <a:solidFill>
                          <a:schemeClr val="dk1"/>
                        </a:solidFill>
                        <a:latin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3034424444"/>
                  </a:ext>
                </a:extLst>
              </a:tr>
            </a:tbl>
          </a:graphicData>
        </a:graphic>
      </p:graphicFrame>
      <p:sp>
        <p:nvSpPr>
          <p:cNvPr id="576" name="Google Shape;576;p31"/>
          <p:cNvSpPr/>
          <p:nvPr/>
        </p:nvSpPr>
        <p:spPr>
          <a:xfrm>
            <a:off x="3467347" y="5390105"/>
            <a:ext cx="5010600" cy="1138500"/>
          </a:xfrm>
          <a:prstGeom prst="roundRect">
            <a:avLst>
              <a:gd name="adj" fmla="val 16667"/>
            </a:avLst>
          </a:prstGeom>
          <a:solidFill>
            <a:srgbClr val="316756"/>
          </a:solidFill>
          <a:ln w="12700" cap="flat" cmpd="sng">
            <a:solidFill>
              <a:srgbClr val="55897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Julián Andrés Valencia 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Viviana Marcela Carmona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Julián Herrera</a:t>
            </a: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Transversales a todo el proceso</a:t>
            </a:r>
            <a:endParaRPr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034" y="0"/>
            <a:ext cx="9415221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p32"/>
          <p:cNvSpPr txBox="1">
            <a:spLocks noGrp="1"/>
          </p:cNvSpPr>
          <p:nvPr>
            <p:ph type="body" idx="1"/>
          </p:nvPr>
        </p:nvSpPr>
        <p:spPr>
          <a:xfrm>
            <a:off x="229126" y="1329043"/>
            <a:ext cx="11451900" cy="483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s-CO" sz="2000" dirty="0">
                <a:latin typeface="Arial"/>
                <a:ea typeface="Arial"/>
                <a:cs typeface="Arial"/>
                <a:sym typeface="Arial"/>
              </a:rPr>
              <a:t>Los insumos de partida fundamentales para la identificación y retroalimentación de acciones comunes son las apuestas identificadas por cada uno de los estamentos a abordar en las mesas:</a:t>
            </a:r>
            <a:endParaRPr dirty="0"/>
          </a:p>
          <a:p>
            <a:pPr marL="0" lvl="0" indent="0" algn="just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 dirty="0">
              <a:latin typeface="Arial"/>
              <a:ea typeface="Arial"/>
              <a:cs typeface="Arial"/>
              <a:sym typeface="Arial"/>
            </a:endParaRPr>
          </a:p>
          <a:p>
            <a:pPr marL="228600" lvl="0" indent="-228600" algn="just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-"/>
            </a:pPr>
            <a:r>
              <a:rPr lang="es-CO" sz="2000" dirty="0">
                <a:latin typeface="Arial"/>
                <a:ea typeface="Arial"/>
                <a:cs typeface="Arial"/>
                <a:sym typeface="Arial"/>
              </a:rPr>
              <a:t>Programas de Gobierno de Luis Fernando Gaviria, </a:t>
            </a:r>
            <a:endParaRPr dirty="0"/>
          </a:p>
          <a:p>
            <a:pPr marL="228600" lvl="0" indent="-228600" algn="just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-"/>
            </a:pPr>
            <a:r>
              <a:rPr lang="es-CO" sz="2000" dirty="0">
                <a:latin typeface="Arial"/>
                <a:ea typeface="Arial"/>
                <a:cs typeface="Arial"/>
                <a:sym typeface="Arial"/>
              </a:rPr>
              <a:t>Propuesta candidatos  Rectoría Alexander Molina y Carlos Alfonso Victoria</a:t>
            </a:r>
            <a:endParaRPr dirty="0"/>
          </a:p>
          <a:p>
            <a:pPr marL="228600" lvl="0" indent="-228600" algn="just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-"/>
            </a:pPr>
            <a:r>
              <a:rPr lang="es-CO" sz="2000" dirty="0">
                <a:latin typeface="Arial"/>
                <a:ea typeface="Arial"/>
                <a:cs typeface="Arial"/>
                <a:sym typeface="Arial"/>
              </a:rPr>
              <a:t>Propuestas de la representante de los egresados ante el CSU</a:t>
            </a:r>
            <a:endParaRPr dirty="0"/>
          </a:p>
          <a:p>
            <a:pPr marL="228600" lvl="0" indent="-228600" algn="just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-"/>
            </a:pPr>
            <a:r>
              <a:rPr lang="es-CO" sz="2000" dirty="0">
                <a:latin typeface="Arial"/>
                <a:ea typeface="Arial"/>
                <a:cs typeface="Arial"/>
                <a:sym typeface="Arial"/>
              </a:rPr>
              <a:t>Acciones propuestas desde los talleres realizados en las mesas de concertación con Facultades</a:t>
            </a:r>
            <a:endParaRPr sz="2000" dirty="0">
              <a:latin typeface="Arial"/>
              <a:ea typeface="Arial"/>
              <a:cs typeface="Arial"/>
              <a:sym typeface="Arial"/>
            </a:endParaRPr>
          </a:p>
          <a:p>
            <a:pPr marL="228600" lvl="0" indent="-101600" algn="just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endParaRPr sz="2000" dirty="0">
              <a:latin typeface="Arial"/>
              <a:ea typeface="Arial"/>
              <a:cs typeface="Arial"/>
              <a:sym typeface="Arial"/>
            </a:endParaRPr>
          </a:p>
          <a:p>
            <a:pPr marL="228600" lvl="0" indent="-101600" algn="just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endParaRPr sz="20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2" name="Google Shape;582;p32"/>
          <p:cNvSpPr/>
          <p:nvPr/>
        </p:nvSpPr>
        <p:spPr>
          <a:xfrm>
            <a:off x="3648808" y="52128"/>
            <a:ext cx="37032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4400" b="1">
                <a:solidFill>
                  <a:schemeClr val="dk1"/>
                </a:solidFill>
                <a:latin typeface="Arial Rounded"/>
                <a:ea typeface="Arial Rounded"/>
                <a:cs typeface="Arial Rounded"/>
                <a:sym typeface="Arial Rounded"/>
              </a:rPr>
              <a:t>Metodología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16"/>
          <p:cNvSpPr txBox="1">
            <a:spLocks noGrp="1"/>
          </p:cNvSpPr>
          <p:nvPr>
            <p:ph type="title"/>
          </p:nvPr>
        </p:nvSpPr>
        <p:spPr>
          <a:xfrm>
            <a:off x="838200" y="970384"/>
            <a:ext cx="10515600" cy="72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 Rounded"/>
              <a:buNone/>
            </a:pPr>
            <a:r>
              <a:rPr lang="es-CO" sz="4800" b="1">
                <a:solidFill>
                  <a:schemeClr val="dk1"/>
                </a:solidFill>
                <a:latin typeface="Arial Rounded"/>
                <a:ea typeface="Arial Rounded"/>
                <a:cs typeface="Arial Rounded"/>
                <a:sym typeface="Arial Rounded"/>
              </a:rPr>
              <a:t>RETO </a:t>
            </a:r>
            <a:endParaRPr/>
          </a:p>
        </p:txBody>
      </p:sp>
      <p:sp>
        <p:nvSpPr>
          <p:cNvPr id="4" name="Google Shape;300;p16"/>
          <p:cNvSpPr txBox="1"/>
          <p:nvPr/>
        </p:nvSpPr>
        <p:spPr>
          <a:xfrm>
            <a:off x="1222129" y="2264621"/>
            <a:ext cx="10219500" cy="353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Este proceso busca consolidar el Plan de Desarrollo Institucional 2020-2028, </a:t>
            </a:r>
            <a:r>
              <a:rPr lang="es-CO" sz="3200" b="1" i="1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integrando las visiones y compromisos de todos los estamentos. </a:t>
            </a:r>
            <a:endParaRPr dirty="0"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3200" b="1" i="1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200" b="1" i="1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participación activa y el consenso serán fundamentales </a:t>
            </a:r>
            <a:r>
              <a:rPr lang="es-CO" sz="3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para lograr una universidad más </a:t>
            </a:r>
            <a:r>
              <a:rPr lang="es-CO" sz="3200" b="1" i="1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inclusiva, eficiente y comprometida con su comunidad.</a:t>
            </a:r>
            <a:endParaRPr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38092" y="1138417"/>
            <a:ext cx="11487743" cy="860712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s-ES" b="1" u="sng" dirty="0">
                <a:latin typeface="Arial" panose="020B0604020202020204" pitchFamily="34" charset="0"/>
                <a:cs typeface="Arial" panose="020B0604020202020204" pitchFamily="34" charset="0"/>
              </a:rPr>
              <a:t>El ejercicio se desarrollará en tres momentos de participación: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055746" y="93438"/>
            <a:ext cx="37032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400" b="1" dirty="0">
                <a:latin typeface="Arial Rounded MT Bold" panose="020F0704030504030204" pitchFamily="34" charset="0"/>
                <a:ea typeface="+mj-ea"/>
                <a:cs typeface="+mj-cs"/>
              </a:rPr>
              <a:t>Metodología </a:t>
            </a:r>
          </a:p>
        </p:txBody>
      </p:sp>
      <p:sp>
        <p:nvSpPr>
          <p:cNvPr id="5" name="Rectángulo 4"/>
          <p:cNvSpPr/>
          <p:nvPr/>
        </p:nvSpPr>
        <p:spPr>
          <a:xfrm>
            <a:off x="869576" y="2325519"/>
            <a:ext cx="9762566" cy="1018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s-ES" sz="32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Momento 1.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Socialización y retroalimentación de acciones comunes a trabajar en el marco del estamento “Egresados”</a:t>
            </a:r>
            <a:endParaRPr lang="es-E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667435" y="3670587"/>
            <a:ext cx="10847295" cy="628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s-ES" sz="32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Momento 2.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Rotación y retroalimentación “Construir sobre lo construido” </a:t>
            </a:r>
            <a:endParaRPr lang="es-E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321858" y="4676786"/>
            <a:ext cx="10847295" cy="628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s-ES" sz="32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Momento 3.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Plenaria de priorización de acciones comunes a intervenir</a:t>
            </a:r>
            <a:endParaRPr lang="es-E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8724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71618" y="829098"/>
            <a:ext cx="8786885" cy="4466855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s-ES" sz="2400" b="1" u="sng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Momento 1. Socialización y retroalimentación de acciones comunes a intervenir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s-ES" sz="2400" b="1" i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“Pensando la Universidad desde la Facultad”</a:t>
            </a:r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Cada mesa desde la temática a abordar realizará una revisión y retroalimentación de “Las acciones comunes a intervenir” para mejorar la temática objeto de abordaje o cerrar brechas existentes”. 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El equipo de apoyo de la mesa retroalimentará o incorporará, acciones comunes a través de una herramienta tecnológica, con el fin de poder realizar de manera posterior un proceso de calificación en escala de importancia (priorización)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es-E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055746" y="93438"/>
            <a:ext cx="37032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400" b="1" dirty="0">
                <a:latin typeface="Arial Rounded MT Bold" panose="020F0704030504030204" pitchFamily="34" charset="0"/>
                <a:ea typeface="+mj-ea"/>
                <a:cs typeface="+mj-cs"/>
              </a:rPr>
              <a:t>Metodología </a:t>
            </a:r>
          </a:p>
        </p:txBody>
      </p:sp>
      <p:grpSp>
        <p:nvGrpSpPr>
          <p:cNvPr id="5" name="Google Shape;4455;p88">
            <a:extLst>
              <a:ext uri="{FF2B5EF4-FFF2-40B4-BE49-F238E27FC236}">
                <a16:creationId xmlns:a16="http://schemas.microsoft.com/office/drawing/2014/main" id="{45AD5308-E53E-4FDB-B48E-BBAF047064A1}"/>
              </a:ext>
            </a:extLst>
          </p:cNvPr>
          <p:cNvGrpSpPr/>
          <p:nvPr/>
        </p:nvGrpSpPr>
        <p:grpSpPr>
          <a:xfrm>
            <a:off x="9443851" y="2149712"/>
            <a:ext cx="1907018" cy="3996111"/>
            <a:chOff x="7122682" y="989127"/>
            <a:chExt cx="1565368" cy="3742681"/>
          </a:xfrm>
        </p:grpSpPr>
        <p:grpSp>
          <p:nvGrpSpPr>
            <p:cNvPr id="6" name="Google Shape;4456;p88">
              <a:extLst>
                <a:ext uri="{FF2B5EF4-FFF2-40B4-BE49-F238E27FC236}">
                  <a16:creationId xmlns:a16="http://schemas.microsoft.com/office/drawing/2014/main" id="{24BD4B17-DDC1-4751-B26B-8747378DB4FF}"/>
                </a:ext>
              </a:extLst>
            </p:cNvPr>
            <p:cNvGrpSpPr/>
            <p:nvPr/>
          </p:nvGrpSpPr>
          <p:grpSpPr>
            <a:xfrm>
              <a:off x="7122682" y="989127"/>
              <a:ext cx="1564125" cy="3742681"/>
              <a:chOff x="687475" y="1477100"/>
              <a:chExt cx="1634234" cy="3910848"/>
            </a:xfrm>
          </p:grpSpPr>
          <p:sp>
            <p:nvSpPr>
              <p:cNvPr id="8" name="Google Shape;4457;p88">
                <a:extLst>
                  <a:ext uri="{FF2B5EF4-FFF2-40B4-BE49-F238E27FC236}">
                    <a16:creationId xmlns:a16="http://schemas.microsoft.com/office/drawing/2014/main" id="{799E2682-0EE7-48D7-97FB-EA4CA70584EC}"/>
                  </a:ext>
                </a:extLst>
              </p:cNvPr>
              <p:cNvSpPr/>
              <p:nvPr/>
            </p:nvSpPr>
            <p:spPr>
              <a:xfrm>
                <a:off x="725237" y="1477100"/>
                <a:ext cx="554286" cy="588440"/>
              </a:xfrm>
              <a:custGeom>
                <a:avLst/>
                <a:gdLst/>
                <a:ahLst/>
                <a:cxnLst/>
                <a:rect l="l" t="t" r="r" b="b"/>
                <a:pathLst>
                  <a:path w="29196" h="30995" extrusionOk="0">
                    <a:moveTo>
                      <a:pt x="14756" y="0"/>
                    </a:moveTo>
                    <a:lnTo>
                      <a:pt x="14303" y="11"/>
                    </a:lnTo>
                    <a:lnTo>
                      <a:pt x="13861" y="32"/>
                    </a:lnTo>
                    <a:lnTo>
                      <a:pt x="13430" y="63"/>
                    </a:lnTo>
                    <a:lnTo>
                      <a:pt x="12988" y="105"/>
                    </a:lnTo>
                    <a:lnTo>
                      <a:pt x="12556" y="158"/>
                    </a:lnTo>
                    <a:lnTo>
                      <a:pt x="12135" y="232"/>
                    </a:lnTo>
                    <a:lnTo>
                      <a:pt x="11714" y="316"/>
                    </a:lnTo>
                    <a:lnTo>
                      <a:pt x="11293" y="400"/>
                    </a:lnTo>
                    <a:lnTo>
                      <a:pt x="10883" y="505"/>
                    </a:lnTo>
                    <a:lnTo>
                      <a:pt x="10483" y="621"/>
                    </a:lnTo>
                    <a:lnTo>
                      <a:pt x="10072" y="758"/>
                    </a:lnTo>
                    <a:lnTo>
                      <a:pt x="9683" y="895"/>
                    </a:lnTo>
                    <a:lnTo>
                      <a:pt x="9294" y="1042"/>
                    </a:lnTo>
                    <a:lnTo>
                      <a:pt x="8904" y="1200"/>
                    </a:lnTo>
                    <a:lnTo>
                      <a:pt x="8525" y="1368"/>
                    </a:lnTo>
                    <a:lnTo>
                      <a:pt x="8157" y="1558"/>
                    </a:lnTo>
                    <a:lnTo>
                      <a:pt x="7789" y="1747"/>
                    </a:lnTo>
                    <a:lnTo>
                      <a:pt x="7420" y="1947"/>
                    </a:lnTo>
                    <a:lnTo>
                      <a:pt x="7073" y="2157"/>
                    </a:lnTo>
                    <a:lnTo>
                      <a:pt x="6726" y="2378"/>
                    </a:lnTo>
                    <a:lnTo>
                      <a:pt x="6378" y="2610"/>
                    </a:lnTo>
                    <a:lnTo>
                      <a:pt x="6052" y="2852"/>
                    </a:lnTo>
                    <a:lnTo>
                      <a:pt x="5726" y="3094"/>
                    </a:lnTo>
                    <a:lnTo>
                      <a:pt x="5400" y="3357"/>
                    </a:lnTo>
                    <a:lnTo>
                      <a:pt x="5094" y="3620"/>
                    </a:lnTo>
                    <a:lnTo>
                      <a:pt x="4789" y="3894"/>
                    </a:lnTo>
                    <a:lnTo>
                      <a:pt x="4484" y="4178"/>
                    </a:lnTo>
                    <a:lnTo>
                      <a:pt x="4200" y="4473"/>
                    </a:lnTo>
                    <a:lnTo>
                      <a:pt x="3916" y="4768"/>
                    </a:lnTo>
                    <a:lnTo>
                      <a:pt x="3653" y="5073"/>
                    </a:lnTo>
                    <a:lnTo>
                      <a:pt x="3379" y="5388"/>
                    </a:lnTo>
                    <a:lnTo>
                      <a:pt x="3126" y="5715"/>
                    </a:lnTo>
                    <a:lnTo>
                      <a:pt x="2884" y="6041"/>
                    </a:lnTo>
                    <a:lnTo>
                      <a:pt x="2642" y="6378"/>
                    </a:lnTo>
                    <a:lnTo>
                      <a:pt x="2421" y="6725"/>
                    </a:lnTo>
                    <a:lnTo>
                      <a:pt x="2200" y="7072"/>
                    </a:lnTo>
                    <a:lnTo>
                      <a:pt x="1990" y="7430"/>
                    </a:lnTo>
                    <a:lnTo>
                      <a:pt x="1790" y="7799"/>
                    </a:lnTo>
                    <a:lnTo>
                      <a:pt x="1600" y="8167"/>
                    </a:lnTo>
                    <a:lnTo>
                      <a:pt x="1411" y="8546"/>
                    </a:lnTo>
                    <a:lnTo>
                      <a:pt x="1243" y="8925"/>
                    </a:lnTo>
                    <a:lnTo>
                      <a:pt x="1085" y="9314"/>
                    </a:lnTo>
                    <a:lnTo>
                      <a:pt x="937" y="9703"/>
                    </a:lnTo>
                    <a:lnTo>
                      <a:pt x="800" y="10103"/>
                    </a:lnTo>
                    <a:lnTo>
                      <a:pt x="664" y="10503"/>
                    </a:lnTo>
                    <a:lnTo>
                      <a:pt x="548" y="10914"/>
                    </a:lnTo>
                    <a:lnTo>
                      <a:pt x="443" y="11324"/>
                    </a:lnTo>
                    <a:lnTo>
                      <a:pt x="348" y="11745"/>
                    </a:lnTo>
                    <a:lnTo>
                      <a:pt x="264" y="12166"/>
                    </a:lnTo>
                    <a:lnTo>
                      <a:pt x="190" y="12598"/>
                    </a:lnTo>
                    <a:lnTo>
                      <a:pt x="127" y="13029"/>
                    </a:lnTo>
                    <a:lnTo>
                      <a:pt x="85" y="13461"/>
                    </a:lnTo>
                    <a:lnTo>
                      <a:pt x="43" y="13892"/>
                    </a:lnTo>
                    <a:lnTo>
                      <a:pt x="22" y="14334"/>
                    </a:lnTo>
                    <a:lnTo>
                      <a:pt x="1" y="14787"/>
                    </a:lnTo>
                    <a:lnTo>
                      <a:pt x="1" y="15229"/>
                    </a:lnTo>
                    <a:lnTo>
                      <a:pt x="22" y="15681"/>
                    </a:lnTo>
                    <a:lnTo>
                      <a:pt x="43" y="16134"/>
                    </a:lnTo>
                    <a:lnTo>
                      <a:pt x="85" y="16597"/>
                    </a:lnTo>
                    <a:lnTo>
                      <a:pt x="127" y="17049"/>
                    </a:lnTo>
                    <a:lnTo>
                      <a:pt x="201" y="17512"/>
                    </a:lnTo>
                    <a:lnTo>
                      <a:pt x="274" y="17976"/>
                    </a:lnTo>
                    <a:lnTo>
                      <a:pt x="369" y="18439"/>
                    </a:lnTo>
                    <a:lnTo>
                      <a:pt x="474" y="18912"/>
                    </a:lnTo>
                    <a:lnTo>
                      <a:pt x="611" y="19459"/>
                    </a:lnTo>
                    <a:lnTo>
                      <a:pt x="779" y="19996"/>
                    </a:lnTo>
                    <a:lnTo>
                      <a:pt x="969" y="20533"/>
                    </a:lnTo>
                    <a:lnTo>
                      <a:pt x="1169" y="21049"/>
                    </a:lnTo>
                    <a:lnTo>
                      <a:pt x="1400" y="21554"/>
                    </a:lnTo>
                    <a:lnTo>
                      <a:pt x="1642" y="22059"/>
                    </a:lnTo>
                    <a:lnTo>
                      <a:pt x="1906" y="22543"/>
                    </a:lnTo>
                    <a:lnTo>
                      <a:pt x="2190" y="23017"/>
                    </a:lnTo>
                    <a:lnTo>
                      <a:pt x="2484" y="23480"/>
                    </a:lnTo>
                    <a:lnTo>
                      <a:pt x="2800" y="23922"/>
                    </a:lnTo>
                    <a:lnTo>
                      <a:pt x="3137" y="24364"/>
                    </a:lnTo>
                    <a:lnTo>
                      <a:pt x="3484" y="24785"/>
                    </a:lnTo>
                    <a:lnTo>
                      <a:pt x="3842" y="25195"/>
                    </a:lnTo>
                    <a:lnTo>
                      <a:pt x="4221" y="25585"/>
                    </a:lnTo>
                    <a:lnTo>
                      <a:pt x="4621" y="25964"/>
                    </a:lnTo>
                    <a:lnTo>
                      <a:pt x="5021" y="26332"/>
                    </a:lnTo>
                    <a:lnTo>
                      <a:pt x="5442" y="26679"/>
                    </a:lnTo>
                    <a:lnTo>
                      <a:pt x="5884" y="27016"/>
                    </a:lnTo>
                    <a:lnTo>
                      <a:pt x="6326" y="27342"/>
                    </a:lnTo>
                    <a:lnTo>
                      <a:pt x="6789" y="27637"/>
                    </a:lnTo>
                    <a:lnTo>
                      <a:pt x="7252" y="27932"/>
                    </a:lnTo>
                    <a:lnTo>
                      <a:pt x="7736" y="28195"/>
                    </a:lnTo>
                    <a:lnTo>
                      <a:pt x="8231" y="28447"/>
                    </a:lnTo>
                    <a:lnTo>
                      <a:pt x="8725" y="28689"/>
                    </a:lnTo>
                    <a:lnTo>
                      <a:pt x="9241" y="28900"/>
                    </a:lnTo>
                    <a:lnTo>
                      <a:pt x="9757" y="29100"/>
                    </a:lnTo>
                    <a:lnTo>
                      <a:pt x="10293" y="29279"/>
                    </a:lnTo>
                    <a:lnTo>
                      <a:pt x="10830" y="29447"/>
                    </a:lnTo>
                    <a:lnTo>
                      <a:pt x="11367" y="29584"/>
                    </a:lnTo>
                    <a:lnTo>
                      <a:pt x="11925" y="29710"/>
                    </a:lnTo>
                    <a:lnTo>
                      <a:pt x="12482" y="29815"/>
                    </a:lnTo>
                    <a:lnTo>
                      <a:pt x="13040" y="29900"/>
                    </a:lnTo>
                    <a:lnTo>
                      <a:pt x="13524" y="29952"/>
                    </a:lnTo>
                    <a:lnTo>
                      <a:pt x="14009" y="29994"/>
                    </a:lnTo>
                    <a:lnTo>
                      <a:pt x="14472" y="30015"/>
                    </a:lnTo>
                    <a:lnTo>
                      <a:pt x="14935" y="30036"/>
                    </a:lnTo>
                    <a:lnTo>
                      <a:pt x="15398" y="30036"/>
                    </a:lnTo>
                    <a:lnTo>
                      <a:pt x="15840" y="30015"/>
                    </a:lnTo>
                    <a:lnTo>
                      <a:pt x="16282" y="29994"/>
                    </a:lnTo>
                    <a:lnTo>
                      <a:pt x="16724" y="29952"/>
                    </a:lnTo>
                    <a:lnTo>
                      <a:pt x="17145" y="29900"/>
                    </a:lnTo>
                    <a:lnTo>
                      <a:pt x="17576" y="29836"/>
                    </a:lnTo>
                    <a:lnTo>
                      <a:pt x="17987" y="29752"/>
                    </a:lnTo>
                    <a:lnTo>
                      <a:pt x="18397" y="29668"/>
                    </a:lnTo>
                    <a:lnTo>
                      <a:pt x="18797" y="29563"/>
                    </a:lnTo>
                    <a:lnTo>
                      <a:pt x="19197" y="29447"/>
                    </a:lnTo>
                    <a:lnTo>
                      <a:pt x="19586" y="29321"/>
                    </a:lnTo>
                    <a:lnTo>
                      <a:pt x="19976" y="29184"/>
                    </a:lnTo>
                    <a:lnTo>
                      <a:pt x="20355" y="29037"/>
                    </a:lnTo>
                    <a:lnTo>
                      <a:pt x="20734" y="28868"/>
                    </a:lnTo>
                    <a:lnTo>
                      <a:pt x="21091" y="28700"/>
                    </a:lnTo>
                    <a:lnTo>
                      <a:pt x="21460" y="28521"/>
                    </a:lnTo>
                    <a:lnTo>
                      <a:pt x="21818" y="28321"/>
                    </a:lnTo>
                    <a:lnTo>
                      <a:pt x="22165" y="28121"/>
                    </a:lnTo>
                    <a:lnTo>
                      <a:pt x="22512" y="27911"/>
                    </a:lnTo>
                    <a:lnTo>
                      <a:pt x="22849" y="27679"/>
                    </a:lnTo>
                    <a:lnTo>
                      <a:pt x="23186" y="27447"/>
                    </a:lnTo>
                    <a:lnTo>
                      <a:pt x="23512" y="27205"/>
                    </a:lnTo>
                    <a:lnTo>
                      <a:pt x="23838" y="26953"/>
                    </a:lnTo>
                    <a:lnTo>
                      <a:pt x="24154" y="26690"/>
                    </a:lnTo>
                    <a:lnTo>
                      <a:pt x="24470" y="26427"/>
                    </a:lnTo>
                    <a:lnTo>
                      <a:pt x="24775" y="26142"/>
                    </a:lnTo>
                    <a:lnTo>
                      <a:pt x="25080" y="25858"/>
                    </a:lnTo>
                    <a:lnTo>
                      <a:pt x="25375" y="25553"/>
                    </a:lnTo>
                    <a:lnTo>
                      <a:pt x="29195" y="30994"/>
                    </a:lnTo>
                    <a:lnTo>
                      <a:pt x="29195" y="13976"/>
                    </a:lnTo>
                    <a:lnTo>
                      <a:pt x="29195" y="13608"/>
                    </a:lnTo>
                    <a:lnTo>
                      <a:pt x="29174" y="13250"/>
                    </a:lnTo>
                    <a:lnTo>
                      <a:pt x="29153" y="12892"/>
                    </a:lnTo>
                    <a:lnTo>
                      <a:pt x="29121" y="12534"/>
                    </a:lnTo>
                    <a:lnTo>
                      <a:pt x="29079" y="12177"/>
                    </a:lnTo>
                    <a:lnTo>
                      <a:pt x="29027" y="11829"/>
                    </a:lnTo>
                    <a:lnTo>
                      <a:pt x="28974" y="11482"/>
                    </a:lnTo>
                    <a:lnTo>
                      <a:pt x="28900" y="11135"/>
                    </a:lnTo>
                    <a:lnTo>
                      <a:pt x="28827" y="10787"/>
                    </a:lnTo>
                    <a:lnTo>
                      <a:pt x="28743" y="10451"/>
                    </a:lnTo>
                    <a:lnTo>
                      <a:pt x="28648" y="10114"/>
                    </a:lnTo>
                    <a:lnTo>
                      <a:pt x="28543" y="9788"/>
                    </a:lnTo>
                    <a:lnTo>
                      <a:pt x="28437" y="9461"/>
                    </a:lnTo>
                    <a:lnTo>
                      <a:pt x="28322" y="9135"/>
                    </a:lnTo>
                    <a:lnTo>
                      <a:pt x="28195" y="8819"/>
                    </a:lnTo>
                    <a:lnTo>
                      <a:pt x="28058" y="8504"/>
                    </a:lnTo>
                    <a:lnTo>
                      <a:pt x="27911" y="8188"/>
                    </a:lnTo>
                    <a:lnTo>
                      <a:pt x="27764" y="7883"/>
                    </a:lnTo>
                    <a:lnTo>
                      <a:pt x="27606" y="7578"/>
                    </a:lnTo>
                    <a:lnTo>
                      <a:pt x="27448" y="7272"/>
                    </a:lnTo>
                    <a:lnTo>
                      <a:pt x="27280" y="6978"/>
                    </a:lnTo>
                    <a:lnTo>
                      <a:pt x="27101" y="6693"/>
                    </a:lnTo>
                    <a:lnTo>
                      <a:pt x="26911" y="6409"/>
                    </a:lnTo>
                    <a:lnTo>
                      <a:pt x="26722" y="6125"/>
                    </a:lnTo>
                    <a:lnTo>
                      <a:pt x="26522" y="5852"/>
                    </a:lnTo>
                    <a:lnTo>
                      <a:pt x="26322" y="5578"/>
                    </a:lnTo>
                    <a:lnTo>
                      <a:pt x="26101" y="5315"/>
                    </a:lnTo>
                    <a:lnTo>
                      <a:pt x="25890" y="5052"/>
                    </a:lnTo>
                    <a:lnTo>
                      <a:pt x="25659" y="4799"/>
                    </a:lnTo>
                    <a:lnTo>
                      <a:pt x="25438" y="4547"/>
                    </a:lnTo>
                    <a:lnTo>
                      <a:pt x="25196" y="4304"/>
                    </a:lnTo>
                    <a:lnTo>
                      <a:pt x="24954" y="4062"/>
                    </a:lnTo>
                    <a:lnTo>
                      <a:pt x="24701" y="3831"/>
                    </a:lnTo>
                    <a:lnTo>
                      <a:pt x="24449" y="3599"/>
                    </a:lnTo>
                    <a:lnTo>
                      <a:pt x="24196" y="3378"/>
                    </a:lnTo>
                    <a:lnTo>
                      <a:pt x="23922" y="3168"/>
                    </a:lnTo>
                    <a:lnTo>
                      <a:pt x="23659" y="2957"/>
                    </a:lnTo>
                    <a:lnTo>
                      <a:pt x="23375" y="2747"/>
                    </a:lnTo>
                    <a:lnTo>
                      <a:pt x="23102" y="2557"/>
                    </a:lnTo>
                    <a:lnTo>
                      <a:pt x="22817" y="2368"/>
                    </a:lnTo>
                    <a:lnTo>
                      <a:pt x="22523" y="2179"/>
                    </a:lnTo>
                    <a:lnTo>
                      <a:pt x="22228" y="2000"/>
                    </a:lnTo>
                    <a:lnTo>
                      <a:pt x="21923" y="1831"/>
                    </a:lnTo>
                    <a:lnTo>
                      <a:pt x="21618" y="1673"/>
                    </a:lnTo>
                    <a:lnTo>
                      <a:pt x="21312" y="1516"/>
                    </a:lnTo>
                    <a:lnTo>
                      <a:pt x="20997" y="1368"/>
                    </a:lnTo>
                    <a:lnTo>
                      <a:pt x="20681" y="1221"/>
                    </a:lnTo>
                    <a:lnTo>
                      <a:pt x="20365" y="1084"/>
                    </a:lnTo>
                    <a:lnTo>
                      <a:pt x="20039" y="958"/>
                    </a:lnTo>
                    <a:lnTo>
                      <a:pt x="19702" y="842"/>
                    </a:lnTo>
                    <a:lnTo>
                      <a:pt x="19376" y="726"/>
                    </a:lnTo>
                    <a:lnTo>
                      <a:pt x="19039" y="621"/>
                    </a:lnTo>
                    <a:lnTo>
                      <a:pt x="18692" y="526"/>
                    </a:lnTo>
                    <a:lnTo>
                      <a:pt x="18355" y="431"/>
                    </a:lnTo>
                    <a:lnTo>
                      <a:pt x="18008" y="358"/>
                    </a:lnTo>
                    <a:lnTo>
                      <a:pt x="17650" y="284"/>
                    </a:lnTo>
                    <a:lnTo>
                      <a:pt x="17303" y="221"/>
                    </a:lnTo>
                    <a:lnTo>
                      <a:pt x="16945" y="158"/>
                    </a:lnTo>
                    <a:lnTo>
                      <a:pt x="16587" y="116"/>
                    </a:lnTo>
                    <a:lnTo>
                      <a:pt x="16229" y="74"/>
                    </a:lnTo>
                    <a:lnTo>
                      <a:pt x="15861" y="42"/>
                    </a:lnTo>
                    <a:lnTo>
                      <a:pt x="15492" y="21"/>
                    </a:lnTo>
                    <a:lnTo>
                      <a:pt x="15124" y="11"/>
                    </a:lnTo>
                    <a:lnTo>
                      <a:pt x="147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Google Shape;4458;p88">
                <a:extLst>
                  <a:ext uri="{FF2B5EF4-FFF2-40B4-BE49-F238E27FC236}">
                    <a16:creationId xmlns:a16="http://schemas.microsoft.com/office/drawing/2014/main" id="{E8836F08-9B27-4E40-8018-966C15B89F94}"/>
                  </a:ext>
                </a:extLst>
              </p:cNvPr>
              <p:cNvSpPr/>
              <p:nvPr/>
            </p:nvSpPr>
            <p:spPr>
              <a:xfrm>
                <a:off x="868312" y="1599973"/>
                <a:ext cx="196020" cy="273555"/>
              </a:xfrm>
              <a:custGeom>
                <a:avLst/>
                <a:gdLst/>
                <a:ahLst/>
                <a:cxnLst/>
                <a:rect l="l" t="t" r="r" b="b"/>
                <a:pathLst>
                  <a:path w="10325" h="14409" extrusionOk="0">
                    <a:moveTo>
                      <a:pt x="3599" y="0"/>
                    </a:moveTo>
                    <a:lnTo>
                      <a:pt x="3463" y="22"/>
                    </a:lnTo>
                    <a:lnTo>
                      <a:pt x="3326" y="64"/>
                    </a:lnTo>
                    <a:lnTo>
                      <a:pt x="3189" y="106"/>
                    </a:lnTo>
                    <a:lnTo>
                      <a:pt x="3073" y="169"/>
                    </a:lnTo>
                    <a:lnTo>
                      <a:pt x="2957" y="243"/>
                    </a:lnTo>
                    <a:lnTo>
                      <a:pt x="2842" y="316"/>
                    </a:lnTo>
                    <a:lnTo>
                      <a:pt x="2747" y="411"/>
                    </a:lnTo>
                    <a:lnTo>
                      <a:pt x="2652" y="516"/>
                    </a:lnTo>
                    <a:lnTo>
                      <a:pt x="2568" y="621"/>
                    </a:lnTo>
                    <a:lnTo>
                      <a:pt x="2505" y="737"/>
                    </a:lnTo>
                    <a:lnTo>
                      <a:pt x="2442" y="863"/>
                    </a:lnTo>
                    <a:lnTo>
                      <a:pt x="2400" y="990"/>
                    </a:lnTo>
                    <a:lnTo>
                      <a:pt x="2358" y="1127"/>
                    </a:lnTo>
                    <a:lnTo>
                      <a:pt x="2336" y="1263"/>
                    </a:lnTo>
                    <a:lnTo>
                      <a:pt x="2336" y="1411"/>
                    </a:lnTo>
                    <a:lnTo>
                      <a:pt x="2336" y="1705"/>
                    </a:lnTo>
                    <a:lnTo>
                      <a:pt x="2336" y="1905"/>
                    </a:lnTo>
                    <a:lnTo>
                      <a:pt x="2347" y="2105"/>
                    </a:lnTo>
                    <a:lnTo>
                      <a:pt x="2358" y="2305"/>
                    </a:lnTo>
                    <a:lnTo>
                      <a:pt x="2389" y="2505"/>
                    </a:lnTo>
                    <a:lnTo>
                      <a:pt x="2410" y="2695"/>
                    </a:lnTo>
                    <a:lnTo>
                      <a:pt x="2452" y="2895"/>
                    </a:lnTo>
                    <a:lnTo>
                      <a:pt x="2494" y="3084"/>
                    </a:lnTo>
                    <a:lnTo>
                      <a:pt x="2536" y="3274"/>
                    </a:lnTo>
                    <a:lnTo>
                      <a:pt x="2600" y="3463"/>
                    </a:lnTo>
                    <a:lnTo>
                      <a:pt x="2652" y="3652"/>
                    </a:lnTo>
                    <a:lnTo>
                      <a:pt x="2726" y="3842"/>
                    </a:lnTo>
                    <a:lnTo>
                      <a:pt x="2800" y="4021"/>
                    </a:lnTo>
                    <a:lnTo>
                      <a:pt x="2873" y="4200"/>
                    </a:lnTo>
                    <a:lnTo>
                      <a:pt x="2957" y="4379"/>
                    </a:lnTo>
                    <a:lnTo>
                      <a:pt x="3052" y="4558"/>
                    </a:lnTo>
                    <a:lnTo>
                      <a:pt x="3147" y="4736"/>
                    </a:lnTo>
                    <a:lnTo>
                      <a:pt x="3442" y="5231"/>
                    </a:lnTo>
                    <a:lnTo>
                      <a:pt x="1852" y="5231"/>
                    </a:lnTo>
                    <a:lnTo>
                      <a:pt x="1663" y="5242"/>
                    </a:lnTo>
                    <a:lnTo>
                      <a:pt x="1484" y="5273"/>
                    </a:lnTo>
                    <a:lnTo>
                      <a:pt x="1305" y="5315"/>
                    </a:lnTo>
                    <a:lnTo>
                      <a:pt x="1137" y="5378"/>
                    </a:lnTo>
                    <a:lnTo>
                      <a:pt x="968" y="5452"/>
                    </a:lnTo>
                    <a:lnTo>
                      <a:pt x="821" y="5547"/>
                    </a:lnTo>
                    <a:lnTo>
                      <a:pt x="674" y="5652"/>
                    </a:lnTo>
                    <a:lnTo>
                      <a:pt x="547" y="5778"/>
                    </a:lnTo>
                    <a:lnTo>
                      <a:pt x="421" y="5905"/>
                    </a:lnTo>
                    <a:lnTo>
                      <a:pt x="316" y="6052"/>
                    </a:lnTo>
                    <a:lnTo>
                      <a:pt x="221" y="6199"/>
                    </a:lnTo>
                    <a:lnTo>
                      <a:pt x="147" y="6368"/>
                    </a:lnTo>
                    <a:lnTo>
                      <a:pt x="84" y="6536"/>
                    </a:lnTo>
                    <a:lnTo>
                      <a:pt x="42" y="6715"/>
                    </a:lnTo>
                    <a:lnTo>
                      <a:pt x="11" y="6894"/>
                    </a:lnTo>
                    <a:lnTo>
                      <a:pt x="0" y="7083"/>
                    </a:lnTo>
                    <a:lnTo>
                      <a:pt x="0" y="12556"/>
                    </a:lnTo>
                    <a:lnTo>
                      <a:pt x="11" y="12745"/>
                    </a:lnTo>
                    <a:lnTo>
                      <a:pt x="42" y="12924"/>
                    </a:lnTo>
                    <a:lnTo>
                      <a:pt x="84" y="13103"/>
                    </a:lnTo>
                    <a:lnTo>
                      <a:pt x="147" y="13282"/>
                    </a:lnTo>
                    <a:lnTo>
                      <a:pt x="221" y="13440"/>
                    </a:lnTo>
                    <a:lnTo>
                      <a:pt x="316" y="13587"/>
                    </a:lnTo>
                    <a:lnTo>
                      <a:pt x="421" y="13735"/>
                    </a:lnTo>
                    <a:lnTo>
                      <a:pt x="547" y="13861"/>
                    </a:lnTo>
                    <a:lnTo>
                      <a:pt x="674" y="13987"/>
                    </a:lnTo>
                    <a:lnTo>
                      <a:pt x="821" y="14093"/>
                    </a:lnTo>
                    <a:lnTo>
                      <a:pt x="968" y="14187"/>
                    </a:lnTo>
                    <a:lnTo>
                      <a:pt x="1137" y="14261"/>
                    </a:lnTo>
                    <a:lnTo>
                      <a:pt x="1305" y="14324"/>
                    </a:lnTo>
                    <a:lnTo>
                      <a:pt x="1484" y="14366"/>
                    </a:lnTo>
                    <a:lnTo>
                      <a:pt x="1663" y="14398"/>
                    </a:lnTo>
                    <a:lnTo>
                      <a:pt x="1852" y="14408"/>
                    </a:lnTo>
                    <a:lnTo>
                      <a:pt x="10324" y="14408"/>
                    </a:lnTo>
                    <a:lnTo>
                      <a:pt x="10324" y="4663"/>
                    </a:lnTo>
                    <a:lnTo>
                      <a:pt x="8798" y="4663"/>
                    </a:lnTo>
                    <a:lnTo>
                      <a:pt x="8588" y="4652"/>
                    </a:lnTo>
                    <a:lnTo>
                      <a:pt x="8377" y="4631"/>
                    </a:lnTo>
                    <a:lnTo>
                      <a:pt x="8167" y="4610"/>
                    </a:lnTo>
                    <a:lnTo>
                      <a:pt x="7967" y="4568"/>
                    </a:lnTo>
                    <a:lnTo>
                      <a:pt x="7767" y="4515"/>
                    </a:lnTo>
                    <a:lnTo>
                      <a:pt x="7567" y="4452"/>
                    </a:lnTo>
                    <a:lnTo>
                      <a:pt x="7367" y="4389"/>
                    </a:lnTo>
                    <a:lnTo>
                      <a:pt x="7178" y="4305"/>
                    </a:lnTo>
                    <a:lnTo>
                      <a:pt x="6999" y="4210"/>
                    </a:lnTo>
                    <a:lnTo>
                      <a:pt x="6820" y="4105"/>
                    </a:lnTo>
                    <a:lnTo>
                      <a:pt x="6641" y="4000"/>
                    </a:lnTo>
                    <a:lnTo>
                      <a:pt x="6473" y="3873"/>
                    </a:lnTo>
                    <a:lnTo>
                      <a:pt x="6315" y="3747"/>
                    </a:lnTo>
                    <a:lnTo>
                      <a:pt x="6157" y="3610"/>
                    </a:lnTo>
                    <a:lnTo>
                      <a:pt x="6009" y="3463"/>
                    </a:lnTo>
                    <a:lnTo>
                      <a:pt x="5862" y="3305"/>
                    </a:lnTo>
                    <a:lnTo>
                      <a:pt x="5704" y="3095"/>
                    </a:lnTo>
                    <a:lnTo>
                      <a:pt x="5567" y="2874"/>
                    </a:lnTo>
                    <a:lnTo>
                      <a:pt x="5441" y="2642"/>
                    </a:lnTo>
                    <a:lnTo>
                      <a:pt x="5346" y="2400"/>
                    </a:lnTo>
                    <a:lnTo>
                      <a:pt x="5262" y="2158"/>
                    </a:lnTo>
                    <a:lnTo>
                      <a:pt x="5199" y="1905"/>
                    </a:lnTo>
                    <a:lnTo>
                      <a:pt x="5167" y="1642"/>
                    </a:lnTo>
                    <a:lnTo>
                      <a:pt x="5157" y="1379"/>
                    </a:lnTo>
                    <a:lnTo>
                      <a:pt x="5146" y="1242"/>
                    </a:lnTo>
                    <a:lnTo>
                      <a:pt x="5125" y="1106"/>
                    </a:lnTo>
                    <a:lnTo>
                      <a:pt x="5083" y="969"/>
                    </a:lnTo>
                    <a:lnTo>
                      <a:pt x="5031" y="842"/>
                    </a:lnTo>
                    <a:lnTo>
                      <a:pt x="4978" y="716"/>
                    </a:lnTo>
                    <a:lnTo>
                      <a:pt x="4904" y="611"/>
                    </a:lnTo>
                    <a:lnTo>
                      <a:pt x="4820" y="495"/>
                    </a:lnTo>
                    <a:lnTo>
                      <a:pt x="4736" y="400"/>
                    </a:lnTo>
                    <a:lnTo>
                      <a:pt x="4631" y="316"/>
                    </a:lnTo>
                    <a:lnTo>
                      <a:pt x="4526" y="232"/>
                    </a:lnTo>
                    <a:lnTo>
                      <a:pt x="4410" y="169"/>
                    </a:lnTo>
                    <a:lnTo>
                      <a:pt x="4283" y="106"/>
                    </a:lnTo>
                    <a:lnTo>
                      <a:pt x="4157" y="64"/>
                    </a:lnTo>
                    <a:lnTo>
                      <a:pt x="4020" y="22"/>
                    </a:lnTo>
                    <a:lnTo>
                      <a:pt x="388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Google Shape;4459;p88">
                <a:extLst>
                  <a:ext uri="{FF2B5EF4-FFF2-40B4-BE49-F238E27FC236}">
                    <a16:creationId xmlns:a16="http://schemas.microsoft.com/office/drawing/2014/main" id="{1982F4F8-4375-4051-A98C-04247113C2BB}"/>
                  </a:ext>
                </a:extLst>
              </p:cNvPr>
              <p:cNvSpPr/>
              <p:nvPr/>
            </p:nvSpPr>
            <p:spPr>
              <a:xfrm>
                <a:off x="1052319" y="1675896"/>
                <a:ext cx="94336" cy="204620"/>
              </a:xfrm>
              <a:custGeom>
                <a:avLst/>
                <a:gdLst/>
                <a:ahLst/>
                <a:cxnLst/>
                <a:rect l="l" t="t" r="r" b="b"/>
                <a:pathLst>
                  <a:path w="4969" h="10778" extrusionOk="0">
                    <a:moveTo>
                      <a:pt x="1506" y="1"/>
                    </a:moveTo>
                    <a:lnTo>
                      <a:pt x="1359" y="11"/>
                    </a:lnTo>
                    <a:lnTo>
                      <a:pt x="1201" y="32"/>
                    </a:lnTo>
                    <a:lnTo>
                      <a:pt x="1064" y="74"/>
                    </a:lnTo>
                    <a:lnTo>
                      <a:pt x="917" y="127"/>
                    </a:lnTo>
                    <a:lnTo>
                      <a:pt x="790" y="190"/>
                    </a:lnTo>
                    <a:lnTo>
                      <a:pt x="664" y="264"/>
                    </a:lnTo>
                    <a:lnTo>
                      <a:pt x="548" y="348"/>
                    </a:lnTo>
                    <a:lnTo>
                      <a:pt x="443" y="443"/>
                    </a:lnTo>
                    <a:lnTo>
                      <a:pt x="338" y="559"/>
                    </a:lnTo>
                    <a:lnTo>
                      <a:pt x="254" y="674"/>
                    </a:lnTo>
                    <a:lnTo>
                      <a:pt x="180" y="801"/>
                    </a:lnTo>
                    <a:lnTo>
                      <a:pt x="117" y="927"/>
                    </a:lnTo>
                    <a:lnTo>
                      <a:pt x="64" y="1064"/>
                    </a:lnTo>
                    <a:lnTo>
                      <a:pt x="33" y="1211"/>
                    </a:lnTo>
                    <a:lnTo>
                      <a:pt x="1" y="1358"/>
                    </a:lnTo>
                    <a:lnTo>
                      <a:pt x="1" y="1516"/>
                    </a:lnTo>
                    <a:lnTo>
                      <a:pt x="1" y="9262"/>
                    </a:lnTo>
                    <a:lnTo>
                      <a:pt x="1" y="9420"/>
                    </a:lnTo>
                    <a:lnTo>
                      <a:pt x="33" y="9567"/>
                    </a:lnTo>
                    <a:lnTo>
                      <a:pt x="64" y="9715"/>
                    </a:lnTo>
                    <a:lnTo>
                      <a:pt x="117" y="9851"/>
                    </a:lnTo>
                    <a:lnTo>
                      <a:pt x="180" y="9988"/>
                    </a:lnTo>
                    <a:lnTo>
                      <a:pt x="254" y="10115"/>
                    </a:lnTo>
                    <a:lnTo>
                      <a:pt x="338" y="10230"/>
                    </a:lnTo>
                    <a:lnTo>
                      <a:pt x="443" y="10336"/>
                    </a:lnTo>
                    <a:lnTo>
                      <a:pt x="548" y="10430"/>
                    </a:lnTo>
                    <a:lnTo>
                      <a:pt x="664" y="10525"/>
                    </a:lnTo>
                    <a:lnTo>
                      <a:pt x="790" y="10599"/>
                    </a:lnTo>
                    <a:lnTo>
                      <a:pt x="917" y="10662"/>
                    </a:lnTo>
                    <a:lnTo>
                      <a:pt x="1064" y="10714"/>
                    </a:lnTo>
                    <a:lnTo>
                      <a:pt x="1201" y="10746"/>
                    </a:lnTo>
                    <a:lnTo>
                      <a:pt x="1359" y="10767"/>
                    </a:lnTo>
                    <a:lnTo>
                      <a:pt x="1506" y="10778"/>
                    </a:lnTo>
                    <a:lnTo>
                      <a:pt x="3453" y="10778"/>
                    </a:lnTo>
                    <a:lnTo>
                      <a:pt x="3611" y="10767"/>
                    </a:lnTo>
                    <a:lnTo>
                      <a:pt x="3758" y="10746"/>
                    </a:lnTo>
                    <a:lnTo>
                      <a:pt x="3905" y="10714"/>
                    </a:lnTo>
                    <a:lnTo>
                      <a:pt x="4042" y="10662"/>
                    </a:lnTo>
                    <a:lnTo>
                      <a:pt x="4179" y="10599"/>
                    </a:lnTo>
                    <a:lnTo>
                      <a:pt x="4305" y="10525"/>
                    </a:lnTo>
                    <a:lnTo>
                      <a:pt x="4421" y="10430"/>
                    </a:lnTo>
                    <a:lnTo>
                      <a:pt x="4526" y="10336"/>
                    </a:lnTo>
                    <a:lnTo>
                      <a:pt x="4621" y="10230"/>
                    </a:lnTo>
                    <a:lnTo>
                      <a:pt x="4716" y="10115"/>
                    </a:lnTo>
                    <a:lnTo>
                      <a:pt x="4790" y="9988"/>
                    </a:lnTo>
                    <a:lnTo>
                      <a:pt x="4853" y="9851"/>
                    </a:lnTo>
                    <a:lnTo>
                      <a:pt x="4905" y="9715"/>
                    </a:lnTo>
                    <a:lnTo>
                      <a:pt x="4937" y="9567"/>
                    </a:lnTo>
                    <a:lnTo>
                      <a:pt x="4958" y="9420"/>
                    </a:lnTo>
                    <a:lnTo>
                      <a:pt x="4968" y="9262"/>
                    </a:lnTo>
                    <a:lnTo>
                      <a:pt x="4968" y="1516"/>
                    </a:lnTo>
                    <a:lnTo>
                      <a:pt x="4958" y="1358"/>
                    </a:lnTo>
                    <a:lnTo>
                      <a:pt x="4937" y="1211"/>
                    </a:lnTo>
                    <a:lnTo>
                      <a:pt x="4905" y="1064"/>
                    </a:lnTo>
                    <a:lnTo>
                      <a:pt x="4853" y="927"/>
                    </a:lnTo>
                    <a:lnTo>
                      <a:pt x="4790" y="801"/>
                    </a:lnTo>
                    <a:lnTo>
                      <a:pt x="4716" y="674"/>
                    </a:lnTo>
                    <a:lnTo>
                      <a:pt x="4621" y="559"/>
                    </a:lnTo>
                    <a:lnTo>
                      <a:pt x="4526" y="443"/>
                    </a:lnTo>
                    <a:lnTo>
                      <a:pt x="4421" y="348"/>
                    </a:lnTo>
                    <a:lnTo>
                      <a:pt x="4305" y="264"/>
                    </a:lnTo>
                    <a:lnTo>
                      <a:pt x="4179" y="190"/>
                    </a:lnTo>
                    <a:lnTo>
                      <a:pt x="4042" y="127"/>
                    </a:lnTo>
                    <a:lnTo>
                      <a:pt x="3905" y="74"/>
                    </a:lnTo>
                    <a:lnTo>
                      <a:pt x="3758" y="32"/>
                    </a:lnTo>
                    <a:lnTo>
                      <a:pt x="3611" y="11"/>
                    </a:lnTo>
                    <a:lnTo>
                      <a:pt x="3453" y="1"/>
                    </a:lnTo>
                    <a:close/>
                  </a:path>
                </a:pathLst>
              </a:custGeom>
              <a:solidFill>
                <a:srgbClr val="4343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Google Shape;4460;p88">
                <a:extLst>
                  <a:ext uri="{FF2B5EF4-FFF2-40B4-BE49-F238E27FC236}">
                    <a16:creationId xmlns:a16="http://schemas.microsoft.com/office/drawing/2014/main" id="{7D660D05-B82A-425C-A1C6-E2C5EF28E408}"/>
                  </a:ext>
                </a:extLst>
              </p:cNvPr>
              <p:cNvSpPr/>
              <p:nvPr/>
            </p:nvSpPr>
            <p:spPr>
              <a:xfrm>
                <a:off x="1505502" y="3434604"/>
                <a:ext cx="382434" cy="1910954"/>
              </a:xfrm>
              <a:custGeom>
                <a:avLst/>
                <a:gdLst/>
                <a:ahLst/>
                <a:cxnLst/>
                <a:rect l="l" t="t" r="r" b="b"/>
                <a:pathLst>
                  <a:path w="20144" h="100656" extrusionOk="0">
                    <a:moveTo>
                      <a:pt x="10072" y="1"/>
                    </a:moveTo>
                    <a:lnTo>
                      <a:pt x="9588" y="32"/>
                    </a:lnTo>
                    <a:lnTo>
                      <a:pt x="9114" y="85"/>
                    </a:lnTo>
                    <a:lnTo>
                      <a:pt x="8630" y="159"/>
                    </a:lnTo>
                    <a:lnTo>
                      <a:pt x="8146" y="253"/>
                    </a:lnTo>
                    <a:lnTo>
                      <a:pt x="7672" y="380"/>
                    </a:lnTo>
                    <a:lnTo>
                      <a:pt x="7430" y="453"/>
                    </a:lnTo>
                    <a:lnTo>
                      <a:pt x="7199" y="527"/>
                    </a:lnTo>
                    <a:lnTo>
                      <a:pt x="6957" y="611"/>
                    </a:lnTo>
                    <a:lnTo>
                      <a:pt x="6725" y="706"/>
                    </a:lnTo>
                    <a:lnTo>
                      <a:pt x="6494" y="801"/>
                    </a:lnTo>
                    <a:lnTo>
                      <a:pt x="6262" y="906"/>
                    </a:lnTo>
                    <a:lnTo>
                      <a:pt x="6041" y="1011"/>
                    </a:lnTo>
                    <a:lnTo>
                      <a:pt x="5820" y="1127"/>
                    </a:lnTo>
                    <a:lnTo>
                      <a:pt x="5389" y="1359"/>
                    </a:lnTo>
                    <a:lnTo>
                      <a:pt x="4968" y="1622"/>
                    </a:lnTo>
                    <a:lnTo>
                      <a:pt x="4568" y="1895"/>
                    </a:lnTo>
                    <a:lnTo>
                      <a:pt x="4189" y="2190"/>
                    </a:lnTo>
                    <a:lnTo>
                      <a:pt x="3820" y="2506"/>
                    </a:lnTo>
                    <a:lnTo>
                      <a:pt x="3473" y="2832"/>
                    </a:lnTo>
                    <a:lnTo>
                      <a:pt x="3147" y="3169"/>
                    </a:lnTo>
                    <a:lnTo>
                      <a:pt x="2842" y="3527"/>
                    </a:lnTo>
                    <a:lnTo>
                      <a:pt x="2547" y="3905"/>
                    </a:lnTo>
                    <a:lnTo>
                      <a:pt x="2273" y="4284"/>
                    </a:lnTo>
                    <a:lnTo>
                      <a:pt x="2010" y="4684"/>
                    </a:lnTo>
                    <a:lnTo>
                      <a:pt x="1779" y="5084"/>
                    </a:lnTo>
                    <a:lnTo>
                      <a:pt x="1568" y="5505"/>
                    </a:lnTo>
                    <a:lnTo>
                      <a:pt x="1368" y="5926"/>
                    </a:lnTo>
                    <a:lnTo>
                      <a:pt x="1200" y="6368"/>
                    </a:lnTo>
                    <a:lnTo>
                      <a:pt x="1042" y="6810"/>
                    </a:lnTo>
                    <a:lnTo>
                      <a:pt x="905" y="7263"/>
                    </a:lnTo>
                    <a:lnTo>
                      <a:pt x="800" y="7715"/>
                    </a:lnTo>
                    <a:lnTo>
                      <a:pt x="705" y="8178"/>
                    </a:lnTo>
                    <a:lnTo>
                      <a:pt x="642" y="8652"/>
                    </a:lnTo>
                    <a:lnTo>
                      <a:pt x="600" y="9125"/>
                    </a:lnTo>
                    <a:lnTo>
                      <a:pt x="579" y="9599"/>
                    </a:lnTo>
                    <a:lnTo>
                      <a:pt x="579" y="10073"/>
                    </a:lnTo>
                    <a:lnTo>
                      <a:pt x="611" y="10557"/>
                    </a:lnTo>
                    <a:lnTo>
                      <a:pt x="653" y="11030"/>
                    </a:lnTo>
                    <a:lnTo>
                      <a:pt x="726" y="11515"/>
                    </a:lnTo>
                    <a:lnTo>
                      <a:pt x="832" y="11988"/>
                    </a:lnTo>
                    <a:lnTo>
                      <a:pt x="958" y="12472"/>
                    </a:lnTo>
                    <a:lnTo>
                      <a:pt x="1021" y="12704"/>
                    </a:lnTo>
                    <a:lnTo>
                      <a:pt x="1105" y="12946"/>
                    </a:lnTo>
                    <a:lnTo>
                      <a:pt x="1189" y="13177"/>
                    </a:lnTo>
                    <a:lnTo>
                      <a:pt x="1274" y="13419"/>
                    </a:lnTo>
                    <a:lnTo>
                      <a:pt x="1200" y="13104"/>
                    </a:lnTo>
                    <a:lnTo>
                      <a:pt x="1158" y="12862"/>
                    </a:lnTo>
                    <a:lnTo>
                      <a:pt x="1137" y="12693"/>
                    </a:lnTo>
                    <a:lnTo>
                      <a:pt x="1137" y="12577"/>
                    </a:lnTo>
                    <a:lnTo>
                      <a:pt x="1158" y="12504"/>
                    </a:lnTo>
                    <a:lnTo>
                      <a:pt x="1168" y="12483"/>
                    </a:lnTo>
                    <a:lnTo>
                      <a:pt x="1189" y="12462"/>
                    </a:lnTo>
                    <a:lnTo>
                      <a:pt x="1210" y="12451"/>
                    </a:lnTo>
                    <a:lnTo>
                      <a:pt x="1242" y="12462"/>
                    </a:lnTo>
                    <a:lnTo>
                      <a:pt x="1274" y="12483"/>
                    </a:lnTo>
                    <a:lnTo>
                      <a:pt x="1316" y="12525"/>
                    </a:lnTo>
                    <a:lnTo>
                      <a:pt x="1389" y="12641"/>
                    </a:lnTo>
                    <a:lnTo>
                      <a:pt x="1463" y="12809"/>
                    </a:lnTo>
                    <a:lnTo>
                      <a:pt x="1537" y="12998"/>
                    </a:lnTo>
                    <a:lnTo>
                      <a:pt x="1600" y="13219"/>
                    </a:lnTo>
                    <a:lnTo>
                      <a:pt x="1663" y="13451"/>
                    </a:lnTo>
                    <a:lnTo>
                      <a:pt x="1779" y="13967"/>
                    </a:lnTo>
                    <a:lnTo>
                      <a:pt x="1884" y="14524"/>
                    </a:lnTo>
                    <a:lnTo>
                      <a:pt x="1979" y="15114"/>
                    </a:lnTo>
                    <a:lnTo>
                      <a:pt x="2052" y="15724"/>
                    </a:lnTo>
                    <a:lnTo>
                      <a:pt x="2126" y="16356"/>
                    </a:lnTo>
                    <a:lnTo>
                      <a:pt x="2179" y="16998"/>
                    </a:lnTo>
                    <a:lnTo>
                      <a:pt x="2231" y="17650"/>
                    </a:lnTo>
                    <a:lnTo>
                      <a:pt x="2326" y="18976"/>
                    </a:lnTo>
                    <a:lnTo>
                      <a:pt x="2358" y="19660"/>
                    </a:lnTo>
                    <a:lnTo>
                      <a:pt x="2379" y="20334"/>
                    </a:lnTo>
                    <a:lnTo>
                      <a:pt x="2421" y="21713"/>
                    </a:lnTo>
                    <a:lnTo>
                      <a:pt x="2431" y="23091"/>
                    </a:lnTo>
                    <a:lnTo>
                      <a:pt x="2442" y="24491"/>
                    </a:lnTo>
                    <a:lnTo>
                      <a:pt x="2431" y="25891"/>
                    </a:lnTo>
                    <a:lnTo>
                      <a:pt x="2400" y="27301"/>
                    </a:lnTo>
                    <a:lnTo>
                      <a:pt x="2358" y="28711"/>
                    </a:lnTo>
                    <a:lnTo>
                      <a:pt x="2305" y="30132"/>
                    </a:lnTo>
                    <a:lnTo>
                      <a:pt x="2252" y="31553"/>
                    </a:lnTo>
                    <a:lnTo>
                      <a:pt x="2189" y="32974"/>
                    </a:lnTo>
                    <a:lnTo>
                      <a:pt x="2105" y="34394"/>
                    </a:lnTo>
                    <a:lnTo>
                      <a:pt x="1905" y="37236"/>
                    </a:lnTo>
                    <a:lnTo>
                      <a:pt x="1695" y="40088"/>
                    </a:lnTo>
                    <a:lnTo>
                      <a:pt x="1579" y="41509"/>
                    </a:lnTo>
                    <a:lnTo>
                      <a:pt x="1442" y="42930"/>
                    </a:lnTo>
                    <a:lnTo>
                      <a:pt x="853" y="48634"/>
                    </a:lnTo>
                    <a:lnTo>
                      <a:pt x="705" y="50055"/>
                    </a:lnTo>
                    <a:lnTo>
                      <a:pt x="621" y="50770"/>
                    </a:lnTo>
                    <a:lnTo>
                      <a:pt x="537" y="51475"/>
                    </a:lnTo>
                    <a:lnTo>
                      <a:pt x="442" y="52181"/>
                    </a:lnTo>
                    <a:lnTo>
                      <a:pt x="337" y="52886"/>
                    </a:lnTo>
                    <a:lnTo>
                      <a:pt x="221" y="53591"/>
                    </a:lnTo>
                    <a:lnTo>
                      <a:pt x="105" y="54285"/>
                    </a:lnTo>
                    <a:lnTo>
                      <a:pt x="53" y="54601"/>
                    </a:lnTo>
                    <a:lnTo>
                      <a:pt x="21" y="54759"/>
                    </a:lnTo>
                    <a:lnTo>
                      <a:pt x="11" y="54927"/>
                    </a:lnTo>
                    <a:lnTo>
                      <a:pt x="0" y="55106"/>
                    </a:lnTo>
                    <a:lnTo>
                      <a:pt x="11" y="55275"/>
                    </a:lnTo>
                    <a:lnTo>
                      <a:pt x="32" y="55959"/>
                    </a:lnTo>
                    <a:lnTo>
                      <a:pt x="53" y="56632"/>
                    </a:lnTo>
                    <a:lnTo>
                      <a:pt x="84" y="57990"/>
                    </a:lnTo>
                    <a:lnTo>
                      <a:pt x="95" y="59358"/>
                    </a:lnTo>
                    <a:lnTo>
                      <a:pt x="95" y="60716"/>
                    </a:lnTo>
                    <a:lnTo>
                      <a:pt x="21" y="66157"/>
                    </a:lnTo>
                    <a:lnTo>
                      <a:pt x="11" y="68883"/>
                    </a:lnTo>
                    <a:lnTo>
                      <a:pt x="32" y="70240"/>
                    </a:lnTo>
                    <a:lnTo>
                      <a:pt x="63" y="71598"/>
                    </a:lnTo>
                    <a:lnTo>
                      <a:pt x="116" y="72966"/>
                    </a:lnTo>
                    <a:lnTo>
                      <a:pt x="179" y="74324"/>
                    </a:lnTo>
                    <a:lnTo>
                      <a:pt x="263" y="75681"/>
                    </a:lnTo>
                    <a:lnTo>
                      <a:pt x="358" y="77039"/>
                    </a:lnTo>
                    <a:lnTo>
                      <a:pt x="558" y="79754"/>
                    </a:lnTo>
                    <a:lnTo>
                      <a:pt x="600" y="80438"/>
                    </a:lnTo>
                    <a:lnTo>
                      <a:pt x="663" y="81122"/>
                    </a:lnTo>
                    <a:lnTo>
                      <a:pt x="779" y="82480"/>
                    </a:lnTo>
                    <a:lnTo>
                      <a:pt x="1021" y="85195"/>
                    </a:lnTo>
                    <a:lnTo>
                      <a:pt x="1305" y="87911"/>
                    </a:lnTo>
                    <a:lnTo>
                      <a:pt x="1442" y="89268"/>
                    </a:lnTo>
                    <a:lnTo>
                      <a:pt x="1600" y="90626"/>
                    </a:lnTo>
                    <a:lnTo>
                      <a:pt x="1768" y="91984"/>
                    </a:lnTo>
                    <a:lnTo>
                      <a:pt x="1852" y="92668"/>
                    </a:lnTo>
                    <a:lnTo>
                      <a:pt x="1937" y="93352"/>
                    </a:lnTo>
                    <a:lnTo>
                      <a:pt x="2126" y="94709"/>
                    </a:lnTo>
                    <a:lnTo>
                      <a:pt x="2221" y="95383"/>
                    </a:lnTo>
                    <a:lnTo>
                      <a:pt x="2315" y="96067"/>
                    </a:lnTo>
                    <a:lnTo>
                      <a:pt x="2421" y="96741"/>
                    </a:lnTo>
                    <a:lnTo>
                      <a:pt x="2526" y="97425"/>
                    </a:lnTo>
                    <a:lnTo>
                      <a:pt x="2757" y="98782"/>
                    </a:lnTo>
                    <a:lnTo>
                      <a:pt x="2789" y="98951"/>
                    </a:lnTo>
                    <a:lnTo>
                      <a:pt x="2842" y="99119"/>
                    </a:lnTo>
                    <a:lnTo>
                      <a:pt x="2905" y="99287"/>
                    </a:lnTo>
                    <a:lnTo>
                      <a:pt x="2978" y="99445"/>
                    </a:lnTo>
                    <a:lnTo>
                      <a:pt x="3073" y="99603"/>
                    </a:lnTo>
                    <a:lnTo>
                      <a:pt x="3168" y="99740"/>
                    </a:lnTo>
                    <a:lnTo>
                      <a:pt x="3284" y="99877"/>
                    </a:lnTo>
                    <a:lnTo>
                      <a:pt x="3399" y="100014"/>
                    </a:lnTo>
                    <a:lnTo>
                      <a:pt x="3526" y="100129"/>
                    </a:lnTo>
                    <a:lnTo>
                      <a:pt x="3673" y="100235"/>
                    </a:lnTo>
                    <a:lnTo>
                      <a:pt x="3820" y="100329"/>
                    </a:lnTo>
                    <a:lnTo>
                      <a:pt x="3978" y="100424"/>
                    </a:lnTo>
                    <a:lnTo>
                      <a:pt x="4136" y="100498"/>
                    </a:lnTo>
                    <a:lnTo>
                      <a:pt x="4305" y="100561"/>
                    </a:lnTo>
                    <a:lnTo>
                      <a:pt x="4483" y="100603"/>
                    </a:lnTo>
                    <a:lnTo>
                      <a:pt x="4673" y="100635"/>
                    </a:lnTo>
                    <a:lnTo>
                      <a:pt x="4904" y="100656"/>
                    </a:lnTo>
                    <a:lnTo>
                      <a:pt x="5125" y="100656"/>
                    </a:lnTo>
                    <a:lnTo>
                      <a:pt x="5357" y="100635"/>
                    </a:lnTo>
                    <a:lnTo>
                      <a:pt x="5567" y="100582"/>
                    </a:lnTo>
                    <a:lnTo>
                      <a:pt x="5778" y="100519"/>
                    </a:lnTo>
                    <a:lnTo>
                      <a:pt x="5978" y="100435"/>
                    </a:lnTo>
                    <a:lnTo>
                      <a:pt x="6167" y="100329"/>
                    </a:lnTo>
                    <a:lnTo>
                      <a:pt x="6357" y="100203"/>
                    </a:lnTo>
                    <a:lnTo>
                      <a:pt x="6515" y="100066"/>
                    </a:lnTo>
                    <a:lnTo>
                      <a:pt x="6673" y="99908"/>
                    </a:lnTo>
                    <a:lnTo>
                      <a:pt x="6809" y="99740"/>
                    </a:lnTo>
                    <a:lnTo>
                      <a:pt x="6936" y="99561"/>
                    </a:lnTo>
                    <a:lnTo>
                      <a:pt x="7041" y="99361"/>
                    </a:lnTo>
                    <a:lnTo>
                      <a:pt x="7125" y="99161"/>
                    </a:lnTo>
                    <a:lnTo>
                      <a:pt x="7188" y="98940"/>
                    </a:lnTo>
                    <a:lnTo>
                      <a:pt x="7230" y="98709"/>
                    </a:lnTo>
                    <a:lnTo>
                      <a:pt x="7420" y="97351"/>
                    </a:lnTo>
                    <a:lnTo>
                      <a:pt x="7514" y="96667"/>
                    </a:lnTo>
                    <a:lnTo>
                      <a:pt x="7588" y="95983"/>
                    </a:lnTo>
                    <a:lnTo>
                      <a:pt x="7672" y="95309"/>
                    </a:lnTo>
                    <a:lnTo>
                      <a:pt x="7746" y="94625"/>
                    </a:lnTo>
                    <a:lnTo>
                      <a:pt x="7893" y="93257"/>
                    </a:lnTo>
                    <a:lnTo>
                      <a:pt x="7967" y="92583"/>
                    </a:lnTo>
                    <a:lnTo>
                      <a:pt x="8030" y="91899"/>
                    </a:lnTo>
                    <a:lnTo>
                      <a:pt x="8146" y="90531"/>
                    </a:lnTo>
                    <a:lnTo>
                      <a:pt x="8272" y="89174"/>
                    </a:lnTo>
                    <a:lnTo>
                      <a:pt x="8377" y="87805"/>
                    </a:lnTo>
                    <a:lnTo>
                      <a:pt x="8577" y="85090"/>
                    </a:lnTo>
                    <a:lnTo>
                      <a:pt x="8735" y="82364"/>
                    </a:lnTo>
                    <a:lnTo>
                      <a:pt x="8819" y="80996"/>
                    </a:lnTo>
                    <a:lnTo>
                      <a:pt x="8851" y="80323"/>
                    </a:lnTo>
                    <a:lnTo>
                      <a:pt x="8883" y="79639"/>
                    </a:lnTo>
                    <a:lnTo>
                      <a:pt x="8998" y="76913"/>
                    </a:lnTo>
                    <a:lnTo>
                      <a:pt x="9051" y="75555"/>
                    </a:lnTo>
                    <a:lnTo>
                      <a:pt x="9104" y="74197"/>
                    </a:lnTo>
                    <a:lnTo>
                      <a:pt x="9125" y="72829"/>
                    </a:lnTo>
                    <a:lnTo>
                      <a:pt x="9146" y="71472"/>
                    </a:lnTo>
                    <a:lnTo>
                      <a:pt x="9135" y="70114"/>
                    </a:lnTo>
                    <a:lnTo>
                      <a:pt x="9114" y="68746"/>
                    </a:lnTo>
                    <a:lnTo>
                      <a:pt x="9019" y="66031"/>
                    </a:lnTo>
                    <a:lnTo>
                      <a:pt x="8788" y="60589"/>
                    </a:lnTo>
                    <a:lnTo>
                      <a:pt x="8756" y="59232"/>
                    </a:lnTo>
                    <a:lnTo>
                      <a:pt x="8725" y="57874"/>
                    </a:lnTo>
                    <a:lnTo>
                      <a:pt x="8714" y="56506"/>
                    </a:lnTo>
                    <a:lnTo>
                      <a:pt x="8714" y="55832"/>
                    </a:lnTo>
                    <a:lnTo>
                      <a:pt x="8715" y="55777"/>
                    </a:lnTo>
                    <a:lnTo>
                      <a:pt x="8809" y="55422"/>
                    </a:lnTo>
                    <a:lnTo>
                      <a:pt x="8988" y="54717"/>
                    </a:lnTo>
                    <a:lnTo>
                      <a:pt x="9188" y="54022"/>
                    </a:lnTo>
                    <a:lnTo>
                      <a:pt x="9388" y="53317"/>
                    </a:lnTo>
                    <a:lnTo>
                      <a:pt x="10219" y="50528"/>
                    </a:lnTo>
                    <a:lnTo>
                      <a:pt x="11861" y="44940"/>
                    </a:lnTo>
                    <a:lnTo>
                      <a:pt x="13503" y="39320"/>
                    </a:lnTo>
                    <a:lnTo>
                      <a:pt x="15124" y="33679"/>
                    </a:lnTo>
                    <a:lnTo>
                      <a:pt x="15523" y="32258"/>
                    </a:lnTo>
                    <a:lnTo>
                      <a:pt x="15923" y="30827"/>
                    </a:lnTo>
                    <a:lnTo>
                      <a:pt x="16323" y="29395"/>
                    </a:lnTo>
                    <a:lnTo>
                      <a:pt x="16713" y="27954"/>
                    </a:lnTo>
                    <a:lnTo>
                      <a:pt x="17102" y="26512"/>
                    </a:lnTo>
                    <a:lnTo>
                      <a:pt x="17492" y="25059"/>
                    </a:lnTo>
                    <a:lnTo>
                      <a:pt x="17870" y="23586"/>
                    </a:lnTo>
                    <a:lnTo>
                      <a:pt x="18239" y="22102"/>
                    </a:lnTo>
                    <a:lnTo>
                      <a:pt x="18597" y="20597"/>
                    </a:lnTo>
                    <a:lnTo>
                      <a:pt x="18775" y="19839"/>
                    </a:lnTo>
                    <a:lnTo>
                      <a:pt x="18954" y="19071"/>
                    </a:lnTo>
                    <a:lnTo>
                      <a:pt x="19123" y="18292"/>
                    </a:lnTo>
                    <a:lnTo>
                      <a:pt x="19281" y="17503"/>
                    </a:lnTo>
                    <a:lnTo>
                      <a:pt x="19439" y="16692"/>
                    </a:lnTo>
                    <a:lnTo>
                      <a:pt x="19596" y="15872"/>
                    </a:lnTo>
                    <a:lnTo>
                      <a:pt x="19744" y="15019"/>
                    </a:lnTo>
                    <a:lnTo>
                      <a:pt x="19870" y="14135"/>
                    </a:lnTo>
                    <a:lnTo>
                      <a:pt x="19933" y="13683"/>
                    </a:lnTo>
                    <a:lnTo>
                      <a:pt x="19986" y="13209"/>
                    </a:lnTo>
                    <a:lnTo>
                      <a:pt x="20028" y="12725"/>
                    </a:lnTo>
                    <a:lnTo>
                      <a:pt x="20070" y="12230"/>
                    </a:lnTo>
                    <a:lnTo>
                      <a:pt x="20112" y="11704"/>
                    </a:lnTo>
                    <a:lnTo>
                      <a:pt x="20133" y="11146"/>
                    </a:lnTo>
                    <a:lnTo>
                      <a:pt x="20144" y="10546"/>
                    </a:lnTo>
                    <a:lnTo>
                      <a:pt x="20123" y="9904"/>
                    </a:lnTo>
                    <a:lnTo>
                      <a:pt x="20081" y="9189"/>
                    </a:lnTo>
                    <a:lnTo>
                      <a:pt x="20038" y="8799"/>
                    </a:lnTo>
                    <a:lnTo>
                      <a:pt x="19986" y="8368"/>
                    </a:lnTo>
                    <a:lnTo>
                      <a:pt x="19912" y="7905"/>
                    </a:lnTo>
                    <a:lnTo>
                      <a:pt x="19796" y="7378"/>
                    </a:lnTo>
                    <a:lnTo>
                      <a:pt x="19723" y="7105"/>
                    </a:lnTo>
                    <a:lnTo>
                      <a:pt x="19638" y="6800"/>
                    </a:lnTo>
                    <a:lnTo>
                      <a:pt x="19544" y="6484"/>
                    </a:lnTo>
                    <a:lnTo>
                      <a:pt x="19439" y="6147"/>
                    </a:lnTo>
                    <a:lnTo>
                      <a:pt x="19344" y="5916"/>
                    </a:lnTo>
                    <a:lnTo>
                      <a:pt x="19239" y="5684"/>
                    </a:lnTo>
                    <a:lnTo>
                      <a:pt x="19133" y="5463"/>
                    </a:lnTo>
                    <a:lnTo>
                      <a:pt x="19018" y="5242"/>
                    </a:lnTo>
                    <a:lnTo>
                      <a:pt x="18775" y="4811"/>
                    </a:lnTo>
                    <a:lnTo>
                      <a:pt x="18523" y="4400"/>
                    </a:lnTo>
                    <a:lnTo>
                      <a:pt x="18249" y="4000"/>
                    </a:lnTo>
                    <a:lnTo>
                      <a:pt x="17955" y="3611"/>
                    </a:lnTo>
                    <a:lnTo>
                      <a:pt x="17639" y="3253"/>
                    </a:lnTo>
                    <a:lnTo>
                      <a:pt x="17313" y="2906"/>
                    </a:lnTo>
                    <a:lnTo>
                      <a:pt x="16965" y="2569"/>
                    </a:lnTo>
                    <a:lnTo>
                      <a:pt x="16607" y="2264"/>
                    </a:lnTo>
                    <a:lnTo>
                      <a:pt x="16239" y="1969"/>
                    </a:lnTo>
                    <a:lnTo>
                      <a:pt x="15860" y="1695"/>
                    </a:lnTo>
                    <a:lnTo>
                      <a:pt x="15460" y="1443"/>
                    </a:lnTo>
                    <a:lnTo>
                      <a:pt x="15050" y="1201"/>
                    </a:lnTo>
                    <a:lnTo>
                      <a:pt x="14639" y="990"/>
                    </a:lnTo>
                    <a:lnTo>
                      <a:pt x="14208" y="790"/>
                    </a:lnTo>
                    <a:lnTo>
                      <a:pt x="13776" y="622"/>
                    </a:lnTo>
                    <a:lnTo>
                      <a:pt x="13334" y="464"/>
                    </a:lnTo>
                    <a:lnTo>
                      <a:pt x="12882" y="338"/>
                    </a:lnTo>
                    <a:lnTo>
                      <a:pt x="12419" y="222"/>
                    </a:lnTo>
                    <a:lnTo>
                      <a:pt x="11956" y="138"/>
                    </a:lnTo>
                    <a:lnTo>
                      <a:pt x="11493" y="64"/>
                    </a:lnTo>
                    <a:lnTo>
                      <a:pt x="11019" y="22"/>
                    </a:lnTo>
                    <a:lnTo>
                      <a:pt x="10545" y="1"/>
                    </a:lnTo>
                    <a:close/>
                  </a:path>
                </a:pathLst>
              </a:custGeom>
              <a:solidFill>
                <a:srgbClr val="E89A4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4461;p88">
                <a:extLst>
                  <a:ext uri="{FF2B5EF4-FFF2-40B4-BE49-F238E27FC236}">
                    <a16:creationId xmlns:a16="http://schemas.microsoft.com/office/drawing/2014/main" id="{294E0D41-5596-451E-9679-6D931345AEA0}"/>
                  </a:ext>
                </a:extLst>
              </p:cNvPr>
              <p:cNvSpPr/>
              <p:nvPr/>
            </p:nvSpPr>
            <p:spPr>
              <a:xfrm>
                <a:off x="1505502" y="3434604"/>
                <a:ext cx="382434" cy="1910954"/>
              </a:xfrm>
              <a:custGeom>
                <a:avLst/>
                <a:gdLst/>
                <a:ahLst/>
                <a:cxnLst/>
                <a:rect l="l" t="t" r="r" b="b"/>
                <a:pathLst>
                  <a:path w="20144" h="100656" fill="none" extrusionOk="0">
                    <a:moveTo>
                      <a:pt x="2757" y="98782"/>
                    </a:moveTo>
                    <a:lnTo>
                      <a:pt x="2757" y="98782"/>
                    </a:lnTo>
                    <a:lnTo>
                      <a:pt x="2526" y="97425"/>
                    </a:lnTo>
                    <a:lnTo>
                      <a:pt x="2421" y="96741"/>
                    </a:lnTo>
                    <a:lnTo>
                      <a:pt x="2315" y="96067"/>
                    </a:lnTo>
                    <a:lnTo>
                      <a:pt x="2315" y="96067"/>
                    </a:lnTo>
                    <a:lnTo>
                      <a:pt x="2221" y="95383"/>
                    </a:lnTo>
                    <a:lnTo>
                      <a:pt x="2126" y="94709"/>
                    </a:lnTo>
                    <a:lnTo>
                      <a:pt x="1937" y="93352"/>
                    </a:lnTo>
                    <a:lnTo>
                      <a:pt x="1937" y="93352"/>
                    </a:lnTo>
                    <a:lnTo>
                      <a:pt x="1852" y="92668"/>
                    </a:lnTo>
                    <a:lnTo>
                      <a:pt x="1768" y="91984"/>
                    </a:lnTo>
                    <a:lnTo>
                      <a:pt x="1600" y="90626"/>
                    </a:lnTo>
                    <a:lnTo>
                      <a:pt x="1600" y="90626"/>
                    </a:lnTo>
                    <a:lnTo>
                      <a:pt x="1442" y="89268"/>
                    </a:lnTo>
                    <a:lnTo>
                      <a:pt x="1305" y="87911"/>
                    </a:lnTo>
                    <a:lnTo>
                      <a:pt x="1021" y="85195"/>
                    </a:lnTo>
                    <a:lnTo>
                      <a:pt x="779" y="82480"/>
                    </a:lnTo>
                    <a:lnTo>
                      <a:pt x="779" y="82480"/>
                    </a:lnTo>
                    <a:lnTo>
                      <a:pt x="663" y="81122"/>
                    </a:lnTo>
                    <a:lnTo>
                      <a:pt x="600" y="80438"/>
                    </a:lnTo>
                    <a:lnTo>
                      <a:pt x="558" y="79754"/>
                    </a:lnTo>
                    <a:lnTo>
                      <a:pt x="358" y="77039"/>
                    </a:lnTo>
                    <a:lnTo>
                      <a:pt x="358" y="77039"/>
                    </a:lnTo>
                    <a:lnTo>
                      <a:pt x="263" y="75681"/>
                    </a:lnTo>
                    <a:lnTo>
                      <a:pt x="179" y="74324"/>
                    </a:lnTo>
                    <a:lnTo>
                      <a:pt x="116" y="72966"/>
                    </a:lnTo>
                    <a:lnTo>
                      <a:pt x="63" y="71598"/>
                    </a:lnTo>
                    <a:lnTo>
                      <a:pt x="63" y="71598"/>
                    </a:lnTo>
                    <a:lnTo>
                      <a:pt x="32" y="70240"/>
                    </a:lnTo>
                    <a:lnTo>
                      <a:pt x="11" y="68883"/>
                    </a:lnTo>
                    <a:lnTo>
                      <a:pt x="21" y="66157"/>
                    </a:lnTo>
                    <a:lnTo>
                      <a:pt x="95" y="60716"/>
                    </a:lnTo>
                    <a:lnTo>
                      <a:pt x="95" y="60716"/>
                    </a:lnTo>
                    <a:lnTo>
                      <a:pt x="95" y="59358"/>
                    </a:lnTo>
                    <a:lnTo>
                      <a:pt x="84" y="57990"/>
                    </a:lnTo>
                    <a:lnTo>
                      <a:pt x="53" y="56632"/>
                    </a:lnTo>
                    <a:lnTo>
                      <a:pt x="32" y="55959"/>
                    </a:lnTo>
                    <a:lnTo>
                      <a:pt x="11" y="55275"/>
                    </a:lnTo>
                    <a:lnTo>
                      <a:pt x="11" y="55275"/>
                    </a:lnTo>
                    <a:lnTo>
                      <a:pt x="0" y="55106"/>
                    </a:lnTo>
                    <a:lnTo>
                      <a:pt x="11" y="54927"/>
                    </a:lnTo>
                    <a:lnTo>
                      <a:pt x="21" y="54759"/>
                    </a:lnTo>
                    <a:lnTo>
                      <a:pt x="53" y="54601"/>
                    </a:lnTo>
                    <a:lnTo>
                      <a:pt x="105" y="54285"/>
                    </a:lnTo>
                    <a:lnTo>
                      <a:pt x="105" y="54285"/>
                    </a:lnTo>
                    <a:lnTo>
                      <a:pt x="221" y="53591"/>
                    </a:lnTo>
                    <a:lnTo>
                      <a:pt x="337" y="52886"/>
                    </a:lnTo>
                    <a:lnTo>
                      <a:pt x="442" y="52181"/>
                    </a:lnTo>
                    <a:lnTo>
                      <a:pt x="537" y="51475"/>
                    </a:lnTo>
                    <a:lnTo>
                      <a:pt x="537" y="51475"/>
                    </a:lnTo>
                    <a:lnTo>
                      <a:pt x="621" y="50770"/>
                    </a:lnTo>
                    <a:lnTo>
                      <a:pt x="705" y="50055"/>
                    </a:lnTo>
                    <a:lnTo>
                      <a:pt x="853" y="48634"/>
                    </a:lnTo>
                    <a:lnTo>
                      <a:pt x="1442" y="42930"/>
                    </a:lnTo>
                    <a:lnTo>
                      <a:pt x="1442" y="42930"/>
                    </a:lnTo>
                    <a:lnTo>
                      <a:pt x="1579" y="41509"/>
                    </a:lnTo>
                    <a:lnTo>
                      <a:pt x="1695" y="40088"/>
                    </a:lnTo>
                    <a:lnTo>
                      <a:pt x="1905" y="37236"/>
                    </a:lnTo>
                    <a:lnTo>
                      <a:pt x="1905" y="37236"/>
                    </a:lnTo>
                    <a:lnTo>
                      <a:pt x="2105" y="34394"/>
                    </a:lnTo>
                    <a:lnTo>
                      <a:pt x="2189" y="32974"/>
                    </a:lnTo>
                    <a:lnTo>
                      <a:pt x="2252" y="31553"/>
                    </a:lnTo>
                    <a:lnTo>
                      <a:pt x="2252" y="31553"/>
                    </a:lnTo>
                    <a:lnTo>
                      <a:pt x="2305" y="30132"/>
                    </a:lnTo>
                    <a:lnTo>
                      <a:pt x="2358" y="28711"/>
                    </a:lnTo>
                    <a:lnTo>
                      <a:pt x="2400" y="27301"/>
                    </a:lnTo>
                    <a:lnTo>
                      <a:pt x="2431" y="25891"/>
                    </a:lnTo>
                    <a:lnTo>
                      <a:pt x="2431" y="25891"/>
                    </a:lnTo>
                    <a:lnTo>
                      <a:pt x="2442" y="24491"/>
                    </a:lnTo>
                    <a:lnTo>
                      <a:pt x="2431" y="23091"/>
                    </a:lnTo>
                    <a:lnTo>
                      <a:pt x="2421" y="21713"/>
                    </a:lnTo>
                    <a:lnTo>
                      <a:pt x="2379" y="20334"/>
                    </a:lnTo>
                    <a:lnTo>
                      <a:pt x="2379" y="20334"/>
                    </a:lnTo>
                    <a:lnTo>
                      <a:pt x="2358" y="19660"/>
                    </a:lnTo>
                    <a:lnTo>
                      <a:pt x="2326" y="18976"/>
                    </a:lnTo>
                    <a:lnTo>
                      <a:pt x="2231" y="17650"/>
                    </a:lnTo>
                    <a:lnTo>
                      <a:pt x="2231" y="17650"/>
                    </a:lnTo>
                    <a:lnTo>
                      <a:pt x="2179" y="16998"/>
                    </a:lnTo>
                    <a:lnTo>
                      <a:pt x="2126" y="16356"/>
                    </a:lnTo>
                    <a:lnTo>
                      <a:pt x="2052" y="15724"/>
                    </a:lnTo>
                    <a:lnTo>
                      <a:pt x="1979" y="15114"/>
                    </a:lnTo>
                    <a:lnTo>
                      <a:pt x="1979" y="15114"/>
                    </a:lnTo>
                    <a:lnTo>
                      <a:pt x="1884" y="14524"/>
                    </a:lnTo>
                    <a:lnTo>
                      <a:pt x="1779" y="13967"/>
                    </a:lnTo>
                    <a:lnTo>
                      <a:pt x="1663" y="13451"/>
                    </a:lnTo>
                    <a:lnTo>
                      <a:pt x="1600" y="13219"/>
                    </a:lnTo>
                    <a:lnTo>
                      <a:pt x="1537" y="12998"/>
                    </a:lnTo>
                    <a:lnTo>
                      <a:pt x="1537" y="12998"/>
                    </a:lnTo>
                    <a:lnTo>
                      <a:pt x="1463" y="12809"/>
                    </a:lnTo>
                    <a:lnTo>
                      <a:pt x="1389" y="12641"/>
                    </a:lnTo>
                    <a:lnTo>
                      <a:pt x="1316" y="12525"/>
                    </a:lnTo>
                    <a:lnTo>
                      <a:pt x="1274" y="12483"/>
                    </a:lnTo>
                    <a:lnTo>
                      <a:pt x="1242" y="12462"/>
                    </a:lnTo>
                    <a:lnTo>
                      <a:pt x="1242" y="12462"/>
                    </a:lnTo>
                    <a:lnTo>
                      <a:pt x="1210" y="12451"/>
                    </a:lnTo>
                    <a:lnTo>
                      <a:pt x="1189" y="12462"/>
                    </a:lnTo>
                    <a:lnTo>
                      <a:pt x="1168" y="12483"/>
                    </a:lnTo>
                    <a:lnTo>
                      <a:pt x="1158" y="12504"/>
                    </a:lnTo>
                    <a:lnTo>
                      <a:pt x="1137" y="12577"/>
                    </a:lnTo>
                    <a:lnTo>
                      <a:pt x="1137" y="12693"/>
                    </a:lnTo>
                    <a:lnTo>
                      <a:pt x="1158" y="12862"/>
                    </a:lnTo>
                    <a:lnTo>
                      <a:pt x="1200" y="13104"/>
                    </a:lnTo>
                    <a:lnTo>
                      <a:pt x="1274" y="13419"/>
                    </a:lnTo>
                    <a:lnTo>
                      <a:pt x="1274" y="13419"/>
                    </a:lnTo>
                    <a:lnTo>
                      <a:pt x="1189" y="13177"/>
                    </a:lnTo>
                    <a:lnTo>
                      <a:pt x="1105" y="12946"/>
                    </a:lnTo>
                    <a:lnTo>
                      <a:pt x="1021" y="12704"/>
                    </a:lnTo>
                    <a:lnTo>
                      <a:pt x="958" y="12472"/>
                    </a:lnTo>
                    <a:lnTo>
                      <a:pt x="832" y="11988"/>
                    </a:lnTo>
                    <a:lnTo>
                      <a:pt x="726" y="11515"/>
                    </a:lnTo>
                    <a:lnTo>
                      <a:pt x="653" y="11030"/>
                    </a:lnTo>
                    <a:lnTo>
                      <a:pt x="611" y="10557"/>
                    </a:lnTo>
                    <a:lnTo>
                      <a:pt x="579" y="10073"/>
                    </a:lnTo>
                    <a:lnTo>
                      <a:pt x="579" y="9599"/>
                    </a:lnTo>
                    <a:lnTo>
                      <a:pt x="600" y="9125"/>
                    </a:lnTo>
                    <a:lnTo>
                      <a:pt x="642" y="8652"/>
                    </a:lnTo>
                    <a:lnTo>
                      <a:pt x="705" y="8178"/>
                    </a:lnTo>
                    <a:lnTo>
                      <a:pt x="800" y="7715"/>
                    </a:lnTo>
                    <a:lnTo>
                      <a:pt x="905" y="7263"/>
                    </a:lnTo>
                    <a:lnTo>
                      <a:pt x="1042" y="6810"/>
                    </a:lnTo>
                    <a:lnTo>
                      <a:pt x="1200" y="6368"/>
                    </a:lnTo>
                    <a:lnTo>
                      <a:pt x="1368" y="5926"/>
                    </a:lnTo>
                    <a:lnTo>
                      <a:pt x="1568" y="5505"/>
                    </a:lnTo>
                    <a:lnTo>
                      <a:pt x="1779" y="5084"/>
                    </a:lnTo>
                    <a:lnTo>
                      <a:pt x="2010" y="4684"/>
                    </a:lnTo>
                    <a:lnTo>
                      <a:pt x="2273" y="4284"/>
                    </a:lnTo>
                    <a:lnTo>
                      <a:pt x="2547" y="3905"/>
                    </a:lnTo>
                    <a:lnTo>
                      <a:pt x="2842" y="3527"/>
                    </a:lnTo>
                    <a:lnTo>
                      <a:pt x="3147" y="3169"/>
                    </a:lnTo>
                    <a:lnTo>
                      <a:pt x="3473" y="2832"/>
                    </a:lnTo>
                    <a:lnTo>
                      <a:pt x="3820" y="2506"/>
                    </a:lnTo>
                    <a:lnTo>
                      <a:pt x="4189" y="2190"/>
                    </a:lnTo>
                    <a:lnTo>
                      <a:pt x="4568" y="1895"/>
                    </a:lnTo>
                    <a:lnTo>
                      <a:pt x="4968" y="1622"/>
                    </a:lnTo>
                    <a:lnTo>
                      <a:pt x="5389" y="1359"/>
                    </a:lnTo>
                    <a:lnTo>
                      <a:pt x="5820" y="1127"/>
                    </a:lnTo>
                    <a:lnTo>
                      <a:pt x="6041" y="1011"/>
                    </a:lnTo>
                    <a:lnTo>
                      <a:pt x="6262" y="906"/>
                    </a:lnTo>
                    <a:lnTo>
                      <a:pt x="6494" y="801"/>
                    </a:lnTo>
                    <a:lnTo>
                      <a:pt x="6725" y="706"/>
                    </a:lnTo>
                    <a:lnTo>
                      <a:pt x="6725" y="706"/>
                    </a:lnTo>
                    <a:lnTo>
                      <a:pt x="6957" y="611"/>
                    </a:lnTo>
                    <a:lnTo>
                      <a:pt x="7199" y="527"/>
                    </a:lnTo>
                    <a:lnTo>
                      <a:pt x="7430" y="453"/>
                    </a:lnTo>
                    <a:lnTo>
                      <a:pt x="7672" y="380"/>
                    </a:lnTo>
                    <a:lnTo>
                      <a:pt x="8146" y="253"/>
                    </a:lnTo>
                    <a:lnTo>
                      <a:pt x="8630" y="159"/>
                    </a:lnTo>
                    <a:lnTo>
                      <a:pt x="9114" y="85"/>
                    </a:lnTo>
                    <a:lnTo>
                      <a:pt x="9588" y="32"/>
                    </a:lnTo>
                    <a:lnTo>
                      <a:pt x="10072" y="1"/>
                    </a:lnTo>
                    <a:lnTo>
                      <a:pt x="10545" y="1"/>
                    </a:lnTo>
                    <a:lnTo>
                      <a:pt x="11019" y="22"/>
                    </a:lnTo>
                    <a:lnTo>
                      <a:pt x="11493" y="64"/>
                    </a:lnTo>
                    <a:lnTo>
                      <a:pt x="11956" y="138"/>
                    </a:lnTo>
                    <a:lnTo>
                      <a:pt x="12419" y="222"/>
                    </a:lnTo>
                    <a:lnTo>
                      <a:pt x="12882" y="338"/>
                    </a:lnTo>
                    <a:lnTo>
                      <a:pt x="13334" y="464"/>
                    </a:lnTo>
                    <a:lnTo>
                      <a:pt x="13776" y="622"/>
                    </a:lnTo>
                    <a:lnTo>
                      <a:pt x="14208" y="790"/>
                    </a:lnTo>
                    <a:lnTo>
                      <a:pt x="14639" y="990"/>
                    </a:lnTo>
                    <a:lnTo>
                      <a:pt x="15050" y="1201"/>
                    </a:lnTo>
                    <a:lnTo>
                      <a:pt x="15460" y="1443"/>
                    </a:lnTo>
                    <a:lnTo>
                      <a:pt x="15860" y="1695"/>
                    </a:lnTo>
                    <a:lnTo>
                      <a:pt x="16239" y="1969"/>
                    </a:lnTo>
                    <a:lnTo>
                      <a:pt x="16607" y="2264"/>
                    </a:lnTo>
                    <a:lnTo>
                      <a:pt x="16965" y="2569"/>
                    </a:lnTo>
                    <a:lnTo>
                      <a:pt x="17313" y="2906"/>
                    </a:lnTo>
                    <a:lnTo>
                      <a:pt x="17639" y="3253"/>
                    </a:lnTo>
                    <a:lnTo>
                      <a:pt x="17955" y="3611"/>
                    </a:lnTo>
                    <a:lnTo>
                      <a:pt x="18249" y="4000"/>
                    </a:lnTo>
                    <a:lnTo>
                      <a:pt x="18523" y="4400"/>
                    </a:lnTo>
                    <a:lnTo>
                      <a:pt x="18775" y="4811"/>
                    </a:lnTo>
                    <a:lnTo>
                      <a:pt x="19018" y="5242"/>
                    </a:lnTo>
                    <a:lnTo>
                      <a:pt x="19133" y="5463"/>
                    </a:lnTo>
                    <a:lnTo>
                      <a:pt x="19239" y="5684"/>
                    </a:lnTo>
                    <a:lnTo>
                      <a:pt x="19344" y="5916"/>
                    </a:lnTo>
                    <a:lnTo>
                      <a:pt x="19439" y="6147"/>
                    </a:lnTo>
                    <a:lnTo>
                      <a:pt x="19439" y="6147"/>
                    </a:lnTo>
                    <a:lnTo>
                      <a:pt x="19544" y="6484"/>
                    </a:lnTo>
                    <a:lnTo>
                      <a:pt x="19638" y="6800"/>
                    </a:lnTo>
                    <a:lnTo>
                      <a:pt x="19723" y="7105"/>
                    </a:lnTo>
                    <a:lnTo>
                      <a:pt x="19796" y="7378"/>
                    </a:lnTo>
                    <a:lnTo>
                      <a:pt x="19912" y="7905"/>
                    </a:lnTo>
                    <a:lnTo>
                      <a:pt x="19986" y="8368"/>
                    </a:lnTo>
                    <a:lnTo>
                      <a:pt x="20038" y="8799"/>
                    </a:lnTo>
                    <a:lnTo>
                      <a:pt x="20081" y="9189"/>
                    </a:lnTo>
                    <a:lnTo>
                      <a:pt x="20123" y="9904"/>
                    </a:lnTo>
                    <a:lnTo>
                      <a:pt x="20123" y="9904"/>
                    </a:lnTo>
                    <a:lnTo>
                      <a:pt x="20144" y="10546"/>
                    </a:lnTo>
                    <a:lnTo>
                      <a:pt x="20133" y="11146"/>
                    </a:lnTo>
                    <a:lnTo>
                      <a:pt x="20112" y="11704"/>
                    </a:lnTo>
                    <a:lnTo>
                      <a:pt x="20070" y="12230"/>
                    </a:lnTo>
                    <a:lnTo>
                      <a:pt x="20070" y="12230"/>
                    </a:lnTo>
                    <a:lnTo>
                      <a:pt x="20028" y="12725"/>
                    </a:lnTo>
                    <a:lnTo>
                      <a:pt x="19986" y="13209"/>
                    </a:lnTo>
                    <a:lnTo>
                      <a:pt x="19933" y="13683"/>
                    </a:lnTo>
                    <a:lnTo>
                      <a:pt x="19870" y="14135"/>
                    </a:lnTo>
                    <a:lnTo>
                      <a:pt x="19744" y="15019"/>
                    </a:lnTo>
                    <a:lnTo>
                      <a:pt x="19596" y="15872"/>
                    </a:lnTo>
                    <a:lnTo>
                      <a:pt x="19596" y="15872"/>
                    </a:lnTo>
                    <a:lnTo>
                      <a:pt x="19439" y="16692"/>
                    </a:lnTo>
                    <a:lnTo>
                      <a:pt x="19281" y="17503"/>
                    </a:lnTo>
                    <a:lnTo>
                      <a:pt x="19123" y="18292"/>
                    </a:lnTo>
                    <a:lnTo>
                      <a:pt x="18954" y="19071"/>
                    </a:lnTo>
                    <a:lnTo>
                      <a:pt x="18954" y="19071"/>
                    </a:lnTo>
                    <a:lnTo>
                      <a:pt x="18775" y="19839"/>
                    </a:lnTo>
                    <a:lnTo>
                      <a:pt x="18597" y="20597"/>
                    </a:lnTo>
                    <a:lnTo>
                      <a:pt x="18239" y="22102"/>
                    </a:lnTo>
                    <a:lnTo>
                      <a:pt x="18239" y="22102"/>
                    </a:lnTo>
                    <a:lnTo>
                      <a:pt x="17870" y="23586"/>
                    </a:lnTo>
                    <a:lnTo>
                      <a:pt x="17492" y="25059"/>
                    </a:lnTo>
                    <a:lnTo>
                      <a:pt x="17102" y="26512"/>
                    </a:lnTo>
                    <a:lnTo>
                      <a:pt x="16713" y="27954"/>
                    </a:lnTo>
                    <a:lnTo>
                      <a:pt x="16713" y="27954"/>
                    </a:lnTo>
                    <a:lnTo>
                      <a:pt x="16323" y="29395"/>
                    </a:lnTo>
                    <a:lnTo>
                      <a:pt x="15923" y="30827"/>
                    </a:lnTo>
                    <a:lnTo>
                      <a:pt x="15523" y="32258"/>
                    </a:lnTo>
                    <a:lnTo>
                      <a:pt x="15124" y="33679"/>
                    </a:lnTo>
                    <a:lnTo>
                      <a:pt x="13503" y="39320"/>
                    </a:lnTo>
                    <a:lnTo>
                      <a:pt x="11861" y="44940"/>
                    </a:lnTo>
                    <a:lnTo>
                      <a:pt x="10219" y="50528"/>
                    </a:lnTo>
                    <a:lnTo>
                      <a:pt x="9388" y="53317"/>
                    </a:lnTo>
                    <a:lnTo>
                      <a:pt x="9388" y="53317"/>
                    </a:lnTo>
                    <a:lnTo>
                      <a:pt x="9188" y="54022"/>
                    </a:lnTo>
                    <a:lnTo>
                      <a:pt x="8988" y="54717"/>
                    </a:lnTo>
                    <a:lnTo>
                      <a:pt x="8809" y="55422"/>
                    </a:lnTo>
                    <a:lnTo>
                      <a:pt x="8620" y="56138"/>
                    </a:lnTo>
                    <a:lnTo>
                      <a:pt x="8725" y="55148"/>
                    </a:lnTo>
                    <a:lnTo>
                      <a:pt x="8725" y="55148"/>
                    </a:lnTo>
                    <a:lnTo>
                      <a:pt x="8714" y="55832"/>
                    </a:lnTo>
                    <a:lnTo>
                      <a:pt x="8714" y="56506"/>
                    </a:lnTo>
                    <a:lnTo>
                      <a:pt x="8725" y="57874"/>
                    </a:lnTo>
                    <a:lnTo>
                      <a:pt x="8756" y="59232"/>
                    </a:lnTo>
                    <a:lnTo>
                      <a:pt x="8788" y="60589"/>
                    </a:lnTo>
                    <a:lnTo>
                      <a:pt x="9019" y="66031"/>
                    </a:lnTo>
                    <a:lnTo>
                      <a:pt x="9114" y="68746"/>
                    </a:lnTo>
                    <a:lnTo>
                      <a:pt x="9114" y="68746"/>
                    </a:lnTo>
                    <a:lnTo>
                      <a:pt x="9135" y="70114"/>
                    </a:lnTo>
                    <a:lnTo>
                      <a:pt x="9146" y="71472"/>
                    </a:lnTo>
                    <a:lnTo>
                      <a:pt x="9146" y="71472"/>
                    </a:lnTo>
                    <a:lnTo>
                      <a:pt x="9125" y="72829"/>
                    </a:lnTo>
                    <a:lnTo>
                      <a:pt x="9104" y="74197"/>
                    </a:lnTo>
                    <a:lnTo>
                      <a:pt x="9051" y="75555"/>
                    </a:lnTo>
                    <a:lnTo>
                      <a:pt x="8998" y="76913"/>
                    </a:lnTo>
                    <a:lnTo>
                      <a:pt x="8883" y="79639"/>
                    </a:lnTo>
                    <a:lnTo>
                      <a:pt x="8883" y="79639"/>
                    </a:lnTo>
                    <a:lnTo>
                      <a:pt x="8851" y="80323"/>
                    </a:lnTo>
                    <a:lnTo>
                      <a:pt x="8819" y="80996"/>
                    </a:lnTo>
                    <a:lnTo>
                      <a:pt x="8735" y="82364"/>
                    </a:lnTo>
                    <a:lnTo>
                      <a:pt x="8577" y="85090"/>
                    </a:lnTo>
                    <a:lnTo>
                      <a:pt x="8377" y="87805"/>
                    </a:lnTo>
                    <a:lnTo>
                      <a:pt x="8377" y="87805"/>
                    </a:lnTo>
                    <a:lnTo>
                      <a:pt x="8272" y="89174"/>
                    </a:lnTo>
                    <a:lnTo>
                      <a:pt x="8146" y="90531"/>
                    </a:lnTo>
                    <a:lnTo>
                      <a:pt x="8146" y="90531"/>
                    </a:lnTo>
                    <a:lnTo>
                      <a:pt x="8030" y="91899"/>
                    </a:lnTo>
                    <a:lnTo>
                      <a:pt x="7967" y="92583"/>
                    </a:lnTo>
                    <a:lnTo>
                      <a:pt x="7893" y="93257"/>
                    </a:lnTo>
                    <a:lnTo>
                      <a:pt x="7893" y="93257"/>
                    </a:lnTo>
                    <a:lnTo>
                      <a:pt x="7746" y="94625"/>
                    </a:lnTo>
                    <a:lnTo>
                      <a:pt x="7672" y="95309"/>
                    </a:lnTo>
                    <a:lnTo>
                      <a:pt x="7588" y="95983"/>
                    </a:lnTo>
                    <a:lnTo>
                      <a:pt x="7588" y="95983"/>
                    </a:lnTo>
                    <a:lnTo>
                      <a:pt x="7514" y="96667"/>
                    </a:lnTo>
                    <a:lnTo>
                      <a:pt x="7420" y="97351"/>
                    </a:lnTo>
                    <a:lnTo>
                      <a:pt x="7230" y="98709"/>
                    </a:lnTo>
                    <a:lnTo>
                      <a:pt x="7230" y="98709"/>
                    </a:lnTo>
                    <a:lnTo>
                      <a:pt x="7188" y="98940"/>
                    </a:lnTo>
                    <a:lnTo>
                      <a:pt x="7125" y="99161"/>
                    </a:lnTo>
                    <a:lnTo>
                      <a:pt x="7041" y="99361"/>
                    </a:lnTo>
                    <a:lnTo>
                      <a:pt x="6936" y="99561"/>
                    </a:lnTo>
                    <a:lnTo>
                      <a:pt x="6809" y="99740"/>
                    </a:lnTo>
                    <a:lnTo>
                      <a:pt x="6673" y="99908"/>
                    </a:lnTo>
                    <a:lnTo>
                      <a:pt x="6515" y="100066"/>
                    </a:lnTo>
                    <a:lnTo>
                      <a:pt x="6357" y="100203"/>
                    </a:lnTo>
                    <a:lnTo>
                      <a:pt x="6167" y="100329"/>
                    </a:lnTo>
                    <a:lnTo>
                      <a:pt x="5978" y="100435"/>
                    </a:lnTo>
                    <a:lnTo>
                      <a:pt x="5778" y="100519"/>
                    </a:lnTo>
                    <a:lnTo>
                      <a:pt x="5567" y="100582"/>
                    </a:lnTo>
                    <a:lnTo>
                      <a:pt x="5357" y="100635"/>
                    </a:lnTo>
                    <a:lnTo>
                      <a:pt x="5125" y="100656"/>
                    </a:lnTo>
                    <a:lnTo>
                      <a:pt x="4904" y="100656"/>
                    </a:lnTo>
                    <a:lnTo>
                      <a:pt x="4673" y="100635"/>
                    </a:lnTo>
                    <a:lnTo>
                      <a:pt x="4673" y="100635"/>
                    </a:lnTo>
                    <a:lnTo>
                      <a:pt x="4483" y="100603"/>
                    </a:lnTo>
                    <a:lnTo>
                      <a:pt x="4305" y="100561"/>
                    </a:lnTo>
                    <a:lnTo>
                      <a:pt x="4136" y="100498"/>
                    </a:lnTo>
                    <a:lnTo>
                      <a:pt x="3978" y="100424"/>
                    </a:lnTo>
                    <a:lnTo>
                      <a:pt x="3820" y="100329"/>
                    </a:lnTo>
                    <a:lnTo>
                      <a:pt x="3673" y="100235"/>
                    </a:lnTo>
                    <a:lnTo>
                      <a:pt x="3526" y="100129"/>
                    </a:lnTo>
                    <a:lnTo>
                      <a:pt x="3399" y="100014"/>
                    </a:lnTo>
                    <a:lnTo>
                      <a:pt x="3284" y="99877"/>
                    </a:lnTo>
                    <a:lnTo>
                      <a:pt x="3168" y="99740"/>
                    </a:lnTo>
                    <a:lnTo>
                      <a:pt x="3073" y="99603"/>
                    </a:lnTo>
                    <a:lnTo>
                      <a:pt x="2978" y="99445"/>
                    </a:lnTo>
                    <a:lnTo>
                      <a:pt x="2905" y="99287"/>
                    </a:lnTo>
                    <a:lnTo>
                      <a:pt x="2842" y="99119"/>
                    </a:lnTo>
                    <a:lnTo>
                      <a:pt x="2789" y="98951"/>
                    </a:lnTo>
                    <a:lnTo>
                      <a:pt x="2757" y="98782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4462;p88">
                <a:extLst>
                  <a:ext uri="{FF2B5EF4-FFF2-40B4-BE49-F238E27FC236}">
                    <a16:creationId xmlns:a16="http://schemas.microsoft.com/office/drawing/2014/main" id="{672A4EB5-2AAF-4DB5-B0D3-DB08844505DF}"/>
                  </a:ext>
                </a:extLst>
              </p:cNvPr>
              <p:cNvSpPr/>
              <p:nvPr/>
            </p:nvSpPr>
            <p:spPr>
              <a:xfrm>
                <a:off x="1378014" y="5214899"/>
                <a:ext cx="277940" cy="173048"/>
              </a:xfrm>
              <a:custGeom>
                <a:avLst/>
                <a:gdLst/>
                <a:ahLst/>
                <a:cxnLst/>
                <a:rect l="l" t="t" r="r" b="b"/>
                <a:pathLst>
                  <a:path w="14640" h="9115" extrusionOk="0">
                    <a:moveTo>
                      <a:pt x="9104" y="1"/>
                    </a:moveTo>
                    <a:lnTo>
                      <a:pt x="9052" y="306"/>
                    </a:lnTo>
                    <a:lnTo>
                      <a:pt x="8978" y="601"/>
                    </a:lnTo>
                    <a:lnTo>
                      <a:pt x="8894" y="895"/>
                    </a:lnTo>
                    <a:lnTo>
                      <a:pt x="8788" y="1190"/>
                    </a:lnTo>
                    <a:lnTo>
                      <a:pt x="8673" y="1485"/>
                    </a:lnTo>
                    <a:lnTo>
                      <a:pt x="8546" y="1769"/>
                    </a:lnTo>
                    <a:lnTo>
                      <a:pt x="8399" y="2053"/>
                    </a:lnTo>
                    <a:lnTo>
                      <a:pt x="8252" y="2337"/>
                    </a:lnTo>
                    <a:lnTo>
                      <a:pt x="8083" y="2611"/>
                    </a:lnTo>
                    <a:lnTo>
                      <a:pt x="7904" y="2884"/>
                    </a:lnTo>
                    <a:lnTo>
                      <a:pt x="7715" y="3147"/>
                    </a:lnTo>
                    <a:lnTo>
                      <a:pt x="7515" y="3411"/>
                    </a:lnTo>
                    <a:lnTo>
                      <a:pt x="7304" y="3663"/>
                    </a:lnTo>
                    <a:lnTo>
                      <a:pt x="7094" y="3905"/>
                    </a:lnTo>
                    <a:lnTo>
                      <a:pt x="6862" y="4147"/>
                    </a:lnTo>
                    <a:lnTo>
                      <a:pt x="6631" y="4379"/>
                    </a:lnTo>
                    <a:lnTo>
                      <a:pt x="6378" y="4600"/>
                    </a:lnTo>
                    <a:lnTo>
                      <a:pt x="6136" y="4810"/>
                    </a:lnTo>
                    <a:lnTo>
                      <a:pt x="5873" y="5010"/>
                    </a:lnTo>
                    <a:lnTo>
                      <a:pt x="5610" y="5200"/>
                    </a:lnTo>
                    <a:lnTo>
                      <a:pt x="5347" y="5379"/>
                    </a:lnTo>
                    <a:lnTo>
                      <a:pt x="5063" y="5547"/>
                    </a:lnTo>
                    <a:lnTo>
                      <a:pt x="4789" y="5705"/>
                    </a:lnTo>
                    <a:lnTo>
                      <a:pt x="4505" y="5852"/>
                    </a:lnTo>
                    <a:lnTo>
                      <a:pt x="4210" y="5979"/>
                    </a:lnTo>
                    <a:lnTo>
                      <a:pt x="3926" y="6094"/>
                    </a:lnTo>
                    <a:lnTo>
                      <a:pt x="3631" y="6200"/>
                    </a:lnTo>
                    <a:lnTo>
                      <a:pt x="3326" y="6294"/>
                    </a:lnTo>
                    <a:lnTo>
                      <a:pt x="3032" y="6368"/>
                    </a:lnTo>
                    <a:lnTo>
                      <a:pt x="2737" y="6421"/>
                    </a:lnTo>
                    <a:lnTo>
                      <a:pt x="2432" y="6463"/>
                    </a:lnTo>
                    <a:lnTo>
                      <a:pt x="2127" y="6484"/>
                    </a:lnTo>
                    <a:lnTo>
                      <a:pt x="1190" y="6536"/>
                    </a:lnTo>
                    <a:lnTo>
                      <a:pt x="1095" y="6547"/>
                    </a:lnTo>
                    <a:lnTo>
                      <a:pt x="1000" y="6568"/>
                    </a:lnTo>
                    <a:lnTo>
                      <a:pt x="906" y="6589"/>
                    </a:lnTo>
                    <a:lnTo>
                      <a:pt x="821" y="6621"/>
                    </a:lnTo>
                    <a:lnTo>
                      <a:pt x="737" y="6652"/>
                    </a:lnTo>
                    <a:lnTo>
                      <a:pt x="653" y="6694"/>
                    </a:lnTo>
                    <a:lnTo>
                      <a:pt x="569" y="6747"/>
                    </a:lnTo>
                    <a:lnTo>
                      <a:pt x="495" y="6799"/>
                    </a:lnTo>
                    <a:lnTo>
                      <a:pt x="422" y="6863"/>
                    </a:lnTo>
                    <a:lnTo>
                      <a:pt x="358" y="6926"/>
                    </a:lnTo>
                    <a:lnTo>
                      <a:pt x="295" y="6999"/>
                    </a:lnTo>
                    <a:lnTo>
                      <a:pt x="243" y="7073"/>
                    </a:lnTo>
                    <a:lnTo>
                      <a:pt x="190" y="7147"/>
                    </a:lnTo>
                    <a:lnTo>
                      <a:pt x="137" y="7231"/>
                    </a:lnTo>
                    <a:lnTo>
                      <a:pt x="95" y="7315"/>
                    </a:lnTo>
                    <a:lnTo>
                      <a:pt x="64" y="7410"/>
                    </a:lnTo>
                    <a:lnTo>
                      <a:pt x="22" y="7568"/>
                    </a:lnTo>
                    <a:lnTo>
                      <a:pt x="1" y="7726"/>
                    </a:lnTo>
                    <a:lnTo>
                      <a:pt x="1" y="7883"/>
                    </a:lnTo>
                    <a:lnTo>
                      <a:pt x="11" y="8041"/>
                    </a:lnTo>
                    <a:lnTo>
                      <a:pt x="43" y="8189"/>
                    </a:lnTo>
                    <a:lnTo>
                      <a:pt x="95" y="8325"/>
                    </a:lnTo>
                    <a:lnTo>
                      <a:pt x="169" y="8462"/>
                    </a:lnTo>
                    <a:lnTo>
                      <a:pt x="253" y="8589"/>
                    </a:lnTo>
                    <a:lnTo>
                      <a:pt x="348" y="8704"/>
                    </a:lnTo>
                    <a:lnTo>
                      <a:pt x="453" y="8810"/>
                    </a:lnTo>
                    <a:lnTo>
                      <a:pt x="579" y="8904"/>
                    </a:lnTo>
                    <a:lnTo>
                      <a:pt x="706" y="8978"/>
                    </a:lnTo>
                    <a:lnTo>
                      <a:pt x="853" y="9041"/>
                    </a:lnTo>
                    <a:lnTo>
                      <a:pt x="1000" y="9083"/>
                    </a:lnTo>
                    <a:lnTo>
                      <a:pt x="1158" y="9104"/>
                    </a:lnTo>
                    <a:lnTo>
                      <a:pt x="1327" y="9115"/>
                    </a:lnTo>
                    <a:lnTo>
                      <a:pt x="11630" y="8778"/>
                    </a:lnTo>
                    <a:lnTo>
                      <a:pt x="11788" y="8767"/>
                    </a:lnTo>
                    <a:lnTo>
                      <a:pt x="11946" y="8746"/>
                    </a:lnTo>
                    <a:lnTo>
                      <a:pt x="12104" y="8725"/>
                    </a:lnTo>
                    <a:lnTo>
                      <a:pt x="12251" y="8694"/>
                    </a:lnTo>
                    <a:lnTo>
                      <a:pt x="12398" y="8652"/>
                    </a:lnTo>
                    <a:lnTo>
                      <a:pt x="12546" y="8610"/>
                    </a:lnTo>
                    <a:lnTo>
                      <a:pt x="12693" y="8557"/>
                    </a:lnTo>
                    <a:lnTo>
                      <a:pt x="12830" y="8494"/>
                    </a:lnTo>
                    <a:lnTo>
                      <a:pt x="12967" y="8431"/>
                    </a:lnTo>
                    <a:lnTo>
                      <a:pt x="13093" y="8357"/>
                    </a:lnTo>
                    <a:lnTo>
                      <a:pt x="13230" y="8273"/>
                    </a:lnTo>
                    <a:lnTo>
                      <a:pt x="13345" y="8189"/>
                    </a:lnTo>
                    <a:lnTo>
                      <a:pt x="13472" y="8094"/>
                    </a:lnTo>
                    <a:lnTo>
                      <a:pt x="13587" y="7999"/>
                    </a:lnTo>
                    <a:lnTo>
                      <a:pt x="13693" y="7904"/>
                    </a:lnTo>
                    <a:lnTo>
                      <a:pt x="13798" y="7799"/>
                    </a:lnTo>
                    <a:lnTo>
                      <a:pt x="13893" y="7683"/>
                    </a:lnTo>
                    <a:lnTo>
                      <a:pt x="13987" y="7568"/>
                    </a:lnTo>
                    <a:lnTo>
                      <a:pt x="14082" y="7441"/>
                    </a:lnTo>
                    <a:lnTo>
                      <a:pt x="14166" y="7326"/>
                    </a:lnTo>
                    <a:lnTo>
                      <a:pt x="14240" y="7189"/>
                    </a:lnTo>
                    <a:lnTo>
                      <a:pt x="14314" y="7063"/>
                    </a:lnTo>
                    <a:lnTo>
                      <a:pt x="14377" y="6926"/>
                    </a:lnTo>
                    <a:lnTo>
                      <a:pt x="14429" y="6789"/>
                    </a:lnTo>
                    <a:lnTo>
                      <a:pt x="14482" y="6642"/>
                    </a:lnTo>
                    <a:lnTo>
                      <a:pt x="14524" y="6494"/>
                    </a:lnTo>
                    <a:lnTo>
                      <a:pt x="14566" y="6347"/>
                    </a:lnTo>
                    <a:lnTo>
                      <a:pt x="14598" y="6200"/>
                    </a:lnTo>
                    <a:lnTo>
                      <a:pt x="14619" y="6042"/>
                    </a:lnTo>
                    <a:lnTo>
                      <a:pt x="14629" y="5884"/>
                    </a:lnTo>
                    <a:lnTo>
                      <a:pt x="14640" y="5726"/>
                    </a:lnTo>
                    <a:lnTo>
                      <a:pt x="14640" y="5568"/>
                    </a:lnTo>
                    <a:lnTo>
                      <a:pt x="14493" y="1043"/>
                    </a:lnTo>
                    <a:lnTo>
                      <a:pt x="9104" y="1"/>
                    </a:lnTo>
                    <a:close/>
                  </a:path>
                </a:pathLst>
              </a:custGeom>
              <a:solidFill>
                <a:srgbClr val="E89A4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4463;p88">
                <a:extLst>
                  <a:ext uri="{FF2B5EF4-FFF2-40B4-BE49-F238E27FC236}">
                    <a16:creationId xmlns:a16="http://schemas.microsoft.com/office/drawing/2014/main" id="{CDF7B652-FB45-4A1D-91D0-EE015FB529A4}"/>
                  </a:ext>
                </a:extLst>
              </p:cNvPr>
              <p:cNvSpPr/>
              <p:nvPr/>
            </p:nvSpPr>
            <p:spPr>
              <a:xfrm>
                <a:off x="1378014" y="5263653"/>
                <a:ext cx="277940" cy="124295"/>
              </a:xfrm>
              <a:custGeom>
                <a:avLst/>
                <a:gdLst/>
                <a:ahLst/>
                <a:cxnLst/>
                <a:rect l="l" t="t" r="r" b="b"/>
                <a:pathLst>
                  <a:path w="14640" h="6547" extrusionOk="0">
                    <a:moveTo>
                      <a:pt x="7968" y="1"/>
                    </a:moveTo>
                    <a:lnTo>
                      <a:pt x="7873" y="211"/>
                    </a:lnTo>
                    <a:lnTo>
                      <a:pt x="7757" y="411"/>
                    </a:lnTo>
                    <a:lnTo>
                      <a:pt x="7641" y="611"/>
                    </a:lnTo>
                    <a:lnTo>
                      <a:pt x="7525" y="811"/>
                    </a:lnTo>
                    <a:lnTo>
                      <a:pt x="7389" y="1000"/>
                    </a:lnTo>
                    <a:lnTo>
                      <a:pt x="7262" y="1179"/>
                    </a:lnTo>
                    <a:lnTo>
                      <a:pt x="7115" y="1358"/>
                    </a:lnTo>
                    <a:lnTo>
                      <a:pt x="6968" y="1537"/>
                    </a:lnTo>
                    <a:lnTo>
                      <a:pt x="6820" y="1706"/>
                    </a:lnTo>
                    <a:lnTo>
                      <a:pt x="6662" y="1874"/>
                    </a:lnTo>
                    <a:lnTo>
                      <a:pt x="6505" y="2032"/>
                    </a:lnTo>
                    <a:lnTo>
                      <a:pt x="6336" y="2190"/>
                    </a:lnTo>
                    <a:lnTo>
                      <a:pt x="6157" y="2337"/>
                    </a:lnTo>
                    <a:lnTo>
                      <a:pt x="5989" y="2484"/>
                    </a:lnTo>
                    <a:lnTo>
                      <a:pt x="5799" y="2621"/>
                    </a:lnTo>
                    <a:lnTo>
                      <a:pt x="5621" y="2747"/>
                    </a:lnTo>
                    <a:lnTo>
                      <a:pt x="5421" y="2874"/>
                    </a:lnTo>
                    <a:lnTo>
                      <a:pt x="5231" y="2990"/>
                    </a:lnTo>
                    <a:lnTo>
                      <a:pt x="5031" y="3105"/>
                    </a:lnTo>
                    <a:lnTo>
                      <a:pt x="4831" y="3211"/>
                    </a:lnTo>
                    <a:lnTo>
                      <a:pt x="4621" y="3305"/>
                    </a:lnTo>
                    <a:lnTo>
                      <a:pt x="4410" y="3400"/>
                    </a:lnTo>
                    <a:lnTo>
                      <a:pt x="4189" y="3484"/>
                    </a:lnTo>
                    <a:lnTo>
                      <a:pt x="3979" y="3568"/>
                    </a:lnTo>
                    <a:lnTo>
                      <a:pt x="3758" y="3632"/>
                    </a:lnTo>
                    <a:lnTo>
                      <a:pt x="3526" y="3695"/>
                    </a:lnTo>
                    <a:lnTo>
                      <a:pt x="3305" y="3758"/>
                    </a:lnTo>
                    <a:lnTo>
                      <a:pt x="3074" y="3800"/>
                    </a:lnTo>
                    <a:lnTo>
                      <a:pt x="2842" y="3842"/>
                    </a:lnTo>
                    <a:lnTo>
                      <a:pt x="2611" y="3874"/>
                    </a:lnTo>
                    <a:lnTo>
                      <a:pt x="2369" y="3905"/>
                    </a:lnTo>
                    <a:lnTo>
                      <a:pt x="2127" y="3916"/>
                    </a:lnTo>
                    <a:lnTo>
                      <a:pt x="1190" y="3968"/>
                    </a:lnTo>
                    <a:lnTo>
                      <a:pt x="1095" y="3979"/>
                    </a:lnTo>
                    <a:lnTo>
                      <a:pt x="1000" y="4000"/>
                    </a:lnTo>
                    <a:lnTo>
                      <a:pt x="906" y="4021"/>
                    </a:lnTo>
                    <a:lnTo>
                      <a:pt x="821" y="4053"/>
                    </a:lnTo>
                    <a:lnTo>
                      <a:pt x="737" y="4084"/>
                    </a:lnTo>
                    <a:lnTo>
                      <a:pt x="653" y="4126"/>
                    </a:lnTo>
                    <a:lnTo>
                      <a:pt x="569" y="4179"/>
                    </a:lnTo>
                    <a:lnTo>
                      <a:pt x="495" y="4231"/>
                    </a:lnTo>
                    <a:lnTo>
                      <a:pt x="422" y="4295"/>
                    </a:lnTo>
                    <a:lnTo>
                      <a:pt x="358" y="4358"/>
                    </a:lnTo>
                    <a:lnTo>
                      <a:pt x="295" y="4431"/>
                    </a:lnTo>
                    <a:lnTo>
                      <a:pt x="243" y="4505"/>
                    </a:lnTo>
                    <a:lnTo>
                      <a:pt x="190" y="4579"/>
                    </a:lnTo>
                    <a:lnTo>
                      <a:pt x="137" y="4663"/>
                    </a:lnTo>
                    <a:lnTo>
                      <a:pt x="95" y="4747"/>
                    </a:lnTo>
                    <a:lnTo>
                      <a:pt x="64" y="4842"/>
                    </a:lnTo>
                    <a:lnTo>
                      <a:pt x="22" y="5000"/>
                    </a:lnTo>
                    <a:lnTo>
                      <a:pt x="1" y="5158"/>
                    </a:lnTo>
                    <a:lnTo>
                      <a:pt x="1" y="5315"/>
                    </a:lnTo>
                    <a:lnTo>
                      <a:pt x="11" y="5473"/>
                    </a:lnTo>
                    <a:lnTo>
                      <a:pt x="43" y="5621"/>
                    </a:lnTo>
                    <a:lnTo>
                      <a:pt x="95" y="5757"/>
                    </a:lnTo>
                    <a:lnTo>
                      <a:pt x="169" y="5894"/>
                    </a:lnTo>
                    <a:lnTo>
                      <a:pt x="253" y="6021"/>
                    </a:lnTo>
                    <a:lnTo>
                      <a:pt x="348" y="6136"/>
                    </a:lnTo>
                    <a:lnTo>
                      <a:pt x="453" y="6242"/>
                    </a:lnTo>
                    <a:lnTo>
                      <a:pt x="579" y="6336"/>
                    </a:lnTo>
                    <a:lnTo>
                      <a:pt x="706" y="6410"/>
                    </a:lnTo>
                    <a:lnTo>
                      <a:pt x="853" y="6473"/>
                    </a:lnTo>
                    <a:lnTo>
                      <a:pt x="1000" y="6515"/>
                    </a:lnTo>
                    <a:lnTo>
                      <a:pt x="1158" y="6536"/>
                    </a:lnTo>
                    <a:lnTo>
                      <a:pt x="1327" y="6547"/>
                    </a:lnTo>
                    <a:lnTo>
                      <a:pt x="11630" y="6210"/>
                    </a:lnTo>
                    <a:lnTo>
                      <a:pt x="11788" y="6199"/>
                    </a:lnTo>
                    <a:lnTo>
                      <a:pt x="11946" y="6178"/>
                    </a:lnTo>
                    <a:lnTo>
                      <a:pt x="12104" y="6157"/>
                    </a:lnTo>
                    <a:lnTo>
                      <a:pt x="12251" y="6126"/>
                    </a:lnTo>
                    <a:lnTo>
                      <a:pt x="12398" y="6084"/>
                    </a:lnTo>
                    <a:lnTo>
                      <a:pt x="12546" y="6042"/>
                    </a:lnTo>
                    <a:lnTo>
                      <a:pt x="12693" y="5989"/>
                    </a:lnTo>
                    <a:lnTo>
                      <a:pt x="12830" y="5926"/>
                    </a:lnTo>
                    <a:lnTo>
                      <a:pt x="12967" y="5863"/>
                    </a:lnTo>
                    <a:lnTo>
                      <a:pt x="13093" y="5789"/>
                    </a:lnTo>
                    <a:lnTo>
                      <a:pt x="13230" y="5705"/>
                    </a:lnTo>
                    <a:lnTo>
                      <a:pt x="13345" y="5621"/>
                    </a:lnTo>
                    <a:lnTo>
                      <a:pt x="13472" y="5526"/>
                    </a:lnTo>
                    <a:lnTo>
                      <a:pt x="13587" y="5431"/>
                    </a:lnTo>
                    <a:lnTo>
                      <a:pt x="13693" y="5336"/>
                    </a:lnTo>
                    <a:lnTo>
                      <a:pt x="13798" y="5231"/>
                    </a:lnTo>
                    <a:lnTo>
                      <a:pt x="13893" y="5115"/>
                    </a:lnTo>
                    <a:lnTo>
                      <a:pt x="13987" y="5000"/>
                    </a:lnTo>
                    <a:lnTo>
                      <a:pt x="14082" y="4873"/>
                    </a:lnTo>
                    <a:lnTo>
                      <a:pt x="14166" y="4758"/>
                    </a:lnTo>
                    <a:lnTo>
                      <a:pt x="14240" y="4621"/>
                    </a:lnTo>
                    <a:lnTo>
                      <a:pt x="14314" y="4495"/>
                    </a:lnTo>
                    <a:lnTo>
                      <a:pt x="14377" y="4358"/>
                    </a:lnTo>
                    <a:lnTo>
                      <a:pt x="14429" y="4221"/>
                    </a:lnTo>
                    <a:lnTo>
                      <a:pt x="14482" y="4074"/>
                    </a:lnTo>
                    <a:lnTo>
                      <a:pt x="14524" y="3926"/>
                    </a:lnTo>
                    <a:lnTo>
                      <a:pt x="14566" y="3779"/>
                    </a:lnTo>
                    <a:lnTo>
                      <a:pt x="14598" y="3632"/>
                    </a:lnTo>
                    <a:lnTo>
                      <a:pt x="14619" y="3474"/>
                    </a:lnTo>
                    <a:lnTo>
                      <a:pt x="14629" y="3316"/>
                    </a:lnTo>
                    <a:lnTo>
                      <a:pt x="14640" y="3158"/>
                    </a:lnTo>
                    <a:lnTo>
                      <a:pt x="14640" y="3000"/>
                    </a:lnTo>
                    <a:lnTo>
                      <a:pt x="14587" y="1548"/>
                    </a:lnTo>
                    <a:lnTo>
                      <a:pt x="14472" y="1663"/>
                    </a:lnTo>
                    <a:lnTo>
                      <a:pt x="14345" y="1769"/>
                    </a:lnTo>
                    <a:lnTo>
                      <a:pt x="14208" y="1874"/>
                    </a:lnTo>
                    <a:lnTo>
                      <a:pt x="14072" y="1969"/>
                    </a:lnTo>
                    <a:lnTo>
                      <a:pt x="13924" y="2053"/>
                    </a:lnTo>
                    <a:lnTo>
                      <a:pt x="13777" y="2137"/>
                    </a:lnTo>
                    <a:lnTo>
                      <a:pt x="13619" y="2211"/>
                    </a:lnTo>
                    <a:lnTo>
                      <a:pt x="13451" y="2284"/>
                    </a:lnTo>
                    <a:lnTo>
                      <a:pt x="13282" y="2337"/>
                    </a:lnTo>
                    <a:lnTo>
                      <a:pt x="13103" y="2390"/>
                    </a:lnTo>
                    <a:lnTo>
                      <a:pt x="12924" y="2442"/>
                    </a:lnTo>
                    <a:lnTo>
                      <a:pt x="12735" y="2484"/>
                    </a:lnTo>
                    <a:lnTo>
                      <a:pt x="12535" y="2505"/>
                    </a:lnTo>
                    <a:lnTo>
                      <a:pt x="12335" y="2537"/>
                    </a:lnTo>
                    <a:lnTo>
                      <a:pt x="12125" y="2548"/>
                    </a:lnTo>
                    <a:lnTo>
                      <a:pt x="11725" y="2548"/>
                    </a:lnTo>
                    <a:lnTo>
                      <a:pt x="11546" y="2537"/>
                    </a:lnTo>
                    <a:lnTo>
                      <a:pt x="11377" y="2516"/>
                    </a:lnTo>
                    <a:lnTo>
                      <a:pt x="11198" y="2495"/>
                    </a:lnTo>
                    <a:lnTo>
                      <a:pt x="11030" y="2474"/>
                    </a:lnTo>
                    <a:lnTo>
                      <a:pt x="10872" y="2432"/>
                    </a:lnTo>
                    <a:lnTo>
                      <a:pt x="10714" y="2400"/>
                    </a:lnTo>
                    <a:lnTo>
                      <a:pt x="10556" y="2348"/>
                    </a:lnTo>
                    <a:lnTo>
                      <a:pt x="10251" y="2242"/>
                    </a:lnTo>
                    <a:lnTo>
                      <a:pt x="9967" y="2116"/>
                    </a:lnTo>
                    <a:lnTo>
                      <a:pt x="9693" y="1979"/>
                    </a:lnTo>
                    <a:lnTo>
                      <a:pt x="9441" y="1811"/>
                    </a:lnTo>
                    <a:lnTo>
                      <a:pt x="9199" y="1632"/>
                    </a:lnTo>
                    <a:lnTo>
                      <a:pt x="8978" y="1432"/>
                    </a:lnTo>
                    <a:lnTo>
                      <a:pt x="8767" y="1221"/>
                    </a:lnTo>
                    <a:lnTo>
                      <a:pt x="8578" y="1000"/>
                    </a:lnTo>
                    <a:lnTo>
                      <a:pt x="8399" y="769"/>
                    </a:lnTo>
                    <a:lnTo>
                      <a:pt x="8241" y="516"/>
                    </a:lnTo>
                    <a:lnTo>
                      <a:pt x="8094" y="264"/>
                    </a:lnTo>
                    <a:lnTo>
                      <a:pt x="7968" y="1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4464;p88">
                <a:extLst>
                  <a:ext uri="{FF2B5EF4-FFF2-40B4-BE49-F238E27FC236}">
                    <a16:creationId xmlns:a16="http://schemas.microsoft.com/office/drawing/2014/main" id="{53A6A820-D38A-4442-BBE2-359992DAB431}"/>
                  </a:ext>
                </a:extLst>
              </p:cNvPr>
              <p:cNvSpPr/>
              <p:nvPr/>
            </p:nvSpPr>
            <p:spPr>
              <a:xfrm>
                <a:off x="1802416" y="5066243"/>
                <a:ext cx="175251" cy="305526"/>
              </a:xfrm>
              <a:custGeom>
                <a:avLst/>
                <a:gdLst/>
                <a:ahLst/>
                <a:cxnLst/>
                <a:rect l="l" t="t" r="r" b="b"/>
                <a:pathLst>
                  <a:path w="9231" h="16093" extrusionOk="0">
                    <a:moveTo>
                      <a:pt x="3021" y="1"/>
                    </a:moveTo>
                    <a:lnTo>
                      <a:pt x="0" y="4684"/>
                    </a:lnTo>
                    <a:lnTo>
                      <a:pt x="326" y="4968"/>
                    </a:lnTo>
                    <a:lnTo>
                      <a:pt x="632" y="5252"/>
                    </a:lnTo>
                    <a:lnTo>
                      <a:pt x="926" y="5536"/>
                    </a:lnTo>
                    <a:lnTo>
                      <a:pt x="1200" y="5821"/>
                    </a:lnTo>
                    <a:lnTo>
                      <a:pt x="1463" y="6094"/>
                    </a:lnTo>
                    <a:lnTo>
                      <a:pt x="1705" y="6378"/>
                    </a:lnTo>
                    <a:lnTo>
                      <a:pt x="1937" y="6652"/>
                    </a:lnTo>
                    <a:lnTo>
                      <a:pt x="2158" y="6936"/>
                    </a:lnTo>
                    <a:lnTo>
                      <a:pt x="2347" y="7210"/>
                    </a:lnTo>
                    <a:lnTo>
                      <a:pt x="2537" y="7483"/>
                    </a:lnTo>
                    <a:lnTo>
                      <a:pt x="2705" y="7757"/>
                    </a:lnTo>
                    <a:lnTo>
                      <a:pt x="2863" y="8031"/>
                    </a:lnTo>
                    <a:lnTo>
                      <a:pt x="3000" y="8294"/>
                    </a:lnTo>
                    <a:lnTo>
                      <a:pt x="3126" y="8567"/>
                    </a:lnTo>
                    <a:lnTo>
                      <a:pt x="3242" y="8841"/>
                    </a:lnTo>
                    <a:lnTo>
                      <a:pt x="3336" y="9115"/>
                    </a:lnTo>
                    <a:lnTo>
                      <a:pt x="3421" y="9378"/>
                    </a:lnTo>
                    <a:lnTo>
                      <a:pt x="3494" y="9651"/>
                    </a:lnTo>
                    <a:lnTo>
                      <a:pt x="3547" y="9925"/>
                    </a:lnTo>
                    <a:lnTo>
                      <a:pt x="3600" y="10199"/>
                    </a:lnTo>
                    <a:lnTo>
                      <a:pt x="3631" y="10462"/>
                    </a:lnTo>
                    <a:lnTo>
                      <a:pt x="3652" y="10735"/>
                    </a:lnTo>
                    <a:lnTo>
                      <a:pt x="3652" y="11009"/>
                    </a:lnTo>
                    <a:lnTo>
                      <a:pt x="3652" y="11283"/>
                    </a:lnTo>
                    <a:lnTo>
                      <a:pt x="3631" y="11556"/>
                    </a:lnTo>
                    <a:lnTo>
                      <a:pt x="3600" y="11830"/>
                    </a:lnTo>
                    <a:lnTo>
                      <a:pt x="3557" y="12104"/>
                    </a:lnTo>
                    <a:lnTo>
                      <a:pt x="3505" y="12388"/>
                    </a:lnTo>
                    <a:lnTo>
                      <a:pt x="3442" y="12661"/>
                    </a:lnTo>
                    <a:lnTo>
                      <a:pt x="3368" y="12946"/>
                    </a:lnTo>
                    <a:lnTo>
                      <a:pt x="3273" y="13219"/>
                    </a:lnTo>
                    <a:lnTo>
                      <a:pt x="3179" y="13503"/>
                    </a:lnTo>
                    <a:lnTo>
                      <a:pt x="2852" y="14387"/>
                    </a:lnTo>
                    <a:lnTo>
                      <a:pt x="2831" y="14482"/>
                    </a:lnTo>
                    <a:lnTo>
                      <a:pt x="2810" y="14577"/>
                    </a:lnTo>
                    <a:lnTo>
                      <a:pt x="2789" y="14672"/>
                    </a:lnTo>
                    <a:lnTo>
                      <a:pt x="2789" y="14756"/>
                    </a:lnTo>
                    <a:lnTo>
                      <a:pt x="2789" y="14850"/>
                    </a:lnTo>
                    <a:lnTo>
                      <a:pt x="2789" y="14945"/>
                    </a:lnTo>
                    <a:lnTo>
                      <a:pt x="2810" y="15040"/>
                    </a:lnTo>
                    <a:lnTo>
                      <a:pt x="2831" y="15135"/>
                    </a:lnTo>
                    <a:lnTo>
                      <a:pt x="2852" y="15219"/>
                    </a:lnTo>
                    <a:lnTo>
                      <a:pt x="2884" y="15303"/>
                    </a:lnTo>
                    <a:lnTo>
                      <a:pt x="2926" y="15398"/>
                    </a:lnTo>
                    <a:lnTo>
                      <a:pt x="2968" y="15471"/>
                    </a:lnTo>
                    <a:lnTo>
                      <a:pt x="3021" y="15556"/>
                    </a:lnTo>
                    <a:lnTo>
                      <a:pt x="3084" y="15629"/>
                    </a:lnTo>
                    <a:lnTo>
                      <a:pt x="3147" y="15703"/>
                    </a:lnTo>
                    <a:lnTo>
                      <a:pt x="3221" y="15766"/>
                    </a:lnTo>
                    <a:lnTo>
                      <a:pt x="3347" y="15871"/>
                    </a:lnTo>
                    <a:lnTo>
                      <a:pt x="3484" y="15955"/>
                    </a:lnTo>
                    <a:lnTo>
                      <a:pt x="3631" y="16019"/>
                    </a:lnTo>
                    <a:lnTo>
                      <a:pt x="3778" y="16061"/>
                    </a:lnTo>
                    <a:lnTo>
                      <a:pt x="3926" y="16092"/>
                    </a:lnTo>
                    <a:lnTo>
                      <a:pt x="4231" y="16092"/>
                    </a:lnTo>
                    <a:lnTo>
                      <a:pt x="4378" y="16061"/>
                    </a:lnTo>
                    <a:lnTo>
                      <a:pt x="4526" y="16019"/>
                    </a:lnTo>
                    <a:lnTo>
                      <a:pt x="4663" y="15955"/>
                    </a:lnTo>
                    <a:lnTo>
                      <a:pt x="4789" y="15882"/>
                    </a:lnTo>
                    <a:lnTo>
                      <a:pt x="4915" y="15787"/>
                    </a:lnTo>
                    <a:lnTo>
                      <a:pt x="5020" y="15682"/>
                    </a:lnTo>
                    <a:lnTo>
                      <a:pt x="5126" y="15556"/>
                    </a:lnTo>
                    <a:lnTo>
                      <a:pt x="5210" y="15419"/>
                    </a:lnTo>
                    <a:lnTo>
                      <a:pt x="5283" y="15271"/>
                    </a:lnTo>
                    <a:lnTo>
                      <a:pt x="9009" y="5673"/>
                    </a:lnTo>
                    <a:lnTo>
                      <a:pt x="9072" y="5515"/>
                    </a:lnTo>
                    <a:lnTo>
                      <a:pt x="9114" y="5368"/>
                    </a:lnTo>
                    <a:lnTo>
                      <a:pt x="9156" y="5210"/>
                    </a:lnTo>
                    <a:lnTo>
                      <a:pt x="9177" y="5063"/>
                    </a:lnTo>
                    <a:lnTo>
                      <a:pt x="9209" y="4905"/>
                    </a:lnTo>
                    <a:lnTo>
                      <a:pt x="9220" y="4758"/>
                    </a:lnTo>
                    <a:lnTo>
                      <a:pt x="9230" y="4600"/>
                    </a:lnTo>
                    <a:lnTo>
                      <a:pt x="9220" y="4452"/>
                    </a:lnTo>
                    <a:lnTo>
                      <a:pt x="9220" y="4305"/>
                    </a:lnTo>
                    <a:lnTo>
                      <a:pt x="9198" y="4147"/>
                    </a:lnTo>
                    <a:lnTo>
                      <a:pt x="9177" y="4000"/>
                    </a:lnTo>
                    <a:lnTo>
                      <a:pt x="9146" y="3853"/>
                    </a:lnTo>
                    <a:lnTo>
                      <a:pt x="9114" y="3705"/>
                    </a:lnTo>
                    <a:lnTo>
                      <a:pt x="9072" y="3568"/>
                    </a:lnTo>
                    <a:lnTo>
                      <a:pt x="9020" y="3432"/>
                    </a:lnTo>
                    <a:lnTo>
                      <a:pt x="8956" y="3284"/>
                    </a:lnTo>
                    <a:lnTo>
                      <a:pt x="8893" y="3158"/>
                    </a:lnTo>
                    <a:lnTo>
                      <a:pt x="8830" y="3021"/>
                    </a:lnTo>
                    <a:lnTo>
                      <a:pt x="8756" y="2895"/>
                    </a:lnTo>
                    <a:lnTo>
                      <a:pt x="8672" y="2769"/>
                    </a:lnTo>
                    <a:lnTo>
                      <a:pt x="8578" y="2642"/>
                    </a:lnTo>
                    <a:lnTo>
                      <a:pt x="8483" y="2526"/>
                    </a:lnTo>
                    <a:lnTo>
                      <a:pt x="8388" y="2421"/>
                    </a:lnTo>
                    <a:lnTo>
                      <a:pt x="8283" y="2305"/>
                    </a:lnTo>
                    <a:lnTo>
                      <a:pt x="8167" y="2211"/>
                    </a:lnTo>
                    <a:lnTo>
                      <a:pt x="8051" y="2105"/>
                    </a:lnTo>
                    <a:lnTo>
                      <a:pt x="7936" y="2011"/>
                    </a:lnTo>
                    <a:lnTo>
                      <a:pt x="7799" y="1927"/>
                    </a:lnTo>
                    <a:lnTo>
                      <a:pt x="7672" y="1853"/>
                    </a:lnTo>
                    <a:lnTo>
                      <a:pt x="7536" y="1769"/>
                    </a:lnTo>
                    <a:lnTo>
                      <a:pt x="7388" y="1706"/>
                    </a:lnTo>
                    <a:lnTo>
                      <a:pt x="7241" y="1642"/>
                    </a:lnTo>
                    <a:lnTo>
                      <a:pt x="3021" y="1"/>
                    </a:lnTo>
                    <a:close/>
                  </a:path>
                </a:pathLst>
              </a:custGeom>
              <a:solidFill>
                <a:srgbClr val="E89A4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4465;p88">
                <a:extLst>
                  <a:ext uri="{FF2B5EF4-FFF2-40B4-BE49-F238E27FC236}">
                    <a16:creationId xmlns:a16="http://schemas.microsoft.com/office/drawing/2014/main" id="{9AED4C5E-E424-40D4-B3CA-355DF244AE77}"/>
                  </a:ext>
                </a:extLst>
              </p:cNvPr>
              <p:cNvSpPr/>
              <p:nvPr/>
            </p:nvSpPr>
            <p:spPr>
              <a:xfrm>
                <a:off x="1837975" y="5087431"/>
                <a:ext cx="139692" cy="284338"/>
              </a:xfrm>
              <a:custGeom>
                <a:avLst/>
                <a:gdLst/>
                <a:ahLst/>
                <a:cxnLst/>
                <a:rect l="l" t="t" r="r" b="b"/>
                <a:pathLst>
                  <a:path w="7358" h="14977" extrusionOk="0">
                    <a:moveTo>
                      <a:pt x="4021" y="0"/>
                    </a:moveTo>
                    <a:lnTo>
                      <a:pt x="4073" y="158"/>
                    </a:lnTo>
                    <a:lnTo>
                      <a:pt x="4126" y="316"/>
                    </a:lnTo>
                    <a:lnTo>
                      <a:pt x="4168" y="474"/>
                    </a:lnTo>
                    <a:lnTo>
                      <a:pt x="4200" y="642"/>
                    </a:lnTo>
                    <a:lnTo>
                      <a:pt x="4221" y="811"/>
                    </a:lnTo>
                    <a:lnTo>
                      <a:pt x="4242" y="979"/>
                    </a:lnTo>
                    <a:lnTo>
                      <a:pt x="4242" y="1147"/>
                    </a:lnTo>
                    <a:lnTo>
                      <a:pt x="4242" y="1326"/>
                    </a:lnTo>
                    <a:lnTo>
                      <a:pt x="4231" y="1505"/>
                    </a:lnTo>
                    <a:lnTo>
                      <a:pt x="4210" y="1695"/>
                    </a:lnTo>
                    <a:lnTo>
                      <a:pt x="4189" y="1884"/>
                    </a:lnTo>
                    <a:lnTo>
                      <a:pt x="4147" y="2073"/>
                    </a:lnTo>
                    <a:lnTo>
                      <a:pt x="4095" y="2263"/>
                    </a:lnTo>
                    <a:lnTo>
                      <a:pt x="4042" y="2452"/>
                    </a:lnTo>
                    <a:lnTo>
                      <a:pt x="3968" y="2652"/>
                    </a:lnTo>
                    <a:lnTo>
                      <a:pt x="3884" y="2852"/>
                    </a:lnTo>
                    <a:lnTo>
                      <a:pt x="3810" y="3021"/>
                    </a:lnTo>
                    <a:lnTo>
                      <a:pt x="3737" y="3179"/>
                    </a:lnTo>
                    <a:lnTo>
                      <a:pt x="3653" y="3336"/>
                    </a:lnTo>
                    <a:lnTo>
                      <a:pt x="3558" y="3484"/>
                    </a:lnTo>
                    <a:lnTo>
                      <a:pt x="3474" y="3631"/>
                    </a:lnTo>
                    <a:lnTo>
                      <a:pt x="3379" y="3768"/>
                    </a:lnTo>
                    <a:lnTo>
                      <a:pt x="3274" y="3905"/>
                    </a:lnTo>
                    <a:lnTo>
                      <a:pt x="3168" y="4031"/>
                    </a:lnTo>
                    <a:lnTo>
                      <a:pt x="2958" y="4263"/>
                    </a:lnTo>
                    <a:lnTo>
                      <a:pt x="2726" y="4473"/>
                    </a:lnTo>
                    <a:lnTo>
                      <a:pt x="2484" y="4662"/>
                    </a:lnTo>
                    <a:lnTo>
                      <a:pt x="2242" y="4841"/>
                    </a:lnTo>
                    <a:lnTo>
                      <a:pt x="1979" y="4989"/>
                    </a:lnTo>
                    <a:lnTo>
                      <a:pt x="1706" y="5115"/>
                    </a:lnTo>
                    <a:lnTo>
                      <a:pt x="1432" y="5220"/>
                    </a:lnTo>
                    <a:lnTo>
                      <a:pt x="1158" y="5315"/>
                    </a:lnTo>
                    <a:lnTo>
                      <a:pt x="874" y="5389"/>
                    </a:lnTo>
                    <a:lnTo>
                      <a:pt x="579" y="5431"/>
                    </a:lnTo>
                    <a:lnTo>
                      <a:pt x="295" y="5462"/>
                    </a:lnTo>
                    <a:lnTo>
                      <a:pt x="1" y="5483"/>
                    </a:lnTo>
                    <a:lnTo>
                      <a:pt x="148" y="5652"/>
                    </a:lnTo>
                    <a:lnTo>
                      <a:pt x="295" y="5841"/>
                    </a:lnTo>
                    <a:lnTo>
                      <a:pt x="432" y="6020"/>
                    </a:lnTo>
                    <a:lnTo>
                      <a:pt x="558" y="6210"/>
                    </a:lnTo>
                    <a:lnTo>
                      <a:pt x="685" y="6399"/>
                    </a:lnTo>
                    <a:lnTo>
                      <a:pt x="800" y="6599"/>
                    </a:lnTo>
                    <a:lnTo>
                      <a:pt x="916" y="6799"/>
                    </a:lnTo>
                    <a:lnTo>
                      <a:pt x="1021" y="6999"/>
                    </a:lnTo>
                    <a:lnTo>
                      <a:pt x="1116" y="7209"/>
                    </a:lnTo>
                    <a:lnTo>
                      <a:pt x="1211" y="7420"/>
                    </a:lnTo>
                    <a:lnTo>
                      <a:pt x="1285" y="7630"/>
                    </a:lnTo>
                    <a:lnTo>
                      <a:pt x="1369" y="7841"/>
                    </a:lnTo>
                    <a:lnTo>
                      <a:pt x="1432" y="8062"/>
                    </a:lnTo>
                    <a:lnTo>
                      <a:pt x="1495" y="8283"/>
                    </a:lnTo>
                    <a:lnTo>
                      <a:pt x="1548" y="8504"/>
                    </a:lnTo>
                    <a:lnTo>
                      <a:pt x="1600" y="8725"/>
                    </a:lnTo>
                    <a:lnTo>
                      <a:pt x="1642" y="8946"/>
                    </a:lnTo>
                    <a:lnTo>
                      <a:pt x="1674" y="9177"/>
                    </a:lnTo>
                    <a:lnTo>
                      <a:pt x="1695" y="9398"/>
                    </a:lnTo>
                    <a:lnTo>
                      <a:pt x="1716" y="9630"/>
                    </a:lnTo>
                    <a:lnTo>
                      <a:pt x="1727" y="9861"/>
                    </a:lnTo>
                    <a:lnTo>
                      <a:pt x="1727" y="10093"/>
                    </a:lnTo>
                    <a:lnTo>
                      <a:pt x="1716" y="10325"/>
                    </a:lnTo>
                    <a:lnTo>
                      <a:pt x="1706" y="10556"/>
                    </a:lnTo>
                    <a:lnTo>
                      <a:pt x="1684" y="10788"/>
                    </a:lnTo>
                    <a:lnTo>
                      <a:pt x="1653" y="11019"/>
                    </a:lnTo>
                    <a:lnTo>
                      <a:pt x="1621" y="11240"/>
                    </a:lnTo>
                    <a:lnTo>
                      <a:pt x="1569" y="11472"/>
                    </a:lnTo>
                    <a:lnTo>
                      <a:pt x="1516" y="11703"/>
                    </a:lnTo>
                    <a:lnTo>
                      <a:pt x="1453" y="11935"/>
                    </a:lnTo>
                    <a:lnTo>
                      <a:pt x="1379" y="12166"/>
                    </a:lnTo>
                    <a:lnTo>
                      <a:pt x="1306" y="12387"/>
                    </a:lnTo>
                    <a:lnTo>
                      <a:pt x="979" y="13271"/>
                    </a:lnTo>
                    <a:lnTo>
                      <a:pt x="958" y="13366"/>
                    </a:lnTo>
                    <a:lnTo>
                      <a:pt x="937" y="13461"/>
                    </a:lnTo>
                    <a:lnTo>
                      <a:pt x="916" y="13556"/>
                    </a:lnTo>
                    <a:lnTo>
                      <a:pt x="916" y="13640"/>
                    </a:lnTo>
                    <a:lnTo>
                      <a:pt x="916" y="13734"/>
                    </a:lnTo>
                    <a:lnTo>
                      <a:pt x="916" y="13829"/>
                    </a:lnTo>
                    <a:lnTo>
                      <a:pt x="937" y="13924"/>
                    </a:lnTo>
                    <a:lnTo>
                      <a:pt x="958" y="14019"/>
                    </a:lnTo>
                    <a:lnTo>
                      <a:pt x="979" y="14103"/>
                    </a:lnTo>
                    <a:lnTo>
                      <a:pt x="1011" y="14187"/>
                    </a:lnTo>
                    <a:lnTo>
                      <a:pt x="1053" y="14282"/>
                    </a:lnTo>
                    <a:lnTo>
                      <a:pt x="1095" y="14355"/>
                    </a:lnTo>
                    <a:lnTo>
                      <a:pt x="1148" y="14440"/>
                    </a:lnTo>
                    <a:lnTo>
                      <a:pt x="1211" y="14513"/>
                    </a:lnTo>
                    <a:lnTo>
                      <a:pt x="1274" y="14587"/>
                    </a:lnTo>
                    <a:lnTo>
                      <a:pt x="1348" y="14650"/>
                    </a:lnTo>
                    <a:lnTo>
                      <a:pt x="1474" y="14755"/>
                    </a:lnTo>
                    <a:lnTo>
                      <a:pt x="1611" y="14839"/>
                    </a:lnTo>
                    <a:lnTo>
                      <a:pt x="1758" y="14903"/>
                    </a:lnTo>
                    <a:lnTo>
                      <a:pt x="1905" y="14945"/>
                    </a:lnTo>
                    <a:lnTo>
                      <a:pt x="2053" y="14976"/>
                    </a:lnTo>
                    <a:lnTo>
                      <a:pt x="2358" y="14976"/>
                    </a:lnTo>
                    <a:lnTo>
                      <a:pt x="2505" y="14945"/>
                    </a:lnTo>
                    <a:lnTo>
                      <a:pt x="2653" y="14903"/>
                    </a:lnTo>
                    <a:lnTo>
                      <a:pt x="2790" y="14839"/>
                    </a:lnTo>
                    <a:lnTo>
                      <a:pt x="2916" y="14766"/>
                    </a:lnTo>
                    <a:lnTo>
                      <a:pt x="3042" y="14671"/>
                    </a:lnTo>
                    <a:lnTo>
                      <a:pt x="3147" y="14566"/>
                    </a:lnTo>
                    <a:lnTo>
                      <a:pt x="3253" y="14440"/>
                    </a:lnTo>
                    <a:lnTo>
                      <a:pt x="3337" y="14303"/>
                    </a:lnTo>
                    <a:lnTo>
                      <a:pt x="3410" y="14155"/>
                    </a:lnTo>
                    <a:lnTo>
                      <a:pt x="7136" y="4557"/>
                    </a:lnTo>
                    <a:lnTo>
                      <a:pt x="7199" y="4399"/>
                    </a:lnTo>
                    <a:lnTo>
                      <a:pt x="7241" y="4252"/>
                    </a:lnTo>
                    <a:lnTo>
                      <a:pt x="7283" y="4094"/>
                    </a:lnTo>
                    <a:lnTo>
                      <a:pt x="7304" y="3947"/>
                    </a:lnTo>
                    <a:lnTo>
                      <a:pt x="7336" y="3789"/>
                    </a:lnTo>
                    <a:lnTo>
                      <a:pt x="7347" y="3642"/>
                    </a:lnTo>
                    <a:lnTo>
                      <a:pt x="7357" y="3484"/>
                    </a:lnTo>
                    <a:lnTo>
                      <a:pt x="7347" y="3336"/>
                    </a:lnTo>
                    <a:lnTo>
                      <a:pt x="7347" y="3189"/>
                    </a:lnTo>
                    <a:lnTo>
                      <a:pt x="7325" y="3031"/>
                    </a:lnTo>
                    <a:lnTo>
                      <a:pt x="7304" y="2884"/>
                    </a:lnTo>
                    <a:lnTo>
                      <a:pt x="7273" y="2737"/>
                    </a:lnTo>
                    <a:lnTo>
                      <a:pt x="7241" y="2589"/>
                    </a:lnTo>
                    <a:lnTo>
                      <a:pt x="7199" y="2452"/>
                    </a:lnTo>
                    <a:lnTo>
                      <a:pt x="7147" y="2316"/>
                    </a:lnTo>
                    <a:lnTo>
                      <a:pt x="7083" y="2168"/>
                    </a:lnTo>
                    <a:lnTo>
                      <a:pt x="7020" y="2042"/>
                    </a:lnTo>
                    <a:lnTo>
                      <a:pt x="6957" y="1905"/>
                    </a:lnTo>
                    <a:lnTo>
                      <a:pt x="6883" y="1779"/>
                    </a:lnTo>
                    <a:lnTo>
                      <a:pt x="6799" y="1653"/>
                    </a:lnTo>
                    <a:lnTo>
                      <a:pt x="6705" y="1526"/>
                    </a:lnTo>
                    <a:lnTo>
                      <a:pt x="6610" y="1410"/>
                    </a:lnTo>
                    <a:lnTo>
                      <a:pt x="6515" y="1305"/>
                    </a:lnTo>
                    <a:lnTo>
                      <a:pt x="6410" y="1189"/>
                    </a:lnTo>
                    <a:lnTo>
                      <a:pt x="6294" y="1095"/>
                    </a:lnTo>
                    <a:lnTo>
                      <a:pt x="6178" y="989"/>
                    </a:lnTo>
                    <a:lnTo>
                      <a:pt x="6063" y="895"/>
                    </a:lnTo>
                    <a:lnTo>
                      <a:pt x="5926" y="811"/>
                    </a:lnTo>
                    <a:lnTo>
                      <a:pt x="5799" y="737"/>
                    </a:lnTo>
                    <a:lnTo>
                      <a:pt x="5663" y="653"/>
                    </a:lnTo>
                    <a:lnTo>
                      <a:pt x="5515" y="590"/>
                    </a:lnTo>
                    <a:lnTo>
                      <a:pt x="5368" y="526"/>
                    </a:lnTo>
                    <a:lnTo>
                      <a:pt x="4021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4466;p88">
                <a:extLst>
                  <a:ext uri="{FF2B5EF4-FFF2-40B4-BE49-F238E27FC236}">
                    <a16:creationId xmlns:a16="http://schemas.microsoft.com/office/drawing/2014/main" id="{425D45CD-2A98-448F-8FC8-CF953955B5CD}"/>
                  </a:ext>
                </a:extLst>
              </p:cNvPr>
              <p:cNvSpPr/>
              <p:nvPr/>
            </p:nvSpPr>
            <p:spPr>
              <a:xfrm>
                <a:off x="1184401" y="3454387"/>
                <a:ext cx="704325" cy="1722338"/>
              </a:xfrm>
              <a:custGeom>
                <a:avLst/>
                <a:gdLst/>
                <a:ahLst/>
                <a:cxnLst/>
                <a:rect l="l" t="t" r="r" b="b"/>
                <a:pathLst>
                  <a:path w="37099" h="90721" extrusionOk="0">
                    <a:moveTo>
                      <a:pt x="19776" y="1"/>
                    </a:moveTo>
                    <a:lnTo>
                      <a:pt x="19502" y="11"/>
                    </a:lnTo>
                    <a:lnTo>
                      <a:pt x="19228" y="32"/>
                    </a:lnTo>
                    <a:lnTo>
                      <a:pt x="18955" y="53"/>
                    </a:lnTo>
                    <a:lnTo>
                      <a:pt x="18681" y="85"/>
                    </a:lnTo>
                    <a:lnTo>
                      <a:pt x="18418" y="127"/>
                    </a:lnTo>
                    <a:lnTo>
                      <a:pt x="18144" y="169"/>
                    </a:lnTo>
                    <a:lnTo>
                      <a:pt x="17881" y="222"/>
                    </a:lnTo>
                    <a:lnTo>
                      <a:pt x="17618" y="274"/>
                    </a:lnTo>
                    <a:lnTo>
                      <a:pt x="17355" y="338"/>
                    </a:lnTo>
                    <a:lnTo>
                      <a:pt x="17103" y="411"/>
                    </a:lnTo>
                    <a:lnTo>
                      <a:pt x="16839" y="485"/>
                    </a:lnTo>
                    <a:lnTo>
                      <a:pt x="16587" y="569"/>
                    </a:lnTo>
                    <a:lnTo>
                      <a:pt x="16334" y="653"/>
                    </a:lnTo>
                    <a:lnTo>
                      <a:pt x="16082" y="748"/>
                    </a:lnTo>
                    <a:lnTo>
                      <a:pt x="15840" y="843"/>
                    </a:lnTo>
                    <a:lnTo>
                      <a:pt x="15587" y="948"/>
                    </a:lnTo>
                    <a:lnTo>
                      <a:pt x="15345" y="1064"/>
                    </a:lnTo>
                    <a:lnTo>
                      <a:pt x="15113" y="1180"/>
                    </a:lnTo>
                    <a:lnTo>
                      <a:pt x="14871" y="1306"/>
                    </a:lnTo>
                    <a:lnTo>
                      <a:pt x="14640" y="1432"/>
                    </a:lnTo>
                    <a:lnTo>
                      <a:pt x="14408" y="1558"/>
                    </a:lnTo>
                    <a:lnTo>
                      <a:pt x="14187" y="1706"/>
                    </a:lnTo>
                    <a:lnTo>
                      <a:pt x="13966" y="1843"/>
                    </a:lnTo>
                    <a:lnTo>
                      <a:pt x="13745" y="2000"/>
                    </a:lnTo>
                    <a:lnTo>
                      <a:pt x="13535" y="2148"/>
                    </a:lnTo>
                    <a:lnTo>
                      <a:pt x="13314" y="2306"/>
                    </a:lnTo>
                    <a:lnTo>
                      <a:pt x="13114" y="2474"/>
                    </a:lnTo>
                    <a:lnTo>
                      <a:pt x="12903" y="2642"/>
                    </a:lnTo>
                    <a:lnTo>
                      <a:pt x="12703" y="2821"/>
                    </a:lnTo>
                    <a:lnTo>
                      <a:pt x="12514" y="3000"/>
                    </a:lnTo>
                    <a:lnTo>
                      <a:pt x="12325" y="3179"/>
                    </a:lnTo>
                    <a:lnTo>
                      <a:pt x="12135" y="3369"/>
                    </a:lnTo>
                    <a:lnTo>
                      <a:pt x="11946" y="3558"/>
                    </a:lnTo>
                    <a:lnTo>
                      <a:pt x="11777" y="3758"/>
                    </a:lnTo>
                    <a:lnTo>
                      <a:pt x="11598" y="3958"/>
                    </a:lnTo>
                    <a:lnTo>
                      <a:pt x="11430" y="4168"/>
                    </a:lnTo>
                    <a:lnTo>
                      <a:pt x="11262" y="4379"/>
                    </a:lnTo>
                    <a:lnTo>
                      <a:pt x="11104" y="4589"/>
                    </a:lnTo>
                    <a:lnTo>
                      <a:pt x="10956" y="4810"/>
                    </a:lnTo>
                    <a:lnTo>
                      <a:pt x="10809" y="5031"/>
                    </a:lnTo>
                    <a:lnTo>
                      <a:pt x="10662" y="5263"/>
                    </a:lnTo>
                    <a:lnTo>
                      <a:pt x="10525" y="5495"/>
                    </a:lnTo>
                    <a:lnTo>
                      <a:pt x="10388" y="5726"/>
                    </a:lnTo>
                    <a:lnTo>
                      <a:pt x="10262" y="5968"/>
                    </a:lnTo>
                    <a:lnTo>
                      <a:pt x="10146" y="6210"/>
                    </a:lnTo>
                    <a:lnTo>
                      <a:pt x="10020" y="6452"/>
                    </a:lnTo>
                    <a:lnTo>
                      <a:pt x="9914" y="6705"/>
                    </a:lnTo>
                    <a:lnTo>
                      <a:pt x="9809" y="6957"/>
                    </a:lnTo>
                    <a:lnTo>
                      <a:pt x="9714" y="7210"/>
                    </a:lnTo>
                    <a:lnTo>
                      <a:pt x="9620" y="7473"/>
                    </a:lnTo>
                    <a:lnTo>
                      <a:pt x="9536" y="7736"/>
                    </a:lnTo>
                    <a:lnTo>
                      <a:pt x="9451" y="7999"/>
                    </a:lnTo>
                    <a:lnTo>
                      <a:pt x="9378" y="8273"/>
                    </a:lnTo>
                    <a:lnTo>
                      <a:pt x="9315" y="8547"/>
                    </a:lnTo>
                    <a:lnTo>
                      <a:pt x="9251" y="8820"/>
                    </a:lnTo>
                    <a:lnTo>
                      <a:pt x="9199" y="9104"/>
                    </a:lnTo>
                    <a:lnTo>
                      <a:pt x="9157" y="9378"/>
                    </a:lnTo>
                    <a:lnTo>
                      <a:pt x="8967" y="10557"/>
                    </a:lnTo>
                    <a:lnTo>
                      <a:pt x="8767" y="11735"/>
                    </a:lnTo>
                    <a:lnTo>
                      <a:pt x="8546" y="12904"/>
                    </a:lnTo>
                    <a:lnTo>
                      <a:pt x="8336" y="14072"/>
                    </a:lnTo>
                    <a:lnTo>
                      <a:pt x="8220" y="14651"/>
                    </a:lnTo>
                    <a:lnTo>
                      <a:pt x="8104" y="15240"/>
                    </a:lnTo>
                    <a:lnTo>
                      <a:pt x="7873" y="16398"/>
                    </a:lnTo>
                    <a:lnTo>
                      <a:pt x="7399" y="18713"/>
                    </a:lnTo>
                    <a:lnTo>
                      <a:pt x="6378" y="23333"/>
                    </a:lnTo>
                    <a:lnTo>
                      <a:pt x="5852" y="25628"/>
                    </a:lnTo>
                    <a:lnTo>
                      <a:pt x="5578" y="26764"/>
                    </a:lnTo>
                    <a:lnTo>
                      <a:pt x="5294" y="27911"/>
                    </a:lnTo>
                    <a:lnTo>
                      <a:pt x="4736" y="30195"/>
                    </a:lnTo>
                    <a:lnTo>
                      <a:pt x="4158" y="32468"/>
                    </a:lnTo>
                    <a:lnTo>
                      <a:pt x="3568" y="34742"/>
                    </a:lnTo>
                    <a:lnTo>
                      <a:pt x="2968" y="37015"/>
                    </a:lnTo>
                    <a:lnTo>
                      <a:pt x="2358" y="39278"/>
                    </a:lnTo>
                    <a:lnTo>
                      <a:pt x="2042" y="40404"/>
                    </a:lnTo>
                    <a:lnTo>
                      <a:pt x="1727" y="41530"/>
                    </a:lnTo>
                    <a:lnTo>
                      <a:pt x="1095" y="43782"/>
                    </a:lnTo>
                    <a:lnTo>
                      <a:pt x="758" y="44908"/>
                    </a:lnTo>
                    <a:lnTo>
                      <a:pt x="590" y="45466"/>
                    </a:lnTo>
                    <a:lnTo>
                      <a:pt x="411" y="46013"/>
                    </a:lnTo>
                    <a:lnTo>
                      <a:pt x="222" y="46560"/>
                    </a:lnTo>
                    <a:lnTo>
                      <a:pt x="148" y="46824"/>
                    </a:lnTo>
                    <a:lnTo>
                      <a:pt x="85" y="47087"/>
                    </a:lnTo>
                    <a:lnTo>
                      <a:pt x="43" y="47360"/>
                    </a:lnTo>
                    <a:lnTo>
                      <a:pt x="11" y="47623"/>
                    </a:lnTo>
                    <a:lnTo>
                      <a:pt x="1" y="47897"/>
                    </a:lnTo>
                    <a:lnTo>
                      <a:pt x="1" y="48171"/>
                    </a:lnTo>
                    <a:lnTo>
                      <a:pt x="22" y="48434"/>
                    </a:lnTo>
                    <a:lnTo>
                      <a:pt x="64" y="48707"/>
                    </a:lnTo>
                    <a:lnTo>
                      <a:pt x="116" y="48971"/>
                    </a:lnTo>
                    <a:lnTo>
                      <a:pt x="190" y="49244"/>
                    </a:lnTo>
                    <a:lnTo>
                      <a:pt x="285" y="49497"/>
                    </a:lnTo>
                    <a:lnTo>
                      <a:pt x="390" y="49760"/>
                    </a:lnTo>
                    <a:lnTo>
                      <a:pt x="506" y="50012"/>
                    </a:lnTo>
                    <a:lnTo>
                      <a:pt x="653" y="50255"/>
                    </a:lnTo>
                    <a:lnTo>
                      <a:pt x="811" y="50497"/>
                    </a:lnTo>
                    <a:lnTo>
                      <a:pt x="979" y="50728"/>
                    </a:lnTo>
                    <a:lnTo>
                      <a:pt x="1474" y="51339"/>
                    </a:lnTo>
                    <a:lnTo>
                      <a:pt x="1969" y="51959"/>
                    </a:lnTo>
                    <a:lnTo>
                      <a:pt x="2926" y="53212"/>
                    </a:lnTo>
                    <a:lnTo>
                      <a:pt x="3400" y="53843"/>
                    </a:lnTo>
                    <a:lnTo>
                      <a:pt x="3873" y="54485"/>
                    </a:lnTo>
                    <a:lnTo>
                      <a:pt x="4800" y="55759"/>
                    </a:lnTo>
                    <a:lnTo>
                      <a:pt x="5715" y="57053"/>
                    </a:lnTo>
                    <a:lnTo>
                      <a:pt x="6620" y="58348"/>
                    </a:lnTo>
                    <a:lnTo>
                      <a:pt x="8420" y="60947"/>
                    </a:lnTo>
                    <a:lnTo>
                      <a:pt x="8862" y="61589"/>
                    </a:lnTo>
                    <a:lnTo>
                      <a:pt x="9325" y="62242"/>
                    </a:lnTo>
                    <a:lnTo>
                      <a:pt x="10230" y="63526"/>
                    </a:lnTo>
                    <a:lnTo>
                      <a:pt x="10693" y="64168"/>
                    </a:lnTo>
                    <a:lnTo>
                      <a:pt x="11156" y="64810"/>
                    </a:lnTo>
                    <a:lnTo>
                      <a:pt x="12093" y="66083"/>
                    </a:lnTo>
                    <a:lnTo>
                      <a:pt x="13051" y="67335"/>
                    </a:lnTo>
                    <a:lnTo>
                      <a:pt x="14019" y="68588"/>
                    </a:lnTo>
                    <a:lnTo>
                      <a:pt x="15008" y="69819"/>
                    </a:lnTo>
                    <a:lnTo>
                      <a:pt x="16008" y="71040"/>
                    </a:lnTo>
                    <a:lnTo>
                      <a:pt x="17008" y="72261"/>
                    </a:lnTo>
                    <a:lnTo>
                      <a:pt x="18018" y="73482"/>
                    </a:lnTo>
                    <a:lnTo>
                      <a:pt x="19039" y="74703"/>
                    </a:lnTo>
                    <a:lnTo>
                      <a:pt x="20049" y="75913"/>
                    </a:lnTo>
                    <a:lnTo>
                      <a:pt x="21081" y="77113"/>
                    </a:lnTo>
                    <a:lnTo>
                      <a:pt x="22112" y="78312"/>
                    </a:lnTo>
                    <a:lnTo>
                      <a:pt x="23154" y="79512"/>
                    </a:lnTo>
                    <a:lnTo>
                      <a:pt x="24196" y="80701"/>
                    </a:lnTo>
                    <a:lnTo>
                      <a:pt x="26311" y="83069"/>
                    </a:lnTo>
                    <a:lnTo>
                      <a:pt x="28448" y="85416"/>
                    </a:lnTo>
                    <a:lnTo>
                      <a:pt x="29532" y="86574"/>
                    </a:lnTo>
                    <a:lnTo>
                      <a:pt x="30079" y="87163"/>
                    </a:lnTo>
                    <a:lnTo>
                      <a:pt x="30626" y="87732"/>
                    </a:lnTo>
                    <a:lnTo>
                      <a:pt x="31742" y="88879"/>
                    </a:lnTo>
                    <a:lnTo>
                      <a:pt x="32300" y="89447"/>
                    </a:lnTo>
                    <a:lnTo>
                      <a:pt x="32868" y="90015"/>
                    </a:lnTo>
                    <a:lnTo>
                      <a:pt x="33005" y="90142"/>
                    </a:lnTo>
                    <a:lnTo>
                      <a:pt x="33163" y="90257"/>
                    </a:lnTo>
                    <a:lnTo>
                      <a:pt x="33321" y="90363"/>
                    </a:lnTo>
                    <a:lnTo>
                      <a:pt x="33489" y="90457"/>
                    </a:lnTo>
                    <a:lnTo>
                      <a:pt x="33668" y="90542"/>
                    </a:lnTo>
                    <a:lnTo>
                      <a:pt x="33847" y="90605"/>
                    </a:lnTo>
                    <a:lnTo>
                      <a:pt x="34036" y="90657"/>
                    </a:lnTo>
                    <a:lnTo>
                      <a:pt x="34215" y="90689"/>
                    </a:lnTo>
                    <a:lnTo>
                      <a:pt x="34415" y="90721"/>
                    </a:lnTo>
                    <a:lnTo>
                      <a:pt x="34794" y="90721"/>
                    </a:lnTo>
                    <a:lnTo>
                      <a:pt x="34994" y="90700"/>
                    </a:lnTo>
                    <a:lnTo>
                      <a:pt x="35183" y="90657"/>
                    </a:lnTo>
                    <a:lnTo>
                      <a:pt x="35373" y="90605"/>
                    </a:lnTo>
                    <a:lnTo>
                      <a:pt x="35562" y="90531"/>
                    </a:lnTo>
                    <a:lnTo>
                      <a:pt x="35752" y="90447"/>
                    </a:lnTo>
                    <a:lnTo>
                      <a:pt x="35857" y="90384"/>
                    </a:lnTo>
                    <a:lnTo>
                      <a:pt x="35973" y="90321"/>
                    </a:lnTo>
                    <a:lnTo>
                      <a:pt x="36078" y="90247"/>
                    </a:lnTo>
                    <a:lnTo>
                      <a:pt x="36173" y="90173"/>
                    </a:lnTo>
                    <a:lnTo>
                      <a:pt x="36352" y="90015"/>
                    </a:lnTo>
                    <a:lnTo>
                      <a:pt x="36520" y="89837"/>
                    </a:lnTo>
                    <a:lnTo>
                      <a:pt x="36667" y="89637"/>
                    </a:lnTo>
                    <a:lnTo>
                      <a:pt x="36794" y="89437"/>
                    </a:lnTo>
                    <a:lnTo>
                      <a:pt x="36899" y="89216"/>
                    </a:lnTo>
                    <a:lnTo>
                      <a:pt x="36983" y="88995"/>
                    </a:lnTo>
                    <a:lnTo>
                      <a:pt x="37036" y="88763"/>
                    </a:lnTo>
                    <a:lnTo>
                      <a:pt x="37078" y="88532"/>
                    </a:lnTo>
                    <a:lnTo>
                      <a:pt x="37099" y="88289"/>
                    </a:lnTo>
                    <a:lnTo>
                      <a:pt x="37088" y="88047"/>
                    </a:lnTo>
                    <a:lnTo>
                      <a:pt x="37057" y="87805"/>
                    </a:lnTo>
                    <a:lnTo>
                      <a:pt x="37004" y="87563"/>
                    </a:lnTo>
                    <a:lnTo>
                      <a:pt x="36972" y="87447"/>
                    </a:lnTo>
                    <a:lnTo>
                      <a:pt x="36930" y="87332"/>
                    </a:lnTo>
                    <a:lnTo>
                      <a:pt x="36878" y="87216"/>
                    </a:lnTo>
                    <a:lnTo>
                      <a:pt x="36825" y="87100"/>
                    </a:lnTo>
                    <a:lnTo>
                      <a:pt x="36446" y="86395"/>
                    </a:lnTo>
                    <a:lnTo>
                      <a:pt x="36078" y="85690"/>
                    </a:lnTo>
                    <a:lnTo>
                      <a:pt x="35310" y="84290"/>
                    </a:lnTo>
                    <a:lnTo>
                      <a:pt x="34920" y="83596"/>
                    </a:lnTo>
                    <a:lnTo>
                      <a:pt x="34531" y="82901"/>
                    </a:lnTo>
                    <a:lnTo>
                      <a:pt x="33741" y="81522"/>
                    </a:lnTo>
                    <a:lnTo>
                      <a:pt x="32131" y="78775"/>
                    </a:lnTo>
                    <a:lnTo>
                      <a:pt x="30500" y="76060"/>
                    </a:lnTo>
                    <a:lnTo>
                      <a:pt x="29679" y="74703"/>
                    </a:lnTo>
                    <a:lnTo>
                      <a:pt x="28837" y="73355"/>
                    </a:lnTo>
                    <a:lnTo>
                      <a:pt x="27995" y="72019"/>
                    </a:lnTo>
                    <a:lnTo>
                      <a:pt x="27153" y="70682"/>
                    </a:lnTo>
                    <a:lnTo>
                      <a:pt x="26301" y="69346"/>
                    </a:lnTo>
                    <a:lnTo>
                      <a:pt x="25438" y="68020"/>
                    </a:lnTo>
                    <a:lnTo>
                      <a:pt x="24575" y="66694"/>
                    </a:lnTo>
                    <a:lnTo>
                      <a:pt x="23712" y="65367"/>
                    </a:lnTo>
                    <a:lnTo>
                      <a:pt x="22838" y="64052"/>
                    </a:lnTo>
                    <a:lnTo>
                      <a:pt x="21954" y="62747"/>
                    </a:lnTo>
                    <a:lnTo>
                      <a:pt x="21049" y="61442"/>
                    </a:lnTo>
                    <a:lnTo>
                      <a:pt x="20134" y="60158"/>
                    </a:lnTo>
                    <a:lnTo>
                      <a:pt x="19197" y="58884"/>
                    </a:lnTo>
                    <a:lnTo>
                      <a:pt x="18723" y="58253"/>
                    </a:lnTo>
                    <a:lnTo>
                      <a:pt x="18239" y="57632"/>
                    </a:lnTo>
                    <a:lnTo>
                      <a:pt x="17281" y="56369"/>
                    </a:lnTo>
                    <a:lnTo>
                      <a:pt x="16797" y="55748"/>
                    </a:lnTo>
                    <a:lnTo>
                      <a:pt x="16313" y="55127"/>
                    </a:lnTo>
                    <a:lnTo>
                      <a:pt x="14366" y="52633"/>
                    </a:lnTo>
                    <a:lnTo>
                      <a:pt x="13398" y="51391"/>
                    </a:lnTo>
                    <a:lnTo>
                      <a:pt x="12440" y="50128"/>
                    </a:lnTo>
                    <a:lnTo>
                      <a:pt x="11493" y="48865"/>
                    </a:lnTo>
                    <a:lnTo>
                      <a:pt x="11030" y="48234"/>
                    </a:lnTo>
                    <a:lnTo>
                      <a:pt x="10567" y="47592"/>
                    </a:lnTo>
                    <a:lnTo>
                      <a:pt x="10503" y="47502"/>
                    </a:lnTo>
                    <a:lnTo>
                      <a:pt x="11567" y="45592"/>
                    </a:lnTo>
                    <a:lnTo>
                      <a:pt x="12135" y="44571"/>
                    </a:lnTo>
                    <a:lnTo>
                      <a:pt x="12714" y="43551"/>
                    </a:lnTo>
                    <a:lnTo>
                      <a:pt x="13872" y="41519"/>
                    </a:lnTo>
                    <a:lnTo>
                      <a:pt x="15050" y="39488"/>
                    </a:lnTo>
                    <a:lnTo>
                      <a:pt x="16229" y="37457"/>
                    </a:lnTo>
                    <a:lnTo>
                      <a:pt x="17429" y="35436"/>
                    </a:lnTo>
                    <a:lnTo>
                      <a:pt x="18639" y="33426"/>
                    </a:lnTo>
                    <a:lnTo>
                      <a:pt x="19250" y="32416"/>
                    </a:lnTo>
                    <a:lnTo>
                      <a:pt x="19870" y="31416"/>
                    </a:lnTo>
                    <a:lnTo>
                      <a:pt x="21112" y="29406"/>
                    </a:lnTo>
                    <a:lnTo>
                      <a:pt x="23649" y="25428"/>
                    </a:lnTo>
                    <a:lnTo>
                      <a:pt x="24943" y="23449"/>
                    </a:lnTo>
                    <a:lnTo>
                      <a:pt x="25596" y="22460"/>
                    </a:lnTo>
                    <a:lnTo>
                      <a:pt x="25922" y="21965"/>
                    </a:lnTo>
                    <a:lnTo>
                      <a:pt x="26259" y="21470"/>
                    </a:lnTo>
                    <a:lnTo>
                      <a:pt x="26922" y="20492"/>
                    </a:lnTo>
                    <a:lnTo>
                      <a:pt x="27595" y="19513"/>
                    </a:lnTo>
                    <a:lnTo>
                      <a:pt x="28290" y="18534"/>
                    </a:lnTo>
                    <a:lnTo>
                      <a:pt x="28984" y="17566"/>
                    </a:lnTo>
                    <a:lnTo>
                      <a:pt x="29163" y="17303"/>
                    </a:lnTo>
                    <a:lnTo>
                      <a:pt x="29342" y="17040"/>
                    </a:lnTo>
                    <a:lnTo>
                      <a:pt x="29521" y="16756"/>
                    </a:lnTo>
                    <a:lnTo>
                      <a:pt x="29679" y="16482"/>
                    </a:lnTo>
                    <a:lnTo>
                      <a:pt x="29837" y="16187"/>
                    </a:lnTo>
                    <a:lnTo>
                      <a:pt x="29984" y="15903"/>
                    </a:lnTo>
                    <a:lnTo>
                      <a:pt x="30121" y="15598"/>
                    </a:lnTo>
                    <a:lnTo>
                      <a:pt x="30258" y="15293"/>
                    </a:lnTo>
                    <a:lnTo>
                      <a:pt x="30384" y="14987"/>
                    </a:lnTo>
                    <a:lnTo>
                      <a:pt x="30500" y="14672"/>
                    </a:lnTo>
                    <a:lnTo>
                      <a:pt x="30605" y="14356"/>
                    </a:lnTo>
                    <a:lnTo>
                      <a:pt x="30700" y="14040"/>
                    </a:lnTo>
                    <a:lnTo>
                      <a:pt x="30784" y="13714"/>
                    </a:lnTo>
                    <a:lnTo>
                      <a:pt x="30868" y="13377"/>
                    </a:lnTo>
                    <a:lnTo>
                      <a:pt x="30931" y="13051"/>
                    </a:lnTo>
                    <a:lnTo>
                      <a:pt x="30984" y="12714"/>
                    </a:lnTo>
                    <a:lnTo>
                      <a:pt x="31026" y="12430"/>
                    </a:lnTo>
                    <a:lnTo>
                      <a:pt x="31058" y="12146"/>
                    </a:lnTo>
                    <a:lnTo>
                      <a:pt x="31079" y="11872"/>
                    </a:lnTo>
                    <a:lnTo>
                      <a:pt x="31100" y="11588"/>
                    </a:lnTo>
                    <a:lnTo>
                      <a:pt x="31110" y="11304"/>
                    </a:lnTo>
                    <a:lnTo>
                      <a:pt x="31110" y="11030"/>
                    </a:lnTo>
                    <a:lnTo>
                      <a:pt x="31110" y="10757"/>
                    </a:lnTo>
                    <a:lnTo>
                      <a:pt x="31100" y="10483"/>
                    </a:lnTo>
                    <a:lnTo>
                      <a:pt x="31079" y="10209"/>
                    </a:lnTo>
                    <a:lnTo>
                      <a:pt x="31058" y="9936"/>
                    </a:lnTo>
                    <a:lnTo>
                      <a:pt x="31026" y="9662"/>
                    </a:lnTo>
                    <a:lnTo>
                      <a:pt x="30995" y="9389"/>
                    </a:lnTo>
                    <a:lnTo>
                      <a:pt x="30953" y="9125"/>
                    </a:lnTo>
                    <a:lnTo>
                      <a:pt x="30900" y="8862"/>
                    </a:lnTo>
                    <a:lnTo>
                      <a:pt x="30837" y="8599"/>
                    </a:lnTo>
                    <a:lnTo>
                      <a:pt x="30774" y="8336"/>
                    </a:lnTo>
                    <a:lnTo>
                      <a:pt x="30710" y="8073"/>
                    </a:lnTo>
                    <a:lnTo>
                      <a:pt x="30637" y="7820"/>
                    </a:lnTo>
                    <a:lnTo>
                      <a:pt x="30553" y="7557"/>
                    </a:lnTo>
                    <a:lnTo>
                      <a:pt x="30468" y="7305"/>
                    </a:lnTo>
                    <a:lnTo>
                      <a:pt x="30374" y="7063"/>
                    </a:lnTo>
                    <a:lnTo>
                      <a:pt x="30268" y="6810"/>
                    </a:lnTo>
                    <a:lnTo>
                      <a:pt x="30163" y="6568"/>
                    </a:lnTo>
                    <a:lnTo>
                      <a:pt x="30058" y="6326"/>
                    </a:lnTo>
                    <a:lnTo>
                      <a:pt x="29942" y="6084"/>
                    </a:lnTo>
                    <a:lnTo>
                      <a:pt x="29816" y="5852"/>
                    </a:lnTo>
                    <a:lnTo>
                      <a:pt x="29690" y="5621"/>
                    </a:lnTo>
                    <a:lnTo>
                      <a:pt x="29553" y="5389"/>
                    </a:lnTo>
                    <a:lnTo>
                      <a:pt x="29416" y="5158"/>
                    </a:lnTo>
                    <a:lnTo>
                      <a:pt x="29269" y="4937"/>
                    </a:lnTo>
                    <a:lnTo>
                      <a:pt x="29121" y="4716"/>
                    </a:lnTo>
                    <a:lnTo>
                      <a:pt x="28963" y="4505"/>
                    </a:lnTo>
                    <a:lnTo>
                      <a:pt x="28806" y="4295"/>
                    </a:lnTo>
                    <a:lnTo>
                      <a:pt x="28648" y="4084"/>
                    </a:lnTo>
                    <a:lnTo>
                      <a:pt x="28479" y="3884"/>
                    </a:lnTo>
                    <a:lnTo>
                      <a:pt x="28300" y="3684"/>
                    </a:lnTo>
                    <a:lnTo>
                      <a:pt x="28122" y="3484"/>
                    </a:lnTo>
                    <a:lnTo>
                      <a:pt x="27932" y="3295"/>
                    </a:lnTo>
                    <a:lnTo>
                      <a:pt x="27753" y="3105"/>
                    </a:lnTo>
                    <a:lnTo>
                      <a:pt x="27553" y="2927"/>
                    </a:lnTo>
                    <a:lnTo>
                      <a:pt x="27353" y="2748"/>
                    </a:lnTo>
                    <a:lnTo>
                      <a:pt x="27153" y="2579"/>
                    </a:lnTo>
                    <a:lnTo>
                      <a:pt x="26953" y="2411"/>
                    </a:lnTo>
                    <a:lnTo>
                      <a:pt x="26743" y="2242"/>
                    </a:lnTo>
                    <a:lnTo>
                      <a:pt x="26522" y="2085"/>
                    </a:lnTo>
                    <a:lnTo>
                      <a:pt x="26301" y="1927"/>
                    </a:lnTo>
                    <a:lnTo>
                      <a:pt x="26080" y="1779"/>
                    </a:lnTo>
                    <a:lnTo>
                      <a:pt x="25859" y="1632"/>
                    </a:lnTo>
                    <a:lnTo>
                      <a:pt x="25627" y="1495"/>
                    </a:lnTo>
                    <a:lnTo>
                      <a:pt x="25385" y="1369"/>
                    </a:lnTo>
                    <a:lnTo>
                      <a:pt x="25154" y="1243"/>
                    </a:lnTo>
                    <a:lnTo>
                      <a:pt x="24912" y="1116"/>
                    </a:lnTo>
                    <a:lnTo>
                      <a:pt x="24659" y="1001"/>
                    </a:lnTo>
                    <a:lnTo>
                      <a:pt x="24417" y="895"/>
                    </a:lnTo>
                    <a:lnTo>
                      <a:pt x="24164" y="790"/>
                    </a:lnTo>
                    <a:lnTo>
                      <a:pt x="23901" y="685"/>
                    </a:lnTo>
                    <a:lnTo>
                      <a:pt x="23638" y="601"/>
                    </a:lnTo>
                    <a:lnTo>
                      <a:pt x="23375" y="506"/>
                    </a:lnTo>
                    <a:lnTo>
                      <a:pt x="23112" y="432"/>
                    </a:lnTo>
                    <a:lnTo>
                      <a:pt x="22849" y="359"/>
                    </a:lnTo>
                    <a:lnTo>
                      <a:pt x="22575" y="295"/>
                    </a:lnTo>
                    <a:lnTo>
                      <a:pt x="22302" y="232"/>
                    </a:lnTo>
                    <a:lnTo>
                      <a:pt x="22017" y="180"/>
                    </a:lnTo>
                    <a:lnTo>
                      <a:pt x="21733" y="127"/>
                    </a:lnTo>
                    <a:lnTo>
                      <a:pt x="21460" y="96"/>
                    </a:lnTo>
                    <a:lnTo>
                      <a:pt x="21175" y="64"/>
                    </a:lnTo>
                    <a:lnTo>
                      <a:pt x="20891" y="32"/>
                    </a:lnTo>
                    <a:lnTo>
                      <a:pt x="20607" y="11"/>
                    </a:lnTo>
                    <a:lnTo>
                      <a:pt x="20334" y="1"/>
                    </a:lnTo>
                    <a:close/>
                  </a:path>
                </a:pathLst>
              </a:custGeom>
              <a:solidFill>
                <a:srgbClr val="E89A4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4467;p88">
                <a:extLst>
                  <a:ext uri="{FF2B5EF4-FFF2-40B4-BE49-F238E27FC236}">
                    <a16:creationId xmlns:a16="http://schemas.microsoft.com/office/drawing/2014/main" id="{0FCC6C22-AB36-440D-B66C-2ED66FCFE32C}"/>
                  </a:ext>
                </a:extLst>
              </p:cNvPr>
              <p:cNvSpPr/>
              <p:nvPr/>
            </p:nvSpPr>
            <p:spPr>
              <a:xfrm>
                <a:off x="1184401" y="3454387"/>
                <a:ext cx="704325" cy="1722338"/>
              </a:xfrm>
              <a:custGeom>
                <a:avLst/>
                <a:gdLst/>
                <a:ahLst/>
                <a:cxnLst/>
                <a:rect l="l" t="t" r="r" b="b"/>
                <a:pathLst>
                  <a:path w="37099" h="90721" fill="none" extrusionOk="0">
                    <a:moveTo>
                      <a:pt x="32868" y="90015"/>
                    </a:moveTo>
                    <a:lnTo>
                      <a:pt x="32868" y="90015"/>
                    </a:lnTo>
                    <a:lnTo>
                      <a:pt x="32300" y="89447"/>
                    </a:lnTo>
                    <a:lnTo>
                      <a:pt x="31742" y="88879"/>
                    </a:lnTo>
                    <a:lnTo>
                      <a:pt x="30626" y="87732"/>
                    </a:lnTo>
                    <a:lnTo>
                      <a:pt x="30626" y="87732"/>
                    </a:lnTo>
                    <a:lnTo>
                      <a:pt x="30079" y="87163"/>
                    </a:lnTo>
                    <a:lnTo>
                      <a:pt x="29532" y="86574"/>
                    </a:lnTo>
                    <a:lnTo>
                      <a:pt x="28448" y="85416"/>
                    </a:lnTo>
                    <a:lnTo>
                      <a:pt x="26311" y="83069"/>
                    </a:lnTo>
                    <a:lnTo>
                      <a:pt x="24196" y="80701"/>
                    </a:lnTo>
                    <a:lnTo>
                      <a:pt x="24196" y="80701"/>
                    </a:lnTo>
                    <a:lnTo>
                      <a:pt x="23154" y="79512"/>
                    </a:lnTo>
                    <a:lnTo>
                      <a:pt x="22112" y="78312"/>
                    </a:lnTo>
                    <a:lnTo>
                      <a:pt x="21081" y="77113"/>
                    </a:lnTo>
                    <a:lnTo>
                      <a:pt x="20049" y="75913"/>
                    </a:lnTo>
                    <a:lnTo>
                      <a:pt x="19039" y="74703"/>
                    </a:lnTo>
                    <a:lnTo>
                      <a:pt x="18018" y="73482"/>
                    </a:lnTo>
                    <a:lnTo>
                      <a:pt x="17008" y="72261"/>
                    </a:lnTo>
                    <a:lnTo>
                      <a:pt x="16008" y="71040"/>
                    </a:lnTo>
                    <a:lnTo>
                      <a:pt x="16008" y="71040"/>
                    </a:lnTo>
                    <a:lnTo>
                      <a:pt x="15008" y="69819"/>
                    </a:lnTo>
                    <a:lnTo>
                      <a:pt x="14019" y="68588"/>
                    </a:lnTo>
                    <a:lnTo>
                      <a:pt x="13051" y="67335"/>
                    </a:lnTo>
                    <a:lnTo>
                      <a:pt x="12093" y="66083"/>
                    </a:lnTo>
                    <a:lnTo>
                      <a:pt x="12093" y="66083"/>
                    </a:lnTo>
                    <a:lnTo>
                      <a:pt x="11156" y="64810"/>
                    </a:lnTo>
                    <a:lnTo>
                      <a:pt x="10693" y="64168"/>
                    </a:lnTo>
                    <a:lnTo>
                      <a:pt x="10230" y="63526"/>
                    </a:lnTo>
                    <a:lnTo>
                      <a:pt x="10230" y="63526"/>
                    </a:lnTo>
                    <a:lnTo>
                      <a:pt x="9325" y="62242"/>
                    </a:lnTo>
                    <a:lnTo>
                      <a:pt x="8862" y="61589"/>
                    </a:lnTo>
                    <a:lnTo>
                      <a:pt x="8420" y="60947"/>
                    </a:lnTo>
                    <a:lnTo>
                      <a:pt x="8420" y="60947"/>
                    </a:lnTo>
                    <a:lnTo>
                      <a:pt x="6620" y="58348"/>
                    </a:lnTo>
                    <a:lnTo>
                      <a:pt x="5715" y="57053"/>
                    </a:lnTo>
                    <a:lnTo>
                      <a:pt x="4800" y="55759"/>
                    </a:lnTo>
                    <a:lnTo>
                      <a:pt x="4800" y="55759"/>
                    </a:lnTo>
                    <a:lnTo>
                      <a:pt x="3873" y="54485"/>
                    </a:lnTo>
                    <a:lnTo>
                      <a:pt x="3400" y="53843"/>
                    </a:lnTo>
                    <a:lnTo>
                      <a:pt x="2926" y="53212"/>
                    </a:lnTo>
                    <a:lnTo>
                      <a:pt x="2926" y="53212"/>
                    </a:lnTo>
                    <a:lnTo>
                      <a:pt x="1969" y="51959"/>
                    </a:lnTo>
                    <a:lnTo>
                      <a:pt x="1474" y="51339"/>
                    </a:lnTo>
                    <a:lnTo>
                      <a:pt x="979" y="50728"/>
                    </a:lnTo>
                    <a:lnTo>
                      <a:pt x="979" y="50728"/>
                    </a:lnTo>
                    <a:lnTo>
                      <a:pt x="811" y="50497"/>
                    </a:lnTo>
                    <a:lnTo>
                      <a:pt x="653" y="50255"/>
                    </a:lnTo>
                    <a:lnTo>
                      <a:pt x="506" y="50012"/>
                    </a:lnTo>
                    <a:lnTo>
                      <a:pt x="390" y="49760"/>
                    </a:lnTo>
                    <a:lnTo>
                      <a:pt x="285" y="49497"/>
                    </a:lnTo>
                    <a:lnTo>
                      <a:pt x="190" y="49244"/>
                    </a:lnTo>
                    <a:lnTo>
                      <a:pt x="116" y="48971"/>
                    </a:lnTo>
                    <a:lnTo>
                      <a:pt x="64" y="48707"/>
                    </a:lnTo>
                    <a:lnTo>
                      <a:pt x="22" y="48434"/>
                    </a:lnTo>
                    <a:lnTo>
                      <a:pt x="1" y="48171"/>
                    </a:lnTo>
                    <a:lnTo>
                      <a:pt x="1" y="47897"/>
                    </a:lnTo>
                    <a:lnTo>
                      <a:pt x="11" y="47623"/>
                    </a:lnTo>
                    <a:lnTo>
                      <a:pt x="43" y="47360"/>
                    </a:lnTo>
                    <a:lnTo>
                      <a:pt x="85" y="47087"/>
                    </a:lnTo>
                    <a:lnTo>
                      <a:pt x="148" y="46824"/>
                    </a:lnTo>
                    <a:lnTo>
                      <a:pt x="222" y="46560"/>
                    </a:lnTo>
                    <a:lnTo>
                      <a:pt x="411" y="46013"/>
                    </a:lnTo>
                    <a:lnTo>
                      <a:pt x="411" y="46013"/>
                    </a:lnTo>
                    <a:lnTo>
                      <a:pt x="590" y="45466"/>
                    </a:lnTo>
                    <a:lnTo>
                      <a:pt x="758" y="44908"/>
                    </a:lnTo>
                    <a:lnTo>
                      <a:pt x="1095" y="43782"/>
                    </a:lnTo>
                    <a:lnTo>
                      <a:pt x="1727" y="41530"/>
                    </a:lnTo>
                    <a:lnTo>
                      <a:pt x="1727" y="41530"/>
                    </a:lnTo>
                    <a:lnTo>
                      <a:pt x="2042" y="40404"/>
                    </a:lnTo>
                    <a:lnTo>
                      <a:pt x="2358" y="39278"/>
                    </a:lnTo>
                    <a:lnTo>
                      <a:pt x="2968" y="37015"/>
                    </a:lnTo>
                    <a:lnTo>
                      <a:pt x="2968" y="37015"/>
                    </a:lnTo>
                    <a:lnTo>
                      <a:pt x="3568" y="34742"/>
                    </a:lnTo>
                    <a:lnTo>
                      <a:pt x="4158" y="32468"/>
                    </a:lnTo>
                    <a:lnTo>
                      <a:pt x="4736" y="30195"/>
                    </a:lnTo>
                    <a:lnTo>
                      <a:pt x="5294" y="27911"/>
                    </a:lnTo>
                    <a:lnTo>
                      <a:pt x="5294" y="27911"/>
                    </a:lnTo>
                    <a:lnTo>
                      <a:pt x="5578" y="26764"/>
                    </a:lnTo>
                    <a:lnTo>
                      <a:pt x="5852" y="25628"/>
                    </a:lnTo>
                    <a:lnTo>
                      <a:pt x="6378" y="23333"/>
                    </a:lnTo>
                    <a:lnTo>
                      <a:pt x="7399" y="18713"/>
                    </a:lnTo>
                    <a:lnTo>
                      <a:pt x="7873" y="16398"/>
                    </a:lnTo>
                    <a:lnTo>
                      <a:pt x="7873" y="16398"/>
                    </a:lnTo>
                    <a:lnTo>
                      <a:pt x="8104" y="15240"/>
                    </a:lnTo>
                    <a:lnTo>
                      <a:pt x="8220" y="14651"/>
                    </a:lnTo>
                    <a:lnTo>
                      <a:pt x="8336" y="14072"/>
                    </a:lnTo>
                    <a:lnTo>
                      <a:pt x="8336" y="14072"/>
                    </a:lnTo>
                    <a:lnTo>
                      <a:pt x="8546" y="12904"/>
                    </a:lnTo>
                    <a:lnTo>
                      <a:pt x="8767" y="11735"/>
                    </a:lnTo>
                    <a:lnTo>
                      <a:pt x="8967" y="10557"/>
                    </a:lnTo>
                    <a:lnTo>
                      <a:pt x="9157" y="9378"/>
                    </a:lnTo>
                    <a:lnTo>
                      <a:pt x="9157" y="9378"/>
                    </a:lnTo>
                    <a:lnTo>
                      <a:pt x="9199" y="9104"/>
                    </a:lnTo>
                    <a:lnTo>
                      <a:pt x="9251" y="8820"/>
                    </a:lnTo>
                    <a:lnTo>
                      <a:pt x="9315" y="8547"/>
                    </a:lnTo>
                    <a:lnTo>
                      <a:pt x="9378" y="8273"/>
                    </a:lnTo>
                    <a:lnTo>
                      <a:pt x="9451" y="7999"/>
                    </a:lnTo>
                    <a:lnTo>
                      <a:pt x="9536" y="7736"/>
                    </a:lnTo>
                    <a:lnTo>
                      <a:pt x="9620" y="7473"/>
                    </a:lnTo>
                    <a:lnTo>
                      <a:pt x="9714" y="7210"/>
                    </a:lnTo>
                    <a:lnTo>
                      <a:pt x="9809" y="6957"/>
                    </a:lnTo>
                    <a:lnTo>
                      <a:pt x="9914" y="6705"/>
                    </a:lnTo>
                    <a:lnTo>
                      <a:pt x="10020" y="6452"/>
                    </a:lnTo>
                    <a:lnTo>
                      <a:pt x="10146" y="6210"/>
                    </a:lnTo>
                    <a:lnTo>
                      <a:pt x="10262" y="5968"/>
                    </a:lnTo>
                    <a:lnTo>
                      <a:pt x="10388" y="5726"/>
                    </a:lnTo>
                    <a:lnTo>
                      <a:pt x="10525" y="5495"/>
                    </a:lnTo>
                    <a:lnTo>
                      <a:pt x="10662" y="5263"/>
                    </a:lnTo>
                    <a:lnTo>
                      <a:pt x="10809" y="5031"/>
                    </a:lnTo>
                    <a:lnTo>
                      <a:pt x="10956" y="4810"/>
                    </a:lnTo>
                    <a:lnTo>
                      <a:pt x="11104" y="4589"/>
                    </a:lnTo>
                    <a:lnTo>
                      <a:pt x="11262" y="4379"/>
                    </a:lnTo>
                    <a:lnTo>
                      <a:pt x="11430" y="4168"/>
                    </a:lnTo>
                    <a:lnTo>
                      <a:pt x="11598" y="3958"/>
                    </a:lnTo>
                    <a:lnTo>
                      <a:pt x="11777" y="3758"/>
                    </a:lnTo>
                    <a:lnTo>
                      <a:pt x="11946" y="3558"/>
                    </a:lnTo>
                    <a:lnTo>
                      <a:pt x="12135" y="3369"/>
                    </a:lnTo>
                    <a:lnTo>
                      <a:pt x="12325" y="3179"/>
                    </a:lnTo>
                    <a:lnTo>
                      <a:pt x="12514" y="3000"/>
                    </a:lnTo>
                    <a:lnTo>
                      <a:pt x="12703" y="2821"/>
                    </a:lnTo>
                    <a:lnTo>
                      <a:pt x="12903" y="2642"/>
                    </a:lnTo>
                    <a:lnTo>
                      <a:pt x="13114" y="2474"/>
                    </a:lnTo>
                    <a:lnTo>
                      <a:pt x="13314" y="2306"/>
                    </a:lnTo>
                    <a:lnTo>
                      <a:pt x="13535" y="2148"/>
                    </a:lnTo>
                    <a:lnTo>
                      <a:pt x="13745" y="2000"/>
                    </a:lnTo>
                    <a:lnTo>
                      <a:pt x="13966" y="1843"/>
                    </a:lnTo>
                    <a:lnTo>
                      <a:pt x="14187" y="1706"/>
                    </a:lnTo>
                    <a:lnTo>
                      <a:pt x="14408" y="1558"/>
                    </a:lnTo>
                    <a:lnTo>
                      <a:pt x="14640" y="1432"/>
                    </a:lnTo>
                    <a:lnTo>
                      <a:pt x="14871" y="1306"/>
                    </a:lnTo>
                    <a:lnTo>
                      <a:pt x="15113" y="1180"/>
                    </a:lnTo>
                    <a:lnTo>
                      <a:pt x="15345" y="1064"/>
                    </a:lnTo>
                    <a:lnTo>
                      <a:pt x="15587" y="948"/>
                    </a:lnTo>
                    <a:lnTo>
                      <a:pt x="15840" y="843"/>
                    </a:lnTo>
                    <a:lnTo>
                      <a:pt x="16082" y="748"/>
                    </a:lnTo>
                    <a:lnTo>
                      <a:pt x="16334" y="653"/>
                    </a:lnTo>
                    <a:lnTo>
                      <a:pt x="16587" y="569"/>
                    </a:lnTo>
                    <a:lnTo>
                      <a:pt x="16839" y="485"/>
                    </a:lnTo>
                    <a:lnTo>
                      <a:pt x="17103" y="411"/>
                    </a:lnTo>
                    <a:lnTo>
                      <a:pt x="17355" y="338"/>
                    </a:lnTo>
                    <a:lnTo>
                      <a:pt x="17618" y="274"/>
                    </a:lnTo>
                    <a:lnTo>
                      <a:pt x="17881" y="222"/>
                    </a:lnTo>
                    <a:lnTo>
                      <a:pt x="18144" y="169"/>
                    </a:lnTo>
                    <a:lnTo>
                      <a:pt x="18418" y="127"/>
                    </a:lnTo>
                    <a:lnTo>
                      <a:pt x="18681" y="85"/>
                    </a:lnTo>
                    <a:lnTo>
                      <a:pt x="18955" y="53"/>
                    </a:lnTo>
                    <a:lnTo>
                      <a:pt x="19228" y="32"/>
                    </a:lnTo>
                    <a:lnTo>
                      <a:pt x="19502" y="11"/>
                    </a:lnTo>
                    <a:lnTo>
                      <a:pt x="19776" y="1"/>
                    </a:lnTo>
                    <a:lnTo>
                      <a:pt x="20060" y="1"/>
                    </a:lnTo>
                    <a:lnTo>
                      <a:pt x="20334" y="1"/>
                    </a:lnTo>
                    <a:lnTo>
                      <a:pt x="20607" y="11"/>
                    </a:lnTo>
                    <a:lnTo>
                      <a:pt x="20891" y="32"/>
                    </a:lnTo>
                    <a:lnTo>
                      <a:pt x="21175" y="64"/>
                    </a:lnTo>
                    <a:lnTo>
                      <a:pt x="21460" y="96"/>
                    </a:lnTo>
                    <a:lnTo>
                      <a:pt x="21733" y="127"/>
                    </a:lnTo>
                    <a:lnTo>
                      <a:pt x="21733" y="127"/>
                    </a:lnTo>
                    <a:lnTo>
                      <a:pt x="22017" y="180"/>
                    </a:lnTo>
                    <a:lnTo>
                      <a:pt x="22302" y="232"/>
                    </a:lnTo>
                    <a:lnTo>
                      <a:pt x="22575" y="295"/>
                    </a:lnTo>
                    <a:lnTo>
                      <a:pt x="22849" y="359"/>
                    </a:lnTo>
                    <a:lnTo>
                      <a:pt x="23112" y="432"/>
                    </a:lnTo>
                    <a:lnTo>
                      <a:pt x="23375" y="506"/>
                    </a:lnTo>
                    <a:lnTo>
                      <a:pt x="23638" y="601"/>
                    </a:lnTo>
                    <a:lnTo>
                      <a:pt x="23901" y="685"/>
                    </a:lnTo>
                    <a:lnTo>
                      <a:pt x="24164" y="790"/>
                    </a:lnTo>
                    <a:lnTo>
                      <a:pt x="24417" y="895"/>
                    </a:lnTo>
                    <a:lnTo>
                      <a:pt x="24659" y="1001"/>
                    </a:lnTo>
                    <a:lnTo>
                      <a:pt x="24912" y="1116"/>
                    </a:lnTo>
                    <a:lnTo>
                      <a:pt x="25154" y="1243"/>
                    </a:lnTo>
                    <a:lnTo>
                      <a:pt x="25385" y="1369"/>
                    </a:lnTo>
                    <a:lnTo>
                      <a:pt x="25627" y="1495"/>
                    </a:lnTo>
                    <a:lnTo>
                      <a:pt x="25859" y="1632"/>
                    </a:lnTo>
                    <a:lnTo>
                      <a:pt x="26080" y="1779"/>
                    </a:lnTo>
                    <a:lnTo>
                      <a:pt x="26301" y="1927"/>
                    </a:lnTo>
                    <a:lnTo>
                      <a:pt x="26522" y="2085"/>
                    </a:lnTo>
                    <a:lnTo>
                      <a:pt x="26743" y="2242"/>
                    </a:lnTo>
                    <a:lnTo>
                      <a:pt x="26953" y="2411"/>
                    </a:lnTo>
                    <a:lnTo>
                      <a:pt x="27153" y="2579"/>
                    </a:lnTo>
                    <a:lnTo>
                      <a:pt x="27353" y="2748"/>
                    </a:lnTo>
                    <a:lnTo>
                      <a:pt x="27553" y="2927"/>
                    </a:lnTo>
                    <a:lnTo>
                      <a:pt x="27753" y="3105"/>
                    </a:lnTo>
                    <a:lnTo>
                      <a:pt x="27932" y="3295"/>
                    </a:lnTo>
                    <a:lnTo>
                      <a:pt x="28122" y="3484"/>
                    </a:lnTo>
                    <a:lnTo>
                      <a:pt x="28300" y="3684"/>
                    </a:lnTo>
                    <a:lnTo>
                      <a:pt x="28479" y="3884"/>
                    </a:lnTo>
                    <a:lnTo>
                      <a:pt x="28648" y="4084"/>
                    </a:lnTo>
                    <a:lnTo>
                      <a:pt x="28806" y="4295"/>
                    </a:lnTo>
                    <a:lnTo>
                      <a:pt x="28963" y="4505"/>
                    </a:lnTo>
                    <a:lnTo>
                      <a:pt x="29121" y="4716"/>
                    </a:lnTo>
                    <a:lnTo>
                      <a:pt x="29269" y="4937"/>
                    </a:lnTo>
                    <a:lnTo>
                      <a:pt x="29416" y="5158"/>
                    </a:lnTo>
                    <a:lnTo>
                      <a:pt x="29553" y="5389"/>
                    </a:lnTo>
                    <a:lnTo>
                      <a:pt x="29690" y="5621"/>
                    </a:lnTo>
                    <a:lnTo>
                      <a:pt x="29816" y="5852"/>
                    </a:lnTo>
                    <a:lnTo>
                      <a:pt x="29942" y="6084"/>
                    </a:lnTo>
                    <a:lnTo>
                      <a:pt x="30058" y="6326"/>
                    </a:lnTo>
                    <a:lnTo>
                      <a:pt x="30163" y="6568"/>
                    </a:lnTo>
                    <a:lnTo>
                      <a:pt x="30268" y="6810"/>
                    </a:lnTo>
                    <a:lnTo>
                      <a:pt x="30374" y="7063"/>
                    </a:lnTo>
                    <a:lnTo>
                      <a:pt x="30468" y="7305"/>
                    </a:lnTo>
                    <a:lnTo>
                      <a:pt x="30553" y="7557"/>
                    </a:lnTo>
                    <a:lnTo>
                      <a:pt x="30637" y="7820"/>
                    </a:lnTo>
                    <a:lnTo>
                      <a:pt x="30710" y="8073"/>
                    </a:lnTo>
                    <a:lnTo>
                      <a:pt x="30774" y="8336"/>
                    </a:lnTo>
                    <a:lnTo>
                      <a:pt x="30837" y="8599"/>
                    </a:lnTo>
                    <a:lnTo>
                      <a:pt x="30900" y="8862"/>
                    </a:lnTo>
                    <a:lnTo>
                      <a:pt x="30953" y="9125"/>
                    </a:lnTo>
                    <a:lnTo>
                      <a:pt x="30995" y="9389"/>
                    </a:lnTo>
                    <a:lnTo>
                      <a:pt x="31026" y="9662"/>
                    </a:lnTo>
                    <a:lnTo>
                      <a:pt x="31058" y="9936"/>
                    </a:lnTo>
                    <a:lnTo>
                      <a:pt x="31079" y="10209"/>
                    </a:lnTo>
                    <a:lnTo>
                      <a:pt x="31100" y="10483"/>
                    </a:lnTo>
                    <a:lnTo>
                      <a:pt x="31110" y="10757"/>
                    </a:lnTo>
                    <a:lnTo>
                      <a:pt x="31110" y="11030"/>
                    </a:lnTo>
                    <a:lnTo>
                      <a:pt x="31110" y="11304"/>
                    </a:lnTo>
                    <a:lnTo>
                      <a:pt x="31100" y="11588"/>
                    </a:lnTo>
                    <a:lnTo>
                      <a:pt x="31079" y="11872"/>
                    </a:lnTo>
                    <a:lnTo>
                      <a:pt x="31058" y="12146"/>
                    </a:lnTo>
                    <a:lnTo>
                      <a:pt x="31026" y="12430"/>
                    </a:lnTo>
                    <a:lnTo>
                      <a:pt x="30984" y="12714"/>
                    </a:lnTo>
                    <a:lnTo>
                      <a:pt x="30984" y="12714"/>
                    </a:lnTo>
                    <a:lnTo>
                      <a:pt x="30931" y="13051"/>
                    </a:lnTo>
                    <a:lnTo>
                      <a:pt x="30868" y="13377"/>
                    </a:lnTo>
                    <a:lnTo>
                      <a:pt x="30784" y="13714"/>
                    </a:lnTo>
                    <a:lnTo>
                      <a:pt x="30700" y="14040"/>
                    </a:lnTo>
                    <a:lnTo>
                      <a:pt x="30605" y="14356"/>
                    </a:lnTo>
                    <a:lnTo>
                      <a:pt x="30500" y="14672"/>
                    </a:lnTo>
                    <a:lnTo>
                      <a:pt x="30384" y="14987"/>
                    </a:lnTo>
                    <a:lnTo>
                      <a:pt x="30258" y="15293"/>
                    </a:lnTo>
                    <a:lnTo>
                      <a:pt x="30121" y="15598"/>
                    </a:lnTo>
                    <a:lnTo>
                      <a:pt x="29984" y="15903"/>
                    </a:lnTo>
                    <a:lnTo>
                      <a:pt x="29837" y="16187"/>
                    </a:lnTo>
                    <a:lnTo>
                      <a:pt x="29679" y="16482"/>
                    </a:lnTo>
                    <a:lnTo>
                      <a:pt x="29521" y="16756"/>
                    </a:lnTo>
                    <a:lnTo>
                      <a:pt x="29342" y="17040"/>
                    </a:lnTo>
                    <a:lnTo>
                      <a:pt x="29163" y="17303"/>
                    </a:lnTo>
                    <a:lnTo>
                      <a:pt x="28984" y="17566"/>
                    </a:lnTo>
                    <a:lnTo>
                      <a:pt x="28984" y="17566"/>
                    </a:lnTo>
                    <a:lnTo>
                      <a:pt x="28290" y="18534"/>
                    </a:lnTo>
                    <a:lnTo>
                      <a:pt x="27595" y="19513"/>
                    </a:lnTo>
                    <a:lnTo>
                      <a:pt x="26922" y="20492"/>
                    </a:lnTo>
                    <a:lnTo>
                      <a:pt x="26259" y="21470"/>
                    </a:lnTo>
                    <a:lnTo>
                      <a:pt x="26259" y="21470"/>
                    </a:lnTo>
                    <a:lnTo>
                      <a:pt x="25922" y="21965"/>
                    </a:lnTo>
                    <a:lnTo>
                      <a:pt x="25596" y="22460"/>
                    </a:lnTo>
                    <a:lnTo>
                      <a:pt x="24943" y="23449"/>
                    </a:lnTo>
                    <a:lnTo>
                      <a:pt x="23649" y="25428"/>
                    </a:lnTo>
                    <a:lnTo>
                      <a:pt x="21112" y="29406"/>
                    </a:lnTo>
                    <a:lnTo>
                      <a:pt x="21112" y="29406"/>
                    </a:lnTo>
                    <a:lnTo>
                      <a:pt x="19870" y="31416"/>
                    </a:lnTo>
                    <a:lnTo>
                      <a:pt x="19250" y="32416"/>
                    </a:lnTo>
                    <a:lnTo>
                      <a:pt x="18639" y="33426"/>
                    </a:lnTo>
                    <a:lnTo>
                      <a:pt x="18639" y="33426"/>
                    </a:lnTo>
                    <a:lnTo>
                      <a:pt x="17429" y="35436"/>
                    </a:lnTo>
                    <a:lnTo>
                      <a:pt x="16229" y="37457"/>
                    </a:lnTo>
                    <a:lnTo>
                      <a:pt x="15050" y="39488"/>
                    </a:lnTo>
                    <a:lnTo>
                      <a:pt x="13872" y="41519"/>
                    </a:lnTo>
                    <a:lnTo>
                      <a:pt x="13872" y="41519"/>
                    </a:lnTo>
                    <a:lnTo>
                      <a:pt x="12714" y="43551"/>
                    </a:lnTo>
                    <a:lnTo>
                      <a:pt x="12135" y="44571"/>
                    </a:lnTo>
                    <a:lnTo>
                      <a:pt x="11567" y="45592"/>
                    </a:lnTo>
                    <a:lnTo>
                      <a:pt x="11567" y="45592"/>
                    </a:lnTo>
                    <a:lnTo>
                      <a:pt x="10430" y="47634"/>
                    </a:lnTo>
                    <a:lnTo>
                      <a:pt x="9872" y="48665"/>
                    </a:lnTo>
                    <a:lnTo>
                      <a:pt x="9599" y="49181"/>
                    </a:lnTo>
                    <a:lnTo>
                      <a:pt x="9336" y="49707"/>
                    </a:lnTo>
                    <a:lnTo>
                      <a:pt x="8767" y="44992"/>
                    </a:lnTo>
                    <a:lnTo>
                      <a:pt x="8767" y="44992"/>
                    </a:lnTo>
                    <a:lnTo>
                      <a:pt x="9209" y="45645"/>
                    </a:lnTo>
                    <a:lnTo>
                      <a:pt x="9651" y="46297"/>
                    </a:lnTo>
                    <a:lnTo>
                      <a:pt x="10567" y="47592"/>
                    </a:lnTo>
                    <a:lnTo>
                      <a:pt x="10567" y="47592"/>
                    </a:lnTo>
                    <a:lnTo>
                      <a:pt x="11030" y="48234"/>
                    </a:lnTo>
                    <a:lnTo>
                      <a:pt x="11493" y="48865"/>
                    </a:lnTo>
                    <a:lnTo>
                      <a:pt x="12440" y="50128"/>
                    </a:lnTo>
                    <a:lnTo>
                      <a:pt x="12440" y="50128"/>
                    </a:lnTo>
                    <a:lnTo>
                      <a:pt x="13398" y="51391"/>
                    </a:lnTo>
                    <a:lnTo>
                      <a:pt x="14366" y="52633"/>
                    </a:lnTo>
                    <a:lnTo>
                      <a:pt x="16313" y="55127"/>
                    </a:lnTo>
                    <a:lnTo>
                      <a:pt x="16313" y="55127"/>
                    </a:lnTo>
                    <a:lnTo>
                      <a:pt x="16797" y="55748"/>
                    </a:lnTo>
                    <a:lnTo>
                      <a:pt x="17281" y="56369"/>
                    </a:lnTo>
                    <a:lnTo>
                      <a:pt x="18239" y="57632"/>
                    </a:lnTo>
                    <a:lnTo>
                      <a:pt x="18239" y="57632"/>
                    </a:lnTo>
                    <a:lnTo>
                      <a:pt x="18723" y="58253"/>
                    </a:lnTo>
                    <a:lnTo>
                      <a:pt x="19197" y="58884"/>
                    </a:lnTo>
                    <a:lnTo>
                      <a:pt x="20134" y="60158"/>
                    </a:lnTo>
                    <a:lnTo>
                      <a:pt x="20134" y="60158"/>
                    </a:lnTo>
                    <a:lnTo>
                      <a:pt x="21049" y="61442"/>
                    </a:lnTo>
                    <a:lnTo>
                      <a:pt x="21954" y="62747"/>
                    </a:lnTo>
                    <a:lnTo>
                      <a:pt x="22838" y="64052"/>
                    </a:lnTo>
                    <a:lnTo>
                      <a:pt x="23712" y="65367"/>
                    </a:lnTo>
                    <a:lnTo>
                      <a:pt x="23712" y="65367"/>
                    </a:lnTo>
                    <a:lnTo>
                      <a:pt x="24575" y="66694"/>
                    </a:lnTo>
                    <a:lnTo>
                      <a:pt x="25438" y="68020"/>
                    </a:lnTo>
                    <a:lnTo>
                      <a:pt x="26301" y="69346"/>
                    </a:lnTo>
                    <a:lnTo>
                      <a:pt x="27153" y="70682"/>
                    </a:lnTo>
                    <a:lnTo>
                      <a:pt x="27995" y="72019"/>
                    </a:lnTo>
                    <a:lnTo>
                      <a:pt x="28837" y="73355"/>
                    </a:lnTo>
                    <a:lnTo>
                      <a:pt x="29679" y="74703"/>
                    </a:lnTo>
                    <a:lnTo>
                      <a:pt x="30500" y="76060"/>
                    </a:lnTo>
                    <a:lnTo>
                      <a:pt x="32131" y="78775"/>
                    </a:lnTo>
                    <a:lnTo>
                      <a:pt x="33741" y="81522"/>
                    </a:lnTo>
                    <a:lnTo>
                      <a:pt x="33741" y="81522"/>
                    </a:lnTo>
                    <a:lnTo>
                      <a:pt x="34531" y="82901"/>
                    </a:lnTo>
                    <a:lnTo>
                      <a:pt x="34920" y="83596"/>
                    </a:lnTo>
                    <a:lnTo>
                      <a:pt x="35310" y="84290"/>
                    </a:lnTo>
                    <a:lnTo>
                      <a:pt x="35310" y="84290"/>
                    </a:lnTo>
                    <a:lnTo>
                      <a:pt x="36078" y="85690"/>
                    </a:lnTo>
                    <a:lnTo>
                      <a:pt x="36446" y="86395"/>
                    </a:lnTo>
                    <a:lnTo>
                      <a:pt x="36825" y="87100"/>
                    </a:lnTo>
                    <a:lnTo>
                      <a:pt x="36825" y="87100"/>
                    </a:lnTo>
                    <a:lnTo>
                      <a:pt x="36878" y="87216"/>
                    </a:lnTo>
                    <a:lnTo>
                      <a:pt x="36930" y="87332"/>
                    </a:lnTo>
                    <a:lnTo>
                      <a:pt x="36972" y="87447"/>
                    </a:lnTo>
                    <a:lnTo>
                      <a:pt x="37004" y="87563"/>
                    </a:lnTo>
                    <a:lnTo>
                      <a:pt x="37057" y="87805"/>
                    </a:lnTo>
                    <a:lnTo>
                      <a:pt x="37088" y="88047"/>
                    </a:lnTo>
                    <a:lnTo>
                      <a:pt x="37099" y="88289"/>
                    </a:lnTo>
                    <a:lnTo>
                      <a:pt x="37078" y="88532"/>
                    </a:lnTo>
                    <a:lnTo>
                      <a:pt x="37036" y="88763"/>
                    </a:lnTo>
                    <a:lnTo>
                      <a:pt x="36983" y="88995"/>
                    </a:lnTo>
                    <a:lnTo>
                      <a:pt x="36899" y="89216"/>
                    </a:lnTo>
                    <a:lnTo>
                      <a:pt x="36794" y="89437"/>
                    </a:lnTo>
                    <a:lnTo>
                      <a:pt x="36667" y="89637"/>
                    </a:lnTo>
                    <a:lnTo>
                      <a:pt x="36520" y="89837"/>
                    </a:lnTo>
                    <a:lnTo>
                      <a:pt x="36352" y="90015"/>
                    </a:lnTo>
                    <a:lnTo>
                      <a:pt x="36173" y="90173"/>
                    </a:lnTo>
                    <a:lnTo>
                      <a:pt x="36078" y="90247"/>
                    </a:lnTo>
                    <a:lnTo>
                      <a:pt x="35973" y="90321"/>
                    </a:lnTo>
                    <a:lnTo>
                      <a:pt x="35857" y="90384"/>
                    </a:lnTo>
                    <a:lnTo>
                      <a:pt x="35752" y="90447"/>
                    </a:lnTo>
                    <a:lnTo>
                      <a:pt x="35752" y="90447"/>
                    </a:lnTo>
                    <a:lnTo>
                      <a:pt x="35562" y="90531"/>
                    </a:lnTo>
                    <a:lnTo>
                      <a:pt x="35373" y="90605"/>
                    </a:lnTo>
                    <a:lnTo>
                      <a:pt x="35183" y="90657"/>
                    </a:lnTo>
                    <a:lnTo>
                      <a:pt x="34994" y="90700"/>
                    </a:lnTo>
                    <a:lnTo>
                      <a:pt x="34794" y="90721"/>
                    </a:lnTo>
                    <a:lnTo>
                      <a:pt x="34604" y="90721"/>
                    </a:lnTo>
                    <a:lnTo>
                      <a:pt x="34415" y="90721"/>
                    </a:lnTo>
                    <a:lnTo>
                      <a:pt x="34215" y="90689"/>
                    </a:lnTo>
                    <a:lnTo>
                      <a:pt x="34036" y="90657"/>
                    </a:lnTo>
                    <a:lnTo>
                      <a:pt x="33847" y="90605"/>
                    </a:lnTo>
                    <a:lnTo>
                      <a:pt x="33668" y="90542"/>
                    </a:lnTo>
                    <a:lnTo>
                      <a:pt x="33489" y="90457"/>
                    </a:lnTo>
                    <a:lnTo>
                      <a:pt x="33321" y="90363"/>
                    </a:lnTo>
                    <a:lnTo>
                      <a:pt x="33163" y="90257"/>
                    </a:lnTo>
                    <a:lnTo>
                      <a:pt x="33005" y="90142"/>
                    </a:lnTo>
                    <a:lnTo>
                      <a:pt x="32868" y="90015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4468;p88">
                <a:extLst>
                  <a:ext uri="{FF2B5EF4-FFF2-40B4-BE49-F238E27FC236}">
                    <a16:creationId xmlns:a16="http://schemas.microsoft.com/office/drawing/2014/main" id="{3A4F4B2E-84F0-4168-B956-F0DCF3BCE43F}"/>
                  </a:ext>
                </a:extLst>
              </p:cNvPr>
              <p:cNvSpPr/>
              <p:nvPr/>
            </p:nvSpPr>
            <p:spPr>
              <a:xfrm>
                <a:off x="1165814" y="3372275"/>
                <a:ext cx="760482" cy="1833230"/>
              </a:xfrm>
              <a:custGeom>
                <a:avLst/>
                <a:gdLst/>
                <a:ahLst/>
                <a:cxnLst/>
                <a:rect l="l" t="t" r="r" b="b"/>
                <a:pathLst>
                  <a:path w="40057" h="96562" extrusionOk="0">
                    <a:moveTo>
                      <a:pt x="19313" y="39140"/>
                    </a:moveTo>
                    <a:lnTo>
                      <a:pt x="18945" y="41382"/>
                    </a:lnTo>
                    <a:lnTo>
                      <a:pt x="18555" y="43760"/>
                    </a:lnTo>
                    <a:lnTo>
                      <a:pt x="18113" y="46623"/>
                    </a:lnTo>
                    <a:lnTo>
                      <a:pt x="17882" y="48149"/>
                    </a:lnTo>
                    <a:lnTo>
                      <a:pt x="17650" y="49696"/>
                    </a:lnTo>
                    <a:lnTo>
                      <a:pt x="17440" y="51222"/>
                    </a:lnTo>
                    <a:lnTo>
                      <a:pt x="17250" y="52706"/>
                    </a:lnTo>
                    <a:lnTo>
                      <a:pt x="17082" y="54106"/>
                    </a:lnTo>
                    <a:lnTo>
                      <a:pt x="16934" y="55379"/>
                    </a:lnTo>
                    <a:lnTo>
                      <a:pt x="16882" y="55969"/>
                    </a:lnTo>
                    <a:lnTo>
                      <a:pt x="16840" y="56505"/>
                    </a:lnTo>
                    <a:lnTo>
                      <a:pt x="16808" y="57000"/>
                    </a:lnTo>
                    <a:lnTo>
                      <a:pt x="16787" y="57453"/>
                    </a:lnTo>
                    <a:lnTo>
                      <a:pt x="16777" y="57463"/>
                    </a:lnTo>
                    <a:lnTo>
                      <a:pt x="16766" y="57463"/>
                    </a:lnTo>
                    <a:lnTo>
                      <a:pt x="16724" y="57442"/>
                    </a:lnTo>
                    <a:lnTo>
                      <a:pt x="16661" y="57389"/>
                    </a:lnTo>
                    <a:lnTo>
                      <a:pt x="16577" y="57305"/>
                    </a:lnTo>
                    <a:lnTo>
                      <a:pt x="16335" y="57063"/>
                    </a:lnTo>
                    <a:lnTo>
                      <a:pt x="16029" y="56737"/>
                    </a:lnTo>
                    <a:lnTo>
                      <a:pt x="15661" y="56327"/>
                    </a:lnTo>
                    <a:lnTo>
                      <a:pt x="15251" y="55863"/>
                    </a:lnTo>
                    <a:lnTo>
                      <a:pt x="14366" y="54832"/>
                    </a:lnTo>
                    <a:lnTo>
                      <a:pt x="13482" y="53790"/>
                    </a:lnTo>
                    <a:lnTo>
                      <a:pt x="12704" y="52875"/>
                    </a:lnTo>
                    <a:lnTo>
                      <a:pt x="11946" y="51969"/>
                    </a:lnTo>
                    <a:lnTo>
                      <a:pt x="19313" y="39140"/>
                    </a:lnTo>
                    <a:close/>
                    <a:moveTo>
                      <a:pt x="12051" y="0"/>
                    </a:moveTo>
                    <a:lnTo>
                      <a:pt x="11956" y="348"/>
                    </a:lnTo>
                    <a:lnTo>
                      <a:pt x="11693" y="1337"/>
                    </a:lnTo>
                    <a:lnTo>
                      <a:pt x="11314" y="2863"/>
                    </a:lnTo>
                    <a:lnTo>
                      <a:pt x="11083" y="3789"/>
                    </a:lnTo>
                    <a:lnTo>
                      <a:pt x="10841" y="4820"/>
                    </a:lnTo>
                    <a:lnTo>
                      <a:pt x="10599" y="5947"/>
                    </a:lnTo>
                    <a:lnTo>
                      <a:pt x="10336" y="7136"/>
                    </a:lnTo>
                    <a:lnTo>
                      <a:pt x="10083" y="8388"/>
                    </a:lnTo>
                    <a:lnTo>
                      <a:pt x="9841" y="9693"/>
                    </a:lnTo>
                    <a:lnTo>
                      <a:pt x="9599" y="11040"/>
                    </a:lnTo>
                    <a:lnTo>
                      <a:pt x="9378" y="12408"/>
                    </a:lnTo>
                    <a:lnTo>
                      <a:pt x="9273" y="13093"/>
                    </a:lnTo>
                    <a:lnTo>
                      <a:pt x="9178" y="13787"/>
                    </a:lnTo>
                    <a:lnTo>
                      <a:pt x="9094" y="14482"/>
                    </a:lnTo>
                    <a:lnTo>
                      <a:pt x="9010" y="15166"/>
                    </a:lnTo>
                    <a:lnTo>
                      <a:pt x="8936" y="15682"/>
                    </a:lnTo>
                    <a:lnTo>
                      <a:pt x="8852" y="16250"/>
                    </a:lnTo>
                    <a:lnTo>
                      <a:pt x="8736" y="16871"/>
                    </a:lnTo>
                    <a:lnTo>
                      <a:pt x="8599" y="17544"/>
                    </a:lnTo>
                    <a:lnTo>
                      <a:pt x="8441" y="18271"/>
                    </a:lnTo>
                    <a:lnTo>
                      <a:pt x="8262" y="19039"/>
                    </a:lnTo>
                    <a:lnTo>
                      <a:pt x="8073" y="19839"/>
                    </a:lnTo>
                    <a:lnTo>
                      <a:pt x="7862" y="20691"/>
                    </a:lnTo>
                    <a:lnTo>
                      <a:pt x="7389" y="22480"/>
                    </a:lnTo>
                    <a:lnTo>
                      <a:pt x="6863" y="24396"/>
                    </a:lnTo>
                    <a:lnTo>
                      <a:pt x="6294" y="26395"/>
                    </a:lnTo>
                    <a:lnTo>
                      <a:pt x="5694" y="28469"/>
                    </a:lnTo>
                    <a:lnTo>
                      <a:pt x="5063" y="30573"/>
                    </a:lnTo>
                    <a:lnTo>
                      <a:pt x="4410" y="32710"/>
                    </a:lnTo>
                    <a:lnTo>
                      <a:pt x="3747" y="34825"/>
                    </a:lnTo>
                    <a:lnTo>
                      <a:pt x="3095" y="36920"/>
                    </a:lnTo>
                    <a:lnTo>
                      <a:pt x="2442" y="38961"/>
                    </a:lnTo>
                    <a:lnTo>
                      <a:pt x="1821" y="40908"/>
                    </a:lnTo>
                    <a:lnTo>
                      <a:pt x="653" y="44476"/>
                    </a:lnTo>
                    <a:lnTo>
                      <a:pt x="538" y="44855"/>
                    </a:lnTo>
                    <a:lnTo>
                      <a:pt x="432" y="45234"/>
                    </a:lnTo>
                    <a:lnTo>
                      <a:pt x="338" y="45613"/>
                    </a:lnTo>
                    <a:lnTo>
                      <a:pt x="253" y="45992"/>
                    </a:lnTo>
                    <a:lnTo>
                      <a:pt x="190" y="46371"/>
                    </a:lnTo>
                    <a:lnTo>
                      <a:pt x="127" y="46749"/>
                    </a:lnTo>
                    <a:lnTo>
                      <a:pt x="74" y="47139"/>
                    </a:lnTo>
                    <a:lnTo>
                      <a:pt x="43" y="47518"/>
                    </a:lnTo>
                    <a:lnTo>
                      <a:pt x="11" y="47907"/>
                    </a:lnTo>
                    <a:lnTo>
                      <a:pt x="1" y="48286"/>
                    </a:lnTo>
                    <a:lnTo>
                      <a:pt x="1" y="48675"/>
                    </a:lnTo>
                    <a:lnTo>
                      <a:pt x="11" y="49054"/>
                    </a:lnTo>
                    <a:lnTo>
                      <a:pt x="22" y="49444"/>
                    </a:lnTo>
                    <a:lnTo>
                      <a:pt x="53" y="49823"/>
                    </a:lnTo>
                    <a:lnTo>
                      <a:pt x="95" y="50201"/>
                    </a:lnTo>
                    <a:lnTo>
                      <a:pt x="148" y="50580"/>
                    </a:lnTo>
                    <a:lnTo>
                      <a:pt x="211" y="50959"/>
                    </a:lnTo>
                    <a:lnTo>
                      <a:pt x="285" y="51338"/>
                    </a:lnTo>
                    <a:lnTo>
                      <a:pt x="369" y="51717"/>
                    </a:lnTo>
                    <a:lnTo>
                      <a:pt x="464" y="52085"/>
                    </a:lnTo>
                    <a:lnTo>
                      <a:pt x="569" y="52454"/>
                    </a:lnTo>
                    <a:lnTo>
                      <a:pt x="695" y="52822"/>
                    </a:lnTo>
                    <a:lnTo>
                      <a:pt x="822" y="53180"/>
                    </a:lnTo>
                    <a:lnTo>
                      <a:pt x="958" y="53538"/>
                    </a:lnTo>
                    <a:lnTo>
                      <a:pt x="1106" y="53895"/>
                    </a:lnTo>
                    <a:lnTo>
                      <a:pt x="1264" y="54243"/>
                    </a:lnTo>
                    <a:lnTo>
                      <a:pt x="1443" y="54590"/>
                    </a:lnTo>
                    <a:lnTo>
                      <a:pt x="1622" y="54937"/>
                    </a:lnTo>
                    <a:lnTo>
                      <a:pt x="1811" y="55274"/>
                    </a:lnTo>
                    <a:lnTo>
                      <a:pt x="2011" y="55611"/>
                    </a:lnTo>
                    <a:lnTo>
                      <a:pt x="2221" y="55937"/>
                    </a:lnTo>
                    <a:lnTo>
                      <a:pt x="2453" y="56263"/>
                    </a:lnTo>
                    <a:lnTo>
                      <a:pt x="17208" y="76996"/>
                    </a:lnTo>
                    <a:lnTo>
                      <a:pt x="19176" y="96035"/>
                    </a:lnTo>
                    <a:lnTo>
                      <a:pt x="26248" y="96561"/>
                    </a:lnTo>
                    <a:lnTo>
                      <a:pt x="26754" y="87521"/>
                    </a:lnTo>
                    <a:lnTo>
                      <a:pt x="31932" y="92562"/>
                    </a:lnTo>
                    <a:lnTo>
                      <a:pt x="34878" y="84784"/>
                    </a:lnTo>
                    <a:lnTo>
                      <a:pt x="27511" y="73639"/>
                    </a:lnTo>
                    <a:lnTo>
                      <a:pt x="27490" y="73050"/>
                    </a:lnTo>
                    <a:lnTo>
                      <a:pt x="27427" y="71471"/>
                    </a:lnTo>
                    <a:lnTo>
                      <a:pt x="27343" y="69219"/>
                    </a:lnTo>
                    <a:lnTo>
                      <a:pt x="27311" y="67935"/>
                    </a:lnTo>
                    <a:lnTo>
                      <a:pt x="27280" y="66588"/>
                    </a:lnTo>
                    <a:lnTo>
                      <a:pt x="27248" y="65230"/>
                    </a:lnTo>
                    <a:lnTo>
                      <a:pt x="27238" y="63883"/>
                    </a:lnTo>
                    <a:lnTo>
                      <a:pt x="27238" y="62589"/>
                    </a:lnTo>
                    <a:lnTo>
                      <a:pt x="27248" y="61389"/>
                    </a:lnTo>
                    <a:lnTo>
                      <a:pt x="27280" y="60326"/>
                    </a:lnTo>
                    <a:lnTo>
                      <a:pt x="27301" y="59852"/>
                    </a:lnTo>
                    <a:lnTo>
                      <a:pt x="27332" y="59431"/>
                    </a:lnTo>
                    <a:lnTo>
                      <a:pt x="27364" y="59052"/>
                    </a:lnTo>
                    <a:lnTo>
                      <a:pt x="27406" y="58737"/>
                    </a:lnTo>
                    <a:lnTo>
                      <a:pt x="27459" y="58474"/>
                    </a:lnTo>
                    <a:lnTo>
                      <a:pt x="27490" y="58368"/>
                    </a:lnTo>
                    <a:lnTo>
                      <a:pt x="27511" y="58284"/>
                    </a:lnTo>
                    <a:lnTo>
                      <a:pt x="27732" y="57684"/>
                    </a:lnTo>
                    <a:lnTo>
                      <a:pt x="28111" y="56579"/>
                    </a:lnTo>
                    <a:lnTo>
                      <a:pt x="29322" y="53053"/>
                    </a:lnTo>
                    <a:lnTo>
                      <a:pt x="30953" y="48254"/>
                    </a:lnTo>
                    <a:lnTo>
                      <a:pt x="32826" y="42666"/>
                    </a:lnTo>
                    <a:lnTo>
                      <a:pt x="33794" y="39751"/>
                    </a:lnTo>
                    <a:lnTo>
                      <a:pt x="34752" y="36825"/>
                    </a:lnTo>
                    <a:lnTo>
                      <a:pt x="35689" y="33973"/>
                    </a:lnTo>
                    <a:lnTo>
                      <a:pt x="36562" y="31247"/>
                    </a:lnTo>
                    <a:lnTo>
                      <a:pt x="37362" y="28721"/>
                    </a:lnTo>
                    <a:lnTo>
                      <a:pt x="38067" y="26458"/>
                    </a:lnTo>
                    <a:lnTo>
                      <a:pt x="38372" y="25438"/>
                    </a:lnTo>
                    <a:lnTo>
                      <a:pt x="38646" y="24511"/>
                    </a:lnTo>
                    <a:lnTo>
                      <a:pt x="38888" y="23680"/>
                    </a:lnTo>
                    <a:lnTo>
                      <a:pt x="39078" y="22954"/>
                    </a:lnTo>
                    <a:lnTo>
                      <a:pt x="39246" y="22280"/>
                    </a:lnTo>
                    <a:lnTo>
                      <a:pt x="39404" y="21628"/>
                    </a:lnTo>
                    <a:lnTo>
                      <a:pt x="39541" y="20975"/>
                    </a:lnTo>
                    <a:lnTo>
                      <a:pt x="39656" y="20323"/>
                    </a:lnTo>
                    <a:lnTo>
                      <a:pt x="39762" y="19681"/>
                    </a:lnTo>
                    <a:lnTo>
                      <a:pt x="39846" y="19049"/>
                    </a:lnTo>
                    <a:lnTo>
                      <a:pt x="39920" y="18418"/>
                    </a:lnTo>
                    <a:lnTo>
                      <a:pt x="39972" y="17797"/>
                    </a:lnTo>
                    <a:lnTo>
                      <a:pt x="40014" y="17165"/>
                    </a:lnTo>
                    <a:lnTo>
                      <a:pt x="40046" y="16555"/>
                    </a:lnTo>
                    <a:lnTo>
                      <a:pt x="40056" y="15934"/>
                    </a:lnTo>
                    <a:lnTo>
                      <a:pt x="40056" y="15324"/>
                    </a:lnTo>
                    <a:lnTo>
                      <a:pt x="40046" y="14724"/>
                    </a:lnTo>
                    <a:lnTo>
                      <a:pt x="40014" y="14113"/>
                    </a:lnTo>
                    <a:lnTo>
                      <a:pt x="39972" y="13514"/>
                    </a:lnTo>
                    <a:lnTo>
                      <a:pt x="39920" y="12914"/>
                    </a:lnTo>
                    <a:lnTo>
                      <a:pt x="39856" y="12303"/>
                    </a:lnTo>
                    <a:lnTo>
                      <a:pt x="39783" y="11703"/>
                    </a:lnTo>
                    <a:lnTo>
                      <a:pt x="39688" y="11103"/>
                    </a:lnTo>
                    <a:lnTo>
                      <a:pt x="39593" y="10514"/>
                    </a:lnTo>
                    <a:lnTo>
                      <a:pt x="39477" y="9914"/>
                    </a:lnTo>
                    <a:lnTo>
                      <a:pt x="39362" y="9304"/>
                    </a:lnTo>
                    <a:lnTo>
                      <a:pt x="39225" y="8704"/>
                    </a:lnTo>
                    <a:lnTo>
                      <a:pt x="39078" y="8104"/>
                    </a:lnTo>
                    <a:lnTo>
                      <a:pt x="38930" y="7504"/>
                    </a:lnTo>
                    <a:lnTo>
                      <a:pt x="38762" y="6894"/>
                    </a:lnTo>
                    <a:lnTo>
                      <a:pt x="38593" y="6283"/>
                    </a:lnTo>
                    <a:lnTo>
                      <a:pt x="38415" y="5673"/>
                    </a:lnTo>
                    <a:lnTo>
                      <a:pt x="38225" y="5052"/>
                    </a:lnTo>
                    <a:lnTo>
                      <a:pt x="38025" y="4431"/>
                    </a:lnTo>
                    <a:lnTo>
                      <a:pt x="37604" y="3179"/>
                    </a:lnTo>
                    <a:lnTo>
                      <a:pt x="12051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4469;p88">
                <a:extLst>
                  <a:ext uri="{FF2B5EF4-FFF2-40B4-BE49-F238E27FC236}">
                    <a16:creationId xmlns:a16="http://schemas.microsoft.com/office/drawing/2014/main" id="{893F140C-7F5B-4414-BFEC-221592E57B8C}"/>
                  </a:ext>
                </a:extLst>
              </p:cNvPr>
              <p:cNvSpPr/>
              <p:nvPr/>
            </p:nvSpPr>
            <p:spPr>
              <a:xfrm>
                <a:off x="1165814" y="3372275"/>
                <a:ext cx="760482" cy="1833230"/>
              </a:xfrm>
              <a:custGeom>
                <a:avLst/>
                <a:gdLst/>
                <a:ahLst/>
                <a:cxnLst/>
                <a:rect l="l" t="t" r="r" b="b"/>
                <a:pathLst>
                  <a:path w="40057" h="96562" fill="none" extrusionOk="0">
                    <a:moveTo>
                      <a:pt x="2453" y="56263"/>
                    </a:moveTo>
                    <a:lnTo>
                      <a:pt x="17208" y="76996"/>
                    </a:lnTo>
                    <a:lnTo>
                      <a:pt x="19176" y="96035"/>
                    </a:lnTo>
                    <a:lnTo>
                      <a:pt x="26248" y="96561"/>
                    </a:lnTo>
                    <a:lnTo>
                      <a:pt x="26754" y="87521"/>
                    </a:lnTo>
                    <a:lnTo>
                      <a:pt x="31932" y="92562"/>
                    </a:lnTo>
                    <a:lnTo>
                      <a:pt x="34878" y="84784"/>
                    </a:lnTo>
                    <a:lnTo>
                      <a:pt x="27511" y="73639"/>
                    </a:lnTo>
                    <a:lnTo>
                      <a:pt x="27511" y="73639"/>
                    </a:lnTo>
                    <a:lnTo>
                      <a:pt x="27490" y="73050"/>
                    </a:lnTo>
                    <a:lnTo>
                      <a:pt x="27427" y="71471"/>
                    </a:lnTo>
                    <a:lnTo>
                      <a:pt x="27343" y="69219"/>
                    </a:lnTo>
                    <a:lnTo>
                      <a:pt x="27311" y="67935"/>
                    </a:lnTo>
                    <a:lnTo>
                      <a:pt x="27280" y="66588"/>
                    </a:lnTo>
                    <a:lnTo>
                      <a:pt x="27248" y="65230"/>
                    </a:lnTo>
                    <a:lnTo>
                      <a:pt x="27238" y="63883"/>
                    </a:lnTo>
                    <a:lnTo>
                      <a:pt x="27238" y="62589"/>
                    </a:lnTo>
                    <a:lnTo>
                      <a:pt x="27248" y="61389"/>
                    </a:lnTo>
                    <a:lnTo>
                      <a:pt x="27280" y="60326"/>
                    </a:lnTo>
                    <a:lnTo>
                      <a:pt x="27301" y="59852"/>
                    </a:lnTo>
                    <a:lnTo>
                      <a:pt x="27332" y="59431"/>
                    </a:lnTo>
                    <a:lnTo>
                      <a:pt x="27364" y="59052"/>
                    </a:lnTo>
                    <a:lnTo>
                      <a:pt x="27406" y="58737"/>
                    </a:lnTo>
                    <a:lnTo>
                      <a:pt x="27459" y="58474"/>
                    </a:lnTo>
                    <a:lnTo>
                      <a:pt x="27490" y="58368"/>
                    </a:lnTo>
                    <a:lnTo>
                      <a:pt x="27511" y="58284"/>
                    </a:lnTo>
                    <a:lnTo>
                      <a:pt x="27511" y="58284"/>
                    </a:lnTo>
                    <a:lnTo>
                      <a:pt x="27732" y="57684"/>
                    </a:lnTo>
                    <a:lnTo>
                      <a:pt x="28111" y="56579"/>
                    </a:lnTo>
                    <a:lnTo>
                      <a:pt x="29322" y="53053"/>
                    </a:lnTo>
                    <a:lnTo>
                      <a:pt x="30953" y="48254"/>
                    </a:lnTo>
                    <a:lnTo>
                      <a:pt x="32826" y="42666"/>
                    </a:lnTo>
                    <a:lnTo>
                      <a:pt x="33794" y="39751"/>
                    </a:lnTo>
                    <a:lnTo>
                      <a:pt x="34752" y="36825"/>
                    </a:lnTo>
                    <a:lnTo>
                      <a:pt x="35689" y="33973"/>
                    </a:lnTo>
                    <a:lnTo>
                      <a:pt x="36562" y="31247"/>
                    </a:lnTo>
                    <a:lnTo>
                      <a:pt x="37362" y="28721"/>
                    </a:lnTo>
                    <a:lnTo>
                      <a:pt x="38067" y="26458"/>
                    </a:lnTo>
                    <a:lnTo>
                      <a:pt x="38372" y="25438"/>
                    </a:lnTo>
                    <a:lnTo>
                      <a:pt x="38646" y="24511"/>
                    </a:lnTo>
                    <a:lnTo>
                      <a:pt x="38888" y="23680"/>
                    </a:lnTo>
                    <a:lnTo>
                      <a:pt x="39078" y="22954"/>
                    </a:lnTo>
                    <a:lnTo>
                      <a:pt x="39078" y="22954"/>
                    </a:lnTo>
                    <a:lnTo>
                      <a:pt x="39246" y="22280"/>
                    </a:lnTo>
                    <a:lnTo>
                      <a:pt x="39404" y="21628"/>
                    </a:lnTo>
                    <a:lnTo>
                      <a:pt x="39541" y="20975"/>
                    </a:lnTo>
                    <a:lnTo>
                      <a:pt x="39656" y="20323"/>
                    </a:lnTo>
                    <a:lnTo>
                      <a:pt x="39762" y="19681"/>
                    </a:lnTo>
                    <a:lnTo>
                      <a:pt x="39846" y="19049"/>
                    </a:lnTo>
                    <a:lnTo>
                      <a:pt x="39920" y="18418"/>
                    </a:lnTo>
                    <a:lnTo>
                      <a:pt x="39972" y="17797"/>
                    </a:lnTo>
                    <a:lnTo>
                      <a:pt x="40014" y="17165"/>
                    </a:lnTo>
                    <a:lnTo>
                      <a:pt x="40046" y="16555"/>
                    </a:lnTo>
                    <a:lnTo>
                      <a:pt x="40056" y="15934"/>
                    </a:lnTo>
                    <a:lnTo>
                      <a:pt x="40056" y="15324"/>
                    </a:lnTo>
                    <a:lnTo>
                      <a:pt x="40046" y="14724"/>
                    </a:lnTo>
                    <a:lnTo>
                      <a:pt x="40014" y="14113"/>
                    </a:lnTo>
                    <a:lnTo>
                      <a:pt x="39972" y="13514"/>
                    </a:lnTo>
                    <a:lnTo>
                      <a:pt x="39920" y="12914"/>
                    </a:lnTo>
                    <a:lnTo>
                      <a:pt x="39856" y="12303"/>
                    </a:lnTo>
                    <a:lnTo>
                      <a:pt x="39783" y="11703"/>
                    </a:lnTo>
                    <a:lnTo>
                      <a:pt x="39688" y="11103"/>
                    </a:lnTo>
                    <a:lnTo>
                      <a:pt x="39593" y="10514"/>
                    </a:lnTo>
                    <a:lnTo>
                      <a:pt x="39477" y="9914"/>
                    </a:lnTo>
                    <a:lnTo>
                      <a:pt x="39362" y="9304"/>
                    </a:lnTo>
                    <a:lnTo>
                      <a:pt x="39225" y="8704"/>
                    </a:lnTo>
                    <a:lnTo>
                      <a:pt x="39078" y="8104"/>
                    </a:lnTo>
                    <a:lnTo>
                      <a:pt x="38930" y="7504"/>
                    </a:lnTo>
                    <a:lnTo>
                      <a:pt x="38762" y="6894"/>
                    </a:lnTo>
                    <a:lnTo>
                      <a:pt x="38593" y="6283"/>
                    </a:lnTo>
                    <a:lnTo>
                      <a:pt x="38415" y="5673"/>
                    </a:lnTo>
                    <a:lnTo>
                      <a:pt x="38225" y="5052"/>
                    </a:lnTo>
                    <a:lnTo>
                      <a:pt x="38025" y="4431"/>
                    </a:lnTo>
                    <a:lnTo>
                      <a:pt x="37604" y="3179"/>
                    </a:lnTo>
                    <a:lnTo>
                      <a:pt x="12051" y="0"/>
                    </a:lnTo>
                    <a:lnTo>
                      <a:pt x="12051" y="0"/>
                    </a:lnTo>
                    <a:lnTo>
                      <a:pt x="11956" y="348"/>
                    </a:lnTo>
                    <a:lnTo>
                      <a:pt x="11693" y="1337"/>
                    </a:lnTo>
                    <a:lnTo>
                      <a:pt x="11314" y="2863"/>
                    </a:lnTo>
                    <a:lnTo>
                      <a:pt x="11083" y="3789"/>
                    </a:lnTo>
                    <a:lnTo>
                      <a:pt x="10841" y="4820"/>
                    </a:lnTo>
                    <a:lnTo>
                      <a:pt x="10599" y="5947"/>
                    </a:lnTo>
                    <a:lnTo>
                      <a:pt x="10336" y="7136"/>
                    </a:lnTo>
                    <a:lnTo>
                      <a:pt x="10083" y="8388"/>
                    </a:lnTo>
                    <a:lnTo>
                      <a:pt x="9841" y="9693"/>
                    </a:lnTo>
                    <a:lnTo>
                      <a:pt x="9599" y="11040"/>
                    </a:lnTo>
                    <a:lnTo>
                      <a:pt x="9378" y="12408"/>
                    </a:lnTo>
                    <a:lnTo>
                      <a:pt x="9273" y="13093"/>
                    </a:lnTo>
                    <a:lnTo>
                      <a:pt x="9178" y="13787"/>
                    </a:lnTo>
                    <a:lnTo>
                      <a:pt x="9094" y="14482"/>
                    </a:lnTo>
                    <a:lnTo>
                      <a:pt x="9010" y="15166"/>
                    </a:lnTo>
                    <a:lnTo>
                      <a:pt x="9010" y="15166"/>
                    </a:lnTo>
                    <a:lnTo>
                      <a:pt x="8936" y="15682"/>
                    </a:lnTo>
                    <a:lnTo>
                      <a:pt x="8852" y="16250"/>
                    </a:lnTo>
                    <a:lnTo>
                      <a:pt x="8736" y="16871"/>
                    </a:lnTo>
                    <a:lnTo>
                      <a:pt x="8599" y="17544"/>
                    </a:lnTo>
                    <a:lnTo>
                      <a:pt x="8441" y="18271"/>
                    </a:lnTo>
                    <a:lnTo>
                      <a:pt x="8262" y="19039"/>
                    </a:lnTo>
                    <a:lnTo>
                      <a:pt x="8073" y="19839"/>
                    </a:lnTo>
                    <a:lnTo>
                      <a:pt x="7862" y="20691"/>
                    </a:lnTo>
                    <a:lnTo>
                      <a:pt x="7389" y="22480"/>
                    </a:lnTo>
                    <a:lnTo>
                      <a:pt x="6863" y="24396"/>
                    </a:lnTo>
                    <a:lnTo>
                      <a:pt x="6294" y="26395"/>
                    </a:lnTo>
                    <a:lnTo>
                      <a:pt x="5694" y="28469"/>
                    </a:lnTo>
                    <a:lnTo>
                      <a:pt x="5063" y="30573"/>
                    </a:lnTo>
                    <a:lnTo>
                      <a:pt x="4410" y="32710"/>
                    </a:lnTo>
                    <a:lnTo>
                      <a:pt x="3747" y="34825"/>
                    </a:lnTo>
                    <a:lnTo>
                      <a:pt x="3095" y="36920"/>
                    </a:lnTo>
                    <a:lnTo>
                      <a:pt x="2442" y="38961"/>
                    </a:lnTo>
                    <a:lnTo>
                      <a:pt x="1821" y="40908"/>
                    </a:lnTo>
                    <a:lnTo>
                      <a:pt x="653" y="44476"/>
                    </a:lnTo>
                    <a:lnTo>
                      <a:pt x="653" y="44476"/>
                    </a:lnTo>
                    <a:lnTo>
                      <a:pt x="538" y="44855"/>
                    </a:lnTo>
                    <a:lnTo>
                      <a:pt x="432" y="45234"/>
                    </a:lnTo>
                    <a:lnTo>
                      <a:pt x="338" y="45613"/>
                    </a:lnTo>
                    <a:lnTo>
                      <a:pt x="253" y="45992"/>
                    </a:lnTo>
                    <a:lnTo>
                      <a:pt x="190" y="46371"/>
                    </a:lnTo>
                    <a:lnTo>
                      <a:pt x="127" y="46749"/>
                    </a:lnTo>
                    <a:lnTo>
                      <a:pt x="74" y="47139"/>
                    </a:lnTo>
                    <a:lnTo>
                      <a:pt x="43" y="47518"/>
                    </a:lnTo>
                    <a:lnTo>
                      <a:pt x="11" y="47907"/>
                    </a:lnTo>
                    <a:lnTo>
                      <a:pt x="1" y="48286"/>
                    </a:lnTo>
                    <a:lnTo>
                      <a:pt x="1" y="48675"/>
                    </a:lnTo>
                    <a:lnTo>
                      <a:pt x="11" y="49054"/>
                    </a:lnTo>
                    <a:lnTo>
                      <a:pt x="22" y="49444"/>
                    </a:lnTo>
                    <a:lnTo>
                      <a:pt x="53" y="49823"/>
                    </a:lnTo>
                    <a:lnTo>
                      <a:pt x="95" y="50201"/>
                    </a:lnTo>
                    <a:lnTo>
                      <a:pt x="148" y="50580"/>
                    </a:lnTo>
                    <a:lnTo>
                      <a:pt x="211" y="50959"/>
                    </a:lnTo>
                    <a:lnTo>
                      <a:pt x="285" y="51338"/>
                    </a:lnTo>
                    <a:lnTo>
                      <a:pt x="369" y="51717"/>
                    </a:lnTo>
                    <a:lnTo>
                      <a:pt x="464" y="52085"/>
                    </a:lnTo>
                    <a:lnTo>
                      <a:pt x="569" y="52454"/>
                    </a:lnTo>
                    <a:lnTo>
                      <a:pt x="695" y="52822"/>
                    </a:lnTo>
                    <a:lnTo>
                      <a:pt x="822" y="53180"/>
                    </a:lnTo>
                    <a:lnTo>
                      <a:pt x="958" y="53538"/>
                    </a:lnTo>
                    <a:lnTo>
                      <a:pt x="1106" y="53895"/>
                    </a:lnTo>
                    <a:lnTo>
                      <a:pt x="1264" y="54243"/>
                    </a:lnTo>
                    <a:lnTo>
                      <a:pt x="1443" y="54590"/>
                    </a:lnTo>
                    <a:lnTo>
                      <a:pt x="1622" y="54937"/>
                    </a:lnTo>
                    <a:lnTo>
                      <a:pt x="1811" y="55274"/>
                    </a:lnTo>
                    <a:lnTo>
                      <a:pt x="2011" y="55611"/>
                    </a:lnTo>
                    <a:lnTo>
                      <a:pt x="2221" y="55937"/>
                    </a:lnTo>
                    <a:lnTo>
                      <a:pt x="2453" y="56263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4470;p88">
                <a:extLst>
                  <a:ext uri="{FF2B5EF4-FFF2-40B4-BE49-F238E27FC236}">
                    <a16:creationId xmlns:a16="http://schemas.microsoft.com/office/drawing/2014/main" id="{3023C619-57B2-4B79-8E27-783F7AAD714D}"/>
                  </a:ext>
                </a:extLst>
              </p:cNvPr>
              <p:cNvSpPr/>
              <p:nvPr/>
            </p:nvSpPr>
            <p:spPr>
              <a:xfrm>
                <a:off x="1392595" y="4115362"/>
                <a:ext cx="139881" cy="347881"/>
              </a:xfrm>
              <a:custGeom>
                <a:avLst/>
                <a:gdLst/>
                <a:ahLst/>
                <a:cxnLst/>
                <a:rect l="l" t="t" r="r" b="b"/>
                <a:pathLst>
                  <a:path w="7368" h="18324" fill="none" extrusionOk="0">
                    <a:moveTo>
                      <a:pt x="1" y="12829"/>
                    </a:moveTo>
                    <a:lnTo>
                      <a:pt x="7368" y="0"/>
                    </a:lnTo>
                    <a:lnTo>
                      <a:pt x="7368" y="0"/>
                    </a:lnTo>
                    <a:lnTo>
                      <a:pt x="7000" y="2242"/>
                    </a:lnTo>
                    <a:lnTo>
                      <a:pt x="6610" y="4620"/>
                    </a:lnTo>
                    <a:lnTo>
                      <a:pt x="6168" y="7483"/>
                    </a:lnTo>
                    <a:lnTo>
                      <a:pt x="5937" y="9009"/>
                    </a:lnTo>
                    <a:lnTo>
                      <a:pt x="5705" y="10556"/>
                    </a:lnTo>
                    <a:lnTo>
                      <a:pt x="5495" y="12082"/>
                    </a:lnTo>
                    <a:lnTo>
                      <a:pt x="5305" y="13566"/>
                    </a:lnTo>
                    <a:lnTo>
                      <a:pt x="5137" y="14966"/>
                    </a:lnTo>
                    <a:lnTo>
                      <a:pt x="4989" y="16239"/>
                    </a:lnTo>
                    <a:lnTo>
                      <a:pt x="4937" y="16829"/>
                    </a:lnTo>
                    <a:lnTo>
                      <a:pt x="4895" y="17365"/>
                    </a:lnTo>
                    <a:lnTo>
                      <a:pt x="4863" y="17860"/>
                    </a:lnTo>
                    <a:lnTo>
                      <a:pt x="4842" y="18313"/>
                    </a:lnTo>
                    <a:lnTo>
                      <a:pt x="4842" y="18313"/>
                    </a:lnTo>
                    <a:lnTo>
                      <a:pt x="4832" y="18323"/>
                    </a:lnTo>
                    <a:lnTo>
                      <a:pt x="4821" y="18323"/>
                    </a:lnTo>
                    <a:lnTo>
                      <a:pt x="4779" y="18302"/>
                    </a:lnTo>
                    <a:lnTo>
                      <a:pt x="4716" y="18249"/>
                    </a:lnTo>
                    <a:lnTo>
                      <a:pt x="4632" y="18165"/>
                    </a:lnTo>
                    <a:lnTo>
                      <a:pt x="4390" y="17923"/>
                    </a:lnTo>
                    <a:lnTo>
                      <a:pt x="4084" y="17597"/>
                    </a:lnTo>
                    <a:lnTo>
                      <a:pt x="3716" y="17187"/>
                    </a:lnTo>
                    <a:lnTo>
                      <a:pt x="3306" y="16723"/>
                    </a:lnTo>
                    <a:lnTo>
                      <a:pt x="2421" y="15692"/>
                    </a:lnTo>
                    <a:lnTo>
                      <a:pt x="1537" y="14650"/>
                    </a:lnTo>
                    <a:lnTo>
                      <a:pt x="759" y="13735"/>
                    </a:lnTo>
                    <a:lnTo>
                      <a:pt x="1" y="12829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4471;p88">
                <a:extLst>
                  <a:ext uri="{FF2B5EF4-FFF2-40B4-BE49-F238E27FC236}">
                    <a16:creationId xmlns:a16="http://schemas.microsoft.com/office/drawing/2014/main" id="{ED347CAB-35AD-4753-A009-B6448E017265}"/>
                  </a:ext>
                </a:extLst>
              </p:cNvPr>
              <p:cNvSpPr/>
              <p:nvPr/>
            </p:nvSpPr>
            <p:spPr>
              <a:xfrm>
                <a:off x="687475" y="2517099"/>
                <a:ext cx="792852" cy="587035"/>
              </a:xfrm>
              <a:custGeom>
                <a:avLst/>
                <a:gdLst/>
                <a:ahLst/>
                <a:cxnLst/>
                <a:rect l="l" t="t" r="r" b="b"/>
                <a:pathLst>
                  <a:path w="41762" h="30921" extrusionOk="0">
                    <a:moveTo>
                      <a:pt x="19889" y="22898"/>
                    </a:moveTo>
                    <a:lnTo>
                      <a:pt x="19913" y="22912"/>
                    </a:lnTo>
                    <a:lnTo>
                      <a:pt x="20039" y="23006"/>
                    </a:lnTo>
                    <a:lnTo>
                      <a:pt x="20081" y="23038"/>
                    </a:lnTo>
                    <a:lnTo>
                      <a:pt x="20123" y="23091"/>
                    </a:lnTo>
                    <a:lnTo>
                      <a:pt x="20144" y="23112"/>
                    </a:lnTo>
                    <a:lnTo>
                      <a:pt x="20144" y="23122"/>
                    </a:lnTo>
                    <a:lnTo>
                      <a:pt x="20134" y="23122"/>
                    </a:lnTo>
                    <a:lnTo>
                      <a:pt x="20092" y="23091"/>
                    </a:lnTo>
                    <a:lnTo>
                      <a:pt x="19997" y="23017"/>
                    </a:lnTo>
                    <a:lnTo>
                      <a:pt x="19892" y="22901"/>
                    </a:lnTo>
                    <a:lnTo>
                      <a:pt x="19889" y="22898"/>
                    </a:lnTo>
                    <a:close/>
                    <a:moveTo>
                      <a:pt x="2169" y="0"/>
                    </a:moveTo>
                    <a:lnTo>
                      <a:pt x="1916" y="11"/>
                    </a:lnTo>
                    <a:lnTo>
                      <a:pt x="1695" y="32"/>
                    </a:lnTo>
                    <a:lnTo>
                      <a:pt x="1527" y="53"/>
                    </a:lnTo>
                    <a:lnTo>
                      <a:pt x="1348" y="95"/>
                    </a:lnTo>
                    <a:lnTo>
                      <a:pt x="1179" y="158"/>
                    </a:lnTo>
                    <a:lnTo>
                      <a:pt x="1011" y="242"/>
                    </a:lnTo>
                    <a:lnTo>
                      <a:pt x="843" y="337"/>
                    </a:lnTo>
                    <a:lnTo>
                      <a:pt x="695" y="453"/>
                    </a:lnTo>
                    <a:lnTo>
                      <a:pt x="548" y="579"/>
                    </a:lnTo>
                    <a:lnTo>
                      <a:pt x="432" y="716"/>
                    </a:lnTo>
                    <a:lnTo>
                      <a:pt x="316" y="863"/>
                    </a:lnTo>
                    <a:lnTo>
                      <a:pt x="232" y="1021"/>
                    </a:lnTo>
                    <a:lnTo>
                      <a:pt x="148" y="1179"/>
                    </a:lnTo>
                    <a:lnTo>
                      <a:pt x="85" y="1347"/>
                    </a:lnTo>
                    <a:lnTo>
                      <a:pt x="43" y="1526"/>
                    </a:lnTo>
                    <a:lnTo>
                      <a:pt x="11" y="1705"/>
                    </a:lnTo>
                    <a:lnTo>
                      <a:pt x="1" y="1884"/>
                    </a:lnTo>
                    <a:lnTo>
                      <a:pt x="11" y="2073"/>
                    </a:lnTo>
                    <a:lnTo>
                      <a:pt x="32" y="2252"/>
                    </a:lnTo>
                    <a:lnTo>
                      <a:pt x="85" y="2431"/>
                    </a:lnTo>
                    <a:lnTo>
                      <a:pt x="148" y="2610"/>
                    </a:lnTo>
                    <a:lnTo>
                      <a:pt x="222" y="2789"/>
                    </a:lnTo>
                    <a:lnTo>
                      <a:pt x="579" y="3463"/>
                    </a:lnTo>
                    <a:lnTo>
                      <a:pt x="653" y="3589"/>
                    </a:lnTo>
                    <a:lnTo>
                      <a:pt x="748" y="3726"/>
                    </a:lnTo>
                    <a:lnTo>
                      <a:pt x="874" y="3884"/>
                    </a:lnTo>
                    <a:lnTo>
                      <a:pt x="1043" y="4073"/>
                    </a:lnTo>
                    <a:lnTo>
                      <a:pt x="1253" y="4284"/>
                    </a:lnTo>
                    <a:lnTo>
                      <a:pt x="1369" y="4389"/>
                    </a:lnTo>
                    <a:lnTo>
                      <a:pt x="1506" y="4505"/>
                    </a:lnTo>
                    <a:lnTo>
                      <a:pt x="1653" y="4610"/>
                    </a:lnTo>
                    <a:lnTo>
                      <a:pt x="1811" y="4726"/>
                    </a:lnTo>
                    <a:lnTo>
                      <a:pt x="1990" y="4852"/>
                    </a:lnTo>
                    <a:lnTo>
                      <a:pt x="2179" y="4968"/>
                    </a:lnTo>
                    <a:lnTo>
                      <a:pt x="2621" y="5231"/>
                    </a:lnTo>
                    <a:lnTo>
                      <a:pt x="2863" y="5368"/>
                    </a:lnTo>
                    <a:lnTo>
                      <a:pt x="3116" y="5525"/>
                    </a:lnTo>
                    <a:lnTo>
                      <a:pt x="3368" y="5704"/>
                    </a:lnTo>
                    <a:lnTo>
                      <a:pt x="3632" y="5904"/>
                    </a:lnTo>
                    <a:lnTo>
                      <a:pt x="3758" y="6020"/>
                    </a:lnTo>
                    <a:lnTo>
                      <a:pt x="3884" y="6136"/>
                    </a:lnTo>
                    <a:lnTo>
                      <a:pt x="4000" y="6262"/>
                    </a:lnTo>
                    <a:lnTo>
                      <a:pt x="4126" y="6399"/>
                    </a:lnTo>
                    <a:lnTo>
                      <a:pt x="4347" y="6694"/>
                    </a:lnTo>
                    <a:lnTo>
                      <a:pt x="4558" y="7009"/>
                    </a:lnTo>
                    <a:lnTo>
                      <a:pt x="4768" y="7336"/>
                    </a:lnTo>
                    <a:lnTo>
                      <a:pt x="4989" y="7683"/>
                    </a:lnTo>
                    <a:lnTo>
                      <a:pt x="5200" y="8030"/>
                    </a:lnTo>
                    <a:lnTo>
                      <a:pt x="5421" y="8409"/>
                    </a:lnTo>
                    <a:lnTo>
                      <a:pt x="5631" y="8788"/>
                    </a:lnTo>
                    <a:lnTo>
                      <a:pt x="5842" y="9188"/>
                    </a:lnTo>
                    <a:lnTo>
                      <a:pt x="6052" y="9598"/>
                    </a:lnTo>
                    <a:lnTo>
                      <a:pt x="6252" y="10019"/>
                    </a:lnTo>
                    <a:lnTo>
                      <a:pt x="6463" y="10461"/>
                    </a:lnTo>
                    <a:lnTo>
                      <a:pt x="6663" y="10903"/>
                    </a:lnTo>
                    <a:lnTo>
                      <a:pt x="6862" y="11366"/>
                    </a:lnTo>
                    <a:lnTo>
                      <a:pt x="7052" y="11840"/>
                    </a:lnTo>
                    <a:lnTo>
                      <a:pt x="7441" y="12808"/>
                    </a:lnTo>
                    <a:lnTo>
                      <a:pt x="7820" y="13808"/>
                    </a:lnTo>
                    <a:lnTo>
                      <a:pt x="8199" y="14850"/>
                    </a:lnTo>
                    <a:lnTo>
                      <a:pt x="8567" y="15923"/>
                    </a:lnTo>
                    <a:lnTo>
                      <a:pt x="10104" y="20449"/>
                    </a:lnTo>
                    <a:lnTo>
                      <a:pt x="10525" y="21628"/>
                    </a:lnTo>
                    <a:lnTo>
                      <a:pt x="10746" y="22228"/>
                    </a:lnTo>
                    <a:lnTo>
                      <a:pt x="10967" y="22827"/>
                    </a:lnTo>
                    <a:lnTo>
                      <a:pt x="11209" y="23438"/>
                    </a:lnTo>
                    <a:lnTo>
                      <a:pt x="11462" y="24048"/>
                    </a:lnTo>
                    <a:lnTo>
                      <a:pt x="11735" y="24669"/>
                    </a:lnTo>
                    <a:lnTo>
                      <a:pt x="12019" y="25301"/>
                    </a:lnTo>
                    <a:lnTo>
                      <a:pt x="12335" y="25953"/>
                    </a:lnTo>
                    <a:lnTo>
                      <a:pt x="12514" y="26279"/>
                    </a:lnTo>
                    <a:lnTo>
                      <a:pt x="12693" y="26616"/>
                    </a:lnTo>
                    <a:lnTo>
                      <a:pt x="12893" y="26964"/>
                    </a:lnTo>
                    <a:lnTo>
                      <a:pt x="13103" y="27311"/>
                    </a:lnTo>
                    <a:lnTo>
                      <a:pt x="13345" y="27679"/>
                    </a:lnTo>
                    <a:lnTo>
                      <a:pt x="13609" y="28058"/>
                    </a:lnTo>
                    <a:lnTo>
                      <a:pt x="13756" y="28247"/>
                    </a:lnTo>
                    <a:lnTo>
                      <a:pt x="13914" y="28458"/>
                    </a:lnTo>
                    <a:lnTo>
                      <a:pt x="14093" y="28668"/>
                    </a:lnTo>
                    <a:lnTo>
                      <a:pt x="14282" y="28879"/>
                    </a:lnTo>
                    <a:lnTo>
                      <a:pt x="14503" y="29110"/>
                    </a:lnTo>
                    <a:lnTo>
                      <a:pt x="14745" y="29331"/>
                    </a:lnTo>
                    <a:lnTo>
                      <a:pt x="15029" y="29584"/>
                    </a:lnTo>
                    <a:lnTo>
                      <a:pt x="15187" y="29710"/>
                    </a:lnTo>
                    <a:lnTo>
                      <a:pt x="15440" y="29889"/>
                    </a:lnTo>
                    <a:lnTo>
                      <a:pt x="15703" y="30047"/>
                    </a:lnTo>
                    <a:lnTo>
                      <a:pt x="15903" y="30173"/>
                    </a:lnTo>
                    <a:lnTo>
                      <a:pt x="16040" y="30247"/>
                    </a:lnTo>
                    <a:lnTo>
                      <a:pt x="16061" y="30258"/>
                    </a:lnTo>
                    <a:lnTo>
                      <a:pt x="16334" y="30384"/>
                    </a:lnTo>
                    <a:lnTo>
                      <a:pt x="16461" y="30447"/>
                    </a:lnTo>
                    <a:lnTo>
                      <a:pt x="16734" y="30552"/>
                    </a:lnTo>
                    <a:lnTo>
                      <a:pt x="16997" y="30636"/>
                    </a:lnTo>
                    <a:lnTo>
                      <a:pt x="17239" y="30710"/>
                    </a:lnTo>
                    <a:lnTo>
                      <a:pt x="17492" y="30763"/>
                    </a:lnTo>
                    <a:lnTo>
                      <a:pt x="17724" y="30815"/>
                    </a:lnTo>
                    <a:lnTo>
                      <a:pt x="17945" y="30847"/>
                    </a:lnTo>
                    <a:lnTo>
                      <a:pt x="18155" y="30879"/>
                    </a:lnTo>
                    <a:lnTo>
                      <a:pt x="18366" y="30900"/>
                    </a:lnTo>
                    <a:lnTo>
                      <a:pt x="18566" y="30910"/>
                    </a:lnTo>
                    <a:lnTo>
                      <a:pt x="18934" y="30921"/>
                    </a:lnTo>
                    <a:lnTo>
                      <a:pt x="19281" y="30910"/>
                    </a:lnTo>
                    <a:lnTo>
                      <a:pt x="19597" y="30889"/>
                    </a:lnTo>
                    <a:lnTo>
                      <a:pt x="19902" y="30858"/>
                    </a:lnTo>
                    <a:lnTo>
                      <a:pt x="20186" y="30826"/>
                    </a:lnTo>
                    <a:lnTo>
                      <a:pt x="20449" y="30784"/>
                    </a:lnTo>
                    <a:lnTo>
                      <a:pt x="20702" y="30731"/>
                    </a:lnTo>
                    <a:lnTo>
                      <a:pt x="21186" y="30626"/>
                    </a:lnTo>
                    <a:lnTo>
                      <a:pt x="21628" y="30510"/>
                    </a:lnTo>
                    <a:lnTo>
                      <a:pt x="22039" y="30394"/>
                    </a:lnTo>
                    <a:lnTo>
                      <a:pt x="22438" y="30258"/>
                    </a:lnTo>
                    <a:lnTo>
                      <a:pt x="22817" y="30131"/>
                    </a:lnTo>
                    <a:lnTo>
                      <a:pt x="23175" y="29995"/>
                    </a:lnTo>
                    <a:lnTo>
                      <a:pt x="23522" y="29847"/>
                    </a:lnTo>
                    <a:lnTo>
                      <a:pt x="24196" y="29563"/>
                    </a:lnTo>
                    <a:lnTo>
                      <a:pt x="24828" y="29279"/>
                    </a:lnTo>
                    <a:lnTo>
                      <a:pt x="25438" y="28984"/>
                    </a:lnTo>
                    <a:lnTo>
                      <a:pt x="26027" y="28689"/>
                    </a:lnTo>
                    <a:lnTo>
                      <a:pt x="26596" y="28384"/>
                    </a:lnTo>
                    <a:lnTo>
                      <a:pt x="27153" y="28079"/>
                    </a:lnTo>
                    <a:lnTo>
                      <a:pt x="27690" y="27774"/>
                    </a:lnTo>
                    <a:lnTo>
                      <a:pt x="28216" y="27469"/>
                    </a:lnTo>
                    <a:lnTo>
                      <a:pt x="28722" y="27163"/>
                    </a:lnTo>
                    <a:lnTo>
                      <a:pt x="29711" y="26553"/>
                    </a:lnTo>
                    <a:lnTo>
                      <a:pt x="30658" y="25953"/>
                    </a:lnTo>
                    <a:lnTo>
                      <a:pt x="31553" y="25364"/>
                    </a:lnTo>
                    <a:lnTo>
                      <a:pt x="32416" y="24774"/>
                    </a:lnTo>
                    <a:lnTo>
                      <a:pt x="33226" y="24206"/>
                    </a:lnTo>
                    <a:lnTo>
                      <a:pt x="34005" y="23659"/>
                    </a:lnTo>
                    <a:lnTo>
                      <a:pt x="34741" y="23122"/>
                    </a:lnTo>
                    <a:lnTo>
                      <a:pt x="35425" y="22606"/>
                    </a:lnTo>
                    <a:lnTo>
                      <a:pt x="36067" y="22122"/>
                    </a:lnTo>
                    <a:lnTo>
                      <a:pt x="37225" y="21217"/>
                    </a:lnTo>
                    <a:lnTo>
                      <a:pt x="38204" y="20449"/>
                    </a:lnTo>
                    <a:lnTo>
                      <a:pt x="38625" y="20123"/>
                    </a:lnTo>
                    <a:lnTo>
                      <a:pt x="38993" y="19817"/>
                    </a:lnTo>
                    <a:lnTo>
                      <a:pt x="39562" y="19344"/>
                    </a:lnTo>
                    <a:lnTo>
                      <a:pt x="40056" y="18923"/>
                    </a:lnTo>
                    <a:lnTo>
                      <a:pt x="40235" y="18755"/>
                    </a:lnTo>
                    <a:lnTo>
                      <a:pt x="40414" y="18586"/>
                    </a:lnTo>
                    <a:lnTo>
                      <a:pt x="40572" y="18407"/>
                    </a:lnTo>
                    <a:lnTo>
                      <a:pt x="40730" y="18218"/>
                    </a:lnTo>
                    <a:lnTo>
                      <a:pt x="40867" y="18028"/>
                    </a:lnTo>
                    <a:lnTo>
                      <a:pt x="41003" y="17839"/>
                    </a:lnTo>
                    <a:lnTo>
                      <a:pt x="41119" y="17628"/>
                    </a:lnTo>
                    <a:lnTo>
                      <a:pt x="41235" y="17428"/>
                    </a:lnTo>
                    <a:lnTo>
                      <a:pt x="41330" y="17218"/>
                    </a:lnTo>
                    <a:lnTo>
                      <a:pt x="41424" y="16997"/>
                    </a:lnTo>
                    <a:lnTo>
                      <a:pt x="41509" y="16786"/>
                    </a:lnTo>
                    <a:lnTo>
                      <a:pt x="41572" y="16565"/>
                    </a:lnTo>
                    <a:lnTo>
                      <a:pt x="41635" y="16334"/>
                    </a:lnTo>
                    <a:lnTo>
                      <a:pt x="41677" y="16113"/>
                    </a:lnTo>
                    <a:lnTo>
                      <a:pt x="41709" y="15881"/>
                    </a:lnTo>
                    <a:lnTo>
                      <a:pt x="41740" y="15650"/>
                    </a:lnTo>
                    <a:lnTo>
                      <a:pt x="41751" y="15429"/>
                    </a:lnTo>
                    <a:lnTo>
                      <a:pt x="41761" y="15197"/>
                    </a:lnTo>
                    <a:lnTo>
                      <a:pt x="41751" y="14966"/>
                    </a:lnTo>
                    <a:lnTo>
                      <a:pt x="41730" y="14734"/>
                    </a:lnTo>
                    <a:lnTo>
                      <a:pt x="41698" y="14503"/>
                    </a:lnTo>
                    <a:lnTo>
                      <a:pt x="41656" y="14271"/>
                    </a:lnTo>
                    <a:lnTo>
                      <a:pt x="41603" y="14050"/>
                    </a:lnTo>
                    <a:lnTo>
                      <a:pt x="41551" y="13819"/>
                    </a:lnTo>
                    <a:lnTo>
                      <a:pt x="41466" y="13598"/>
                    </a:lnTo>
                    <a:lnTo>
                      <a:pt x="41382" y="13377"/>
                    </a:lnTo>
                    <a:lnTo>
                      <a:pt x="41288" y="13166"/>
                    </a:lnTo>
                    <a:lnTo>
                      <a:pt x="41182" y="12956"/>
                    </a:lnTo>
                    <a:lnTo>
                      <a:pt x="41067" y="12745"/>
                    </a:lnTo>
                    <a:lnTo>
                      <a:pt x="40930" y="12535"/>
                    </a:lnTo>
                    <a:lnTo>
                      <a:pt x="40793" y="12335"/>
                    </a:lnTo>
                    <a:lnTo>
                      <a:pt x="40635" y="12145"/>
                    </a:lnTo>
                    <a:lnTo>
                      <a:pt x="40477" y="11956"/>
                    </a:lnTo>
                    <a:lnTo>
                      <a:pt x="40298" y="11777"/>
                    </a:lnTo>
                    <a:lnTo>
                      <a:pt x="40119" y="11619"/>
                    </a:lnTo>
                    <a:lnTo>
                      <a:pt x="39940" y="11461"/>
                    </a:lnTo>
                    <a:lnTo>
                      <a:pt x="39751" y="11314"/>
                    </a:lnTo>
                    <a:lnTo>
                      <a:pt x="39551" y="11177"/>
                    </a:lnTo>
                    <a:lnTo>
                      <a:pt x="39351" y="11061"/>
                    </a:lnTo>
                    <a:lnTo>
                      <a:pt x="39141" y="10945"/>
                    </a:lnTo>
                    <a:lnTo>
                      <a:pt x="38930" y="10840"/>
                    </a:lnTo>
                    <a:lnTo>
                      <a:pt x="38709" y="10746"/>
                    </a:lnTo>
                    <a:lnTo>
                      <a:pt x="38499" y="10672"/>
                    </a:lnTo>
                    <a:lnTo>
                      <a:pt x="38278" y="10598"/>
                    </a:lnTo>
                    <a:lnTo>
                      <a:pt x="38046" y="10535"/>
                    </a:lnTo>
                    <a:lnTo>
                      <a:pt x="37825" y="10493"/>
                    </a:lnTo>
                    <a:lnTo>
                      <a:pt x="37594" y="10451"/>
                    </a:lnTo>
                    <a:lnTo>
                      <a:pt x="37362" y="10430"/>
                    </a:lnTo>
                    <a:lnTo>
                      <a:pt x="37130" y="10409"/>
                    </a:lnTo>
                    <a:lnTo>
                      <a:pt x="36899" y="10409"/>
                    </a:lnTo>
                    <a:lnTo>
                      <a:pt x="36667" y="10419"/>
                    </a:lnTo>
                    <a:lnTo>
                      <a:pt x="36436" y="10430"/>
                    </a:lnTo>
                    <a:lnTo>
                      <a:pt x="36204" y="10461"/>
                    </a:lnTo>
                    <a:lnTo>
                      <a:pt x="35973" y="10503"/>
                    </a:lnTo>
                    <a:lnTo>
                      <a:pt x="35741" y="10556"/>
                    </a:lnTo>
                    <a:lnTo>
                      <a:pt x="35520" y="10619"/>
                    </a:lnTo>
                    <a:lnTo>
                      <a:pt x="35299" y="10693"/>
                    </a:lnTo>
                    <a:lnTo>
                      <a:pt x="35078" y="10777"/>
                    </a:lnTo>
                    <a:lnTo>
                      <a:pt x="34857" y="10872"/>
                    </a:lnTo>
                    <a:lnTo>
                      <a:pt x="34647" y="10977"/>
                    </a:lnTo>
                    <a:lnTo>
                      <a:pt x="34436" y="11103"/>
                    </a:lnTo>
                    <a:lnTo>
                      <a:pt x="34226" y="11230"/>
                    </a:lnTo>
                    <a:lnTo>
                      <a:pt x="34026" y="11377"/>
                    </a:lnTo>
                    <a:lnTo>
                      <a:pt x="33836" y="11524"/>
                    </a:lnTo>
                    <a:lnTo>
                      <a:pt x="33773" y="11577"/>
                    </a:lnTo>
                    <a:lnTo>
                      <a:pt x="32100" y="12966"/>
                    </a:lnTo>
                    <a:lnTo>
                      <a:pt x="31216" y="13713"/>
                    </a:lnTo>
                    <a:lnTo>
                      <a:pt x="30153" y="14576"/>
                    </a:lnTo>
                    <a:lnTo>
                      <a:pt x="28943" y="15545"/>
                    </a:lnTo>
                    <a:lnTo>
                      <a:pt x="27595" y="16608"/>
                    </a:lnTo>
                    <a:lnTo>
                      <a:pt x="26880" y="17165"/>
                    </a:lnTo>
                    <a:lnTo>
                      <a:pt x="26133" y="17744"/>
                    </a:lnTo>
                    <a:lnTo>
                      <a:pt x="25354" y="18323"/>
                    </a:lnTo>
                    <a:lnTo>
                      <a:pt x="24554" y="18912"/>
                    </a:lnTo>
                    <a:lnTo>
                      <a:pt x="23744" y="19502"/>
                    </a:lnTo>
                    <a:lnTo>
                      <a:pt x="22902" y="20081"/>
                    </a:lnTo>
                    <a:lnTo>
                      <a:pt x="22049" y="20649"/>
                    </a:lnTo>
                    <a:lnTo>
                      <a:pt x="21197" y="21196"/>
                    </a:lnTo>
                    <a:lnTo>
                      <a:pt x="20776" y="21449"/>
                    </a:lnTo>
                    <a:lnTo>
                      <a:pt x="20355" y="21691"/>
                    </a:lnTo>
                    <a:lnTo>
                      <a:pt x="19944" y="21912"/>
                    </a:lnTo>
                    <a:lnTo>
                      <a:pt x="19555" y="22112"/>
                    </a:lnTo>
                    <a:lnTo>
                      <a:pt x="19361" y="22200"/>
                    </a:lnTo>
                    <a:lnTo>
                      <a:pt x="19361" y="22200"/>
                    </a:lnTo>
                    <a:lnTo>
                      <a:pt x="19229" y="22007"/>
                    </a:lnTo>
                    <a:lnTo>
                      <a:pt x="18934" y="21565"/>
                    </a:lnTo>
                    <a:lnTo>
                      <a:pt x="18639" y="21091"/>
                    </a:lnTo>
                    <a:lnTo>
                      <a:pt x="18345" y="20607"/>
                    </a:lnTo>
                    <a:lnTo>
                      <a:pt x="18050" y="20112"/>
                    </a:lnTo>
                    <a:lnTo>
                      <a:pt x="17755" y="19596"/>
                    </a:lnTo>
                    <a:lnTo>
                      <a:pt x="16555" y="17502"/>
                    </a:lnTo>
                    <a:lnTo>
                      <a:pt x="15934" y="16450"/>
                    </a:lnTo>
                    <a:lnTo>
                      <a:pt x="15314" y="15397"/>
                    </a:lnTo>
                    <a:lnTo>
                      <a:pt x="14072" y="13313"/>
                    </a:lnTo>
                    <a:lnTo>
                      <a:pt x="13440" y="12303"/>
                    </a:lnTo>
                    <a:lnTo>
                      <a:pt x="12819" y="11303"/>
                    </a:lnTo>
                    <a:lnTo>
                      <a:pt x="12188" y="10335"/>
                    </a:lnTo>
                    <a:lnTo>
                      <a:pt x="11546" y="9388"/>
                    </a:lnTo>
                    <a:lnTo>
                      <a:pt x="10914" y="8472"/>
                    </a:lnTo>
                    <a:lnTo>
                      <a:pt x="10293" y="7599"/>
                    </a:lnTo>
                    <a:lnTo>
                      <a:pt x="9662" y="6746"/>
                    </a:lnTo>
                    <a:lnTo>
                      <a:pt x="9346" y="6336"/>
                    </a:lnTo>
                    <a:lnTo>
                      <a:pt x="9041" y="5936"/>
                    </a:lnTo>
                    <a:lnTo>
                      <a:pt x="8725" y="5546"/>
                    </a:lnTo>
                    <a:lnTo>
                      <a:pt x="8420" y="5178"/>
                    </a:lnTo>
                    <a:lnTo>
                      <a:pt x="8104" y="4810"/>
                    </a:lnTo>
                    <a:lnTo>
                      <a:pt x="7789" y="4452"/>
                    </a:lnTo>
                    <a:lnTo>
                      <a:pt x="7483" y="4115"/>
                    </a:lnTo>
                    <a:lnTo>
                      <a:pt x="7178" y="3778"/>
                    </a:lnTo>
                    <a:lnTo>
                      <a:pt x="6894" y="3452"/>
                    </a:lnTo>
                    <a:lnTo>
                      <a:pt x="6620" y="3105"/>
                    </a:lnTo>
                    <a:lnTo>
                      <a:pt x="6115" y="2442"/>
                    </a:lnTo>
                    <a:lnTo>
                      <a:pt x="5863" y="2116"/>
                    </a:lnTo>
                    <a:lnTo>
                      <a:pt x="5610" y="1810"/>
                    </a:lnTo>
                    <a:lnTo>
                      <a:pt x="5347" y="1526"/>
                    </a:lnTo>
                    <a:lnTo>
                      <a:pt x="5073" y="1274"/>
                    </a:lnTo>
                    <a:lnTo>
                      <a:pt x="4800" y="1042"/>
                    </a:lnTo>
                    <a:lnTo>
                      <a:pt x="4663" y="926"/>
                    </a:lnTo>
                    <a:lnTo>
                      <a:pt x="4516" y="832"/>
                    </a:lnTo>
                    <a:lnTo>
                      <a:pt x="4242" y="653"/>
                    </a:lnTo>
                    <a:lnTo>
                      <a:pt x="3968" y="495"/>
                    </a:lnTo>
                    <a:lnTo>
                      <a:pt x="3695" y="369"/>
                    </a:lnTo>
                    <a:lnTo>
                      <a:pt x="3432" y="253"/>
                    </a:lnTo>
                    <a:lnTo>
                      <a:pt x="3179" y="169"/>
                    </a:lnTo>
                    <a:lnTo>
                      <a:pt x="2947" y="105"/>
                    </a:lnTo>
                    <a:lnTo>
                      <a:pt x="2726" y="63"/>
                    </a:lnTo>
                    <a:lnTo>
                      <a:pt x="2516" y="32"/>
                    </a:lnTo>
                    <a:lnTo>
                      <a:pt x="2337" y="11"/>
                    </a:lnTo>
                    <a:lnTo>
                      <a:pt x="2169" y="0"/>
                    </a:lnTo>
                    <a:close/>
                  </a:path>
                </a:pathLst>
              </a:custGeom>
              <a:solidFill>
                <a:srgbClr val="FFC0A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4472;p88">
                <a:extLst>
                  <a:ext uri="{FF2B5EF4-FFF2-40B4-BE49-F238E27FC236}">
                    <a16:creationId xmlns:a16="http://schemas.microsoft.com/office/drawing/2014/main" id="{8886C8D3-7ACC-4E84-A21F-B311EF38500B}"/>
                  </a:ext>
                </a:extLst>
              </p:cNvPr>
              <p:cNvSpPr/>
              <p:nvPr/>
            </p:nvSpPr>
            <p:spPr>
              <a:xfrm>
                <a:off x="1299699" y="2550266"/>
                <a:ext cx="622006" cy="292730"/>
              </a:xfrm>
              <a:custGeom>
                <a:avLst/>
                <a:gdLst/>
                <a:ahLst/>
                <a:cxnLst/>
                <a:rect l="l" t="t" r="r" b="b"/>
                <a:pathLst>
                  <a:path w="32763" h="15419" extrusionOk="0">
                    <a:moveTo>
                      <a:pt x="14334" y="0"/>
                    </a:moveTo>
                    <a:lnTo>
                      <a:pt x="14324" y="84"/>
                    </a:lnTo>
                    <a:lnTo>
                      <a:pt x="14313" y="326"/>
                    </a:lnTo>
                    <a:lnTo>
                      <a:pt x="14271" y="705"/>
                    </a:lnTo>
                    <a:lnTo>
                      <a:pt x="14187" y="1189"/>
                    </a:lnTo>
                    <a:lnTo>
                      <a:pt x="14134" y="1474"/>
                    </a:lnTo>
                    <a:lnTo>
                      <a:pt x="14071" y="1768"/>
                    </a:lnTo>
                    <a:lnTo>
                      <a:pt x="13987" y="2084"/>
                    </a:lnTo>
                    <a:lnTo>
                      <a:pt x="13892" y="2410"/>
                    </a:lnTo>
                    <a:lnTo>
                      <a:pt x="13776" y="2758"/>
                    </a:lnTo>
                    <a:lnTo>
                      <a:pt x="13650" y="3105"/>
                    </a:lnTo>
                    <a:lnTo>
                      <a:pt x="13503" y="3463"/>
                    </a:lnTo>
                    <a:lnTo>
                      <a:pt x="13334" y="3821"/>
                    </a:lnTo>
                    <a:lnTo>
                      <a:pt x="13145" y="4189"/>
                    </a:lnTo>
                    <a:lnTo>
                      <a:pt x="12934" y="4547"/>
                    </a:lnTo>
                    <a:lnTo>
                      <a:pt x="12703" y="4894"/>
                    </a:lnTo>
                    <a:lnTo>
                      <a:pt x="12577" y="5073"/>
                    </a:lnTo>
                    <a:lnTo>
                      <a:pt x="12450" y="5241"/>
                    </a:lnTo>
                    <a:lnTo>
                      <a:pt x="12314" y="5410"/>
                    </a:lnTo>
                    <a:lnTo>
                      <a:pt x="12166" y="5578"/>
                    </a:lnTo>
                    <a:lnTo>
                      <a:pt x="12008" y="5746"/>
                    </a:lnTo>
                    <a:lnTo>
                      <a:pt x="11850" y="5904"/>
                    </a:lnTo>
                    <a:lnTo>
                      <a:pt x="11682" y="6062"/>
                    </a:lnTo>
                    <a:lnTo>
                      <a:pt x="11514" y="6210"/>
                    </a:lnTo>
                    <a:lnTo>
                      <a:pt x="11335" y="6357"/>
                    </a:lnTo>
                    <a:lnTo>
                      <a:pt x="11145" y="6494"/>
                    </a:lnTo>
                    <a:lnTo>
                      <a:pt x="10945" y="6631"/>
                    </a:lnTo>
                    <a:lnTo>
                      <a:pt x="10745" y="6767"/>
                    </a:lnTo>
                    <a:lnTo>
                      <a:pt x="10535" y="6894"/>
                    </a:lnTo>
                    <a:lnTo>
                      <a:pt x="10314" y="7009"/>
                    </a:lnTo>
                    <a:lnTo>
                      <a:pt x="10082" y="7125"/>
                    </a:lnTo>
                    <a:lnTo>
                      <a:pt x="9851" y="7220"/>
                    </a:lnTo>
                    <a:lnTo>
                      <a:pt x="9598" y="7325"/>
                    </a:lnTo>
                    <a:lnTo>
                      <a:pt x="9346" y="7409"/>
                    </a:lnTo>
                    <a:lnTo>
                      <a:pt x="9083" y="7494"/>
                    </a:lnTo>
                    <a:lnTo>
                      <a:pt x="8809" y="7567"/>
                    </a:lnTo>
                    <a:lnTo>
                      <a:pt x="8535" y="7630"/>
                    </a:lnTo>
                    <a:lnTo>
                      <a:pt x="8241" y="7683"/>
                    </a:lnTo>
                    <a:lnTo>
                      <a:pt x="7946" y="7736"/>
                    </a:lnTo>
                    <a:lnTo>
                      <a:pt x="7630" y="7767"/>
                    </a:lnTo>
                    <a:lnTo>
                      <a:pt x="7314" y="7799"/>
                    </a:lnTo>
                    <a:lnTo>
                      <a:pt x="6978" y="7809"/>
                    </a:lnTo>
                    <a:lnTo>
                      <a:pt x="6872" y="7820"/>
                    </a:lnTo>
                    <a:lnTo>
                      <a:pt x="6757" y="7841"/>
                    </a:lnTo>
                    <a:lnTo>
                      <a:pt x="6641" y="7862"/>
                    </a:lnTo>
                    <a:lnTo>
                      <a:pt x="6525" y="7904"/>
                    </a:lnTo>
                    <a:lnTo>
                      <a:pt x="6399" y="7957"/>
                    </a:lnTo>
                    <a:lnTo>
                      <a:pt x="6273" y="8009"/>
                    </a:lnTo>
                    <a:lnTo>
                      <a:pt x="6146" y="8083"/>
                    </a:lnTo>
                    <a:lnTo>
                      <a:pt x="6020" y="8157"/>
                    </a:lnTo>
                    <a:lnTo>
                      <a:pt x="5746" y="8335"/>
                    </a:lnTo>
                    <a:lnTo>
                      <a:pt x="5473" y="8535"/>
                    </a:lnTo>
                    <a:lnTo>
                      <a:pt x="5199" y="8767"/>
                    </a:lnTo>
                    <a:lnTo>
                      <a:pt x="4915" y="9030"/>
                    </a:lnTo>
                    <a:lnTo>
                      <a:pt x="4620" y="9304"/>
                    </a:lnTo>
                    <a:lnTo>
                      <a:pt x="4336" y="9609"/>
                    </a:lnTo>
                    <a:lnTo>
                      <a:pt x="4041" y="9925"/>
                    </a:lnTo>
                    <a:lnTo>
                      <a:pt x="3747" y="10251"/>
                    </a:lnTo>
                    <a:lnTo>
                      <a:pt x="3463" y="10588"/>
                    </a:lnTo>
                    <a:lnTo>
                      <a:pt x="3178" y="10935"/>
                    </a:lnTo>
                    <a:lnTo>
                      <a:pt x="2621" y="11640"/>
                    </a:lnTo>
                    <a:lnTo>
                      <a:pt x="2094" y="12345"/>
                    </a:lnTo>
                    <a:lnTo>
                      <a:pt x="1600" y="13029"/>
                    </a:lnTo>
                    <a:lnTo>
                      <a:pt x="1147" y="13671"/>
                    </a:lnTo>
                    <a:lnTo>
                      <a:pt x="768" y="14240"/>
                    </a:lnTo>
                    <a:lnTo>
                      <a:pt x="200" y="15103"/>
                    </a:lnTo>
                    <a:lnTo>
                      <a:pt x="0" y="15418"/>
                    </a:lnTo>
                    <a:lnTo>
                      <a:pt x="32762" y="15418"/>
                    </a:lnTo>
                    <a:lnTo>
                      <a:pt x="32668" y="15092"/>
                    </a:lnTo>
                    <a:lnTo>
                      <a:pt x="32415" y="14240"/>
                    </a:lnTo>
                    <a:lnTo>
                      <a:pt x="32026" y="13019"/>
                    </a:lnTo>
                    <a:lnTo>
                      <a:pt x="31805" y="12335"/>
                    </a:lnTo>
                    <a:lnTo>
                      <a:pt x="31552" y="11630"/>
                    </a:lnTo>
                    <a:lnTo>
                      <a:pt x="31299" y="10924"/>
                    </a:lnTo>
                    <a:lnTo>
                      <a:pt x="31036" y="10230"/>
                    </a:lnTo>
                    <a:lnTo>
                      <a:pt x="30763" y="9588"/>
                    </a:lnTo>
                    <a:lnTo>
                      <a:pt x="30636" y="9293"/>
                    </a:lnTo>
                    <a:lnTo>
                      <a:pt x="30500" y="9009"/>
                    </a:lnTo>
                    <a:lnTo>
                      <a:pt x="30363" y="8756"/>
                    </a:lnTo>
                    <a:lnTo>
                      <a:pt x="30236" y="8525"/>
                    </a:lnTo>
                    <a:lnTo>
                      <a:pt x="30110" y="8325"/>
                    </a:lnTo>
                    <a:lnTo>
                      <a:pt x="29994" y="8146"/>
                    </a:lnTo>
                    <a:lnTo>
                      <a:pt x="29868" y="8009"/>
                    </a:lnTo>
                    <a:lnTo>
                      <a:pt x="29752" y="7904"/>
                    </a:lnTo>
                    <a:lnTo>
                      <a:pt x="29700" y="7862"/>
                    </a:lnTo>
                    <a:lnTo>
                      <a:pt x="29647" y="7830"/>
                    </a:lnTo>
                    <a:lnTo>
                      <a:pt x="29594" y="7820"/>
                    </a:lnTo>
                    <a:lnTo>
                      <a:pt x="29542" y="7809"/>
                    </a:lnTo>
                    <a:lnTo>
                      <a:pt x="29216" y="7799"/>
                    </a:lnTo>
                    <a:lnTo>
                      <a:pt x="28900" y="7778"/>
                    </a:lnTo>
                    <a:lnTo>
                      <a:pt x="28595" y="7746"/>
                    </a:lnTo>
                    <a:lnTo>
                      <a:pt x="28289" y="7704"/>
                    </a:lnTo>
                    <a:lnTo>
                      <a:pt x="28005" y="7662"/>
                    </a:lnTo>
                    <a:lnTo>
                      <a:pt x="27732" y="7609"/>
                    </a:lnTo>
                    <a:lnTo>
                      <a:pt x="27469" y="7546"/>
                    </a:lnTo>
                    <a:lnTo>
                      <a:pt x="27216" y="7472"/>
                    </a:lnTo>
                    <a:lnTo>
                      <a:pt x="26963" y="7399"/>
                    </a:lnTo>
                    <a:lnTo>
                      <a:pt x="26732" y="7325"/>
                    </a:lnTo>
                    <a:lnTo>
                      <a:pt x="26511" y="7241"/>
                    </a:lnTo>
                    <a:lnTo>
                      <a:pt x="26290" y="7146"/>
                    </a:lnTo>
                    <a:lnTo>
                      <a:pt x="26079" y="7052"/>
                    </a:lnTo>
                    <a:lnTo>
                      <a:pt x="25879" y="6957"/>
                    </a:lnTo>
                    <a:lnTo>
                      <a:pt x="25690" y="6841"/>
                    </a:lnTo>
                    <a:lnTo>
                      <a:pt x="25511" y="6736"/>
                    </a:lnTo>
                    <a:lnTo>
                      <a:pt x="25343" y="6620"/>
                    </a:lnTo>
                    <a:lnTo>
                      <a:pt x="25174" y="6504"/>
                    </a:lnTo>
                    <a:lnTo>
                      <a:pt x="25016" y="6378"/>
                    </a:lnTo>
                    <a:lnTo>
                      <a:pt x="24869" y="6252"/>
                    </a:lnTo>
                    <a:lnTo>
                      <a:pt x="24732" y="6125"/>
                    </a:lnTo>
                    <a:lnTo>
                      <a:pt x="24595" y="5999"/>
                    </a:lnTo>
                    <a:lnTo>
                      <a:pt x="24469" y="5862"/>
                    </a:lnTo>
                    <a:lnTo>
                      <a:pt x="24343" y="5725"/>
                    </a:lnTo>
                    <a:lnTo>
                      <a:pt x="24238" y="5589"/>
                    </a:lnTo>
                    <a:lnTo>
                      <a:pt x="24122" y="5441"/>
                    </a:lnTo>
                    <a:lnTo>
                      <a:pt x="23932" y="5157"/>
                    </a:lnTo>
                    <a:lnTo>
                      <a:pt x="23764" y="4873"/>
                    </a:lnTo>
                    <a:lnTo>
                      <a:pt x="23617" y="4578"/>
                    </a:lnTo>
                    <a:lnTo>
                      <a:pt x="23490" y="4294"/>
                    </a:lnTo>
                    <a:lnTo>
                      <a:pt x="23375" y="4010"/>
                    </a:lnTo>
                    <a:lnTo>
                      <a:pt x="23290" y="3726"/>
                    </a:lnTo>
                    <a:lnTo>
                      <a:pt x="23217" y="3452"/>
                    </a:lnTo>
                    <a:lnTo>
                      <a:pt x="23154" y="3189"/>
                    </a:lnTo>
                    <a:lnTo>
                      <a:pt x="23111" y="2936"/>
                    </a:lnTo>
                    <a:lnTo>
                      <a:pt x="23080" y="2694"/>
                    </a:lnTo>
                    <a:lnTo>
                      <a:pt x="23048" y="2473"/>
                    </a:lnTo>
                    <a:lnTo>
                      <a:pt x="23038" y="2263"/>
                    </a:lnTo>
                    <a:lnTo>
                      <a:pt x="23027" y="2084"/>
                    </a:lnTo>
                    <a:lnTo>
                      <a:pt x="23027" y="1779"/>
                    </a:lnTo>
                    <a:lnTo>
                      <a:pt x="23038" y="1589"/>
                    </a:lnTo>
                    <a:lnTo>
                      <a:pt x="23038" y="1516"/>
                    </a:lnTo>
                    <a:lnTo>
                      <a:pt x="18260" y="1368"/>
                    </a:lnTo>
                    <a:lnTo>
                      <a:pt x="14334" y="0"/>
                    </a:lnTo>
                    <a:close/>
                  </a:path>
                </a:pathLst>
              </a:custGeom>
              <a:solidFill>
                <a:srgbClr val="FFC0A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4473;p88">
                <a:extLst>
                  <a:ext uri="{FF2B5EF4-FFF2-40B4-BE49-F238E27FC236}">
                    <a16:creationId xmlns:a16="http://schemas.microsoft.com/office/drawing/2014/main" id="{9AEE1B07-52CF-4B83-AE2F-68AFFE3C97A8}"/>
                  </a:ext>
                </a:extLst>
              </p:cNvPr>
              <p:cNvSpPr/>
              <p:nvPr/>
            </p:nvSpPr>
            <p:spPr>
              <a:xfrm>
                <a:off x="1365237" y="2691118"/>
                <a:ext cx="597230" cy="730904"/>
              </a:xfrm>
              <a:custGeom>
                <a:avLst/>
                <a:gdLst/>
                <a:ahLst/>
                <a:cxnLst/>
                <a:rect l="l" t="t" r="r" b="b"/>
                <a:pathLst>
                  <a:path w="31458" h="38499" extrusionOk="0">
                    <a:moveTo>
                      <a:pt x="24459" y="1"/>
                    </a:moveTo>
                    <a:lnTo>
                      <a:pt x="24216" y="11"/>
                    </a:lnTo>
                    <a:lnTo>
                      <a:pt x="24048" y="32"/>
                    </a:lnTo>
                    <a:lnTo>
                      <a:pt x="23901" y="43"/>
                    </a:lnTo>
                    <a:lnTo>
                      <a:pt x="23869" y="117"/>
                    </a:lnTo>
                    <a:lnTo>
                      <a:pt x="23796" y="306"/>
                    </a:lnTo>
                    <a:lnTo>
                      <a:pt x="23669" y="590"/>
                    </a:lnTo>
                    <a:lnTo>
                      <a:pt x="23469" y="969"/>
                    </a:lnTo>
                    <a:lnTo>
                      <a:pt x="23353" y="1190"/>
                    </a:lnTo>
                    <a:lnTo>
                      <a:pt x="23217" y="1422"/>
                    </a:lnTo>
                    <a:lnTo>
                      <a:pt x="23059" y="1664"/>
                    </a:lnTo>
                    <a:lnTo>
                      <a:pt x="22890" y="1916"/>
                    </a:lnTo>
                    <a:lnTo>
                      <a:pt x="22690" y="2190"/>
                    </a:lnTo>
                    <a:lnTo>
                      <a:pt x="22480" y="2453"/>
                    </a:lnTo>
                    <a:lnTo>
                      <a:pt x="22248" y="2737"/>
                    </a:lnTo>
                    <a:lnTo>
                      <a:pt x="21996" y="3011"/>
                    </a:lnTo>
                    <a:lnTo>
                      <a:pt x="21722" y="3295"/>
                    </a:lnTo>
                    <a:lnTo>
                      <a:pt x="21417" y="3569"/>
                    </a:lnTo>
                    <a:lnTo>
                      <a:pt x="21101" y="3842"/>
                    </a:lnTo>
                    <a:lnTo>
                      <a:pt x="20754" y="4105"/>
                    </a:lnTo>
                    <a:lnTo>
                      <a:pt x="20386" y="4368"/>
                    </a:lnTo>
                    <a:lnTo>
                      <a:pt x="19996" y="4611"/>
                    </a:lnTo>
                    <a:lnTo>
                      <a:pt x="19575" y="4853"/>
                    </a:lnTo>
                    <a:lnTo>
                      <a:pt x="19365" y="4958"/>
                    </a:lnTo>
                    <a:lnTo>
                      <a:pt x="19133" y="5074"/>
                    </a:lnTo>
                    <a:lnTo>
                      <a:pt x="18902" y="5179"/>
                    </a:lnTo>
                    <a:lnTo>
                      <a:pt x="18670" y="5274"/>
                    </a:lnTo>
                    <a:lnTo>
                      <a:pt x="18418" y="5368"/>
                    </a:lnTo>
                    <a:lnTo>
                      <a:pt x="18165" y="5463"/>
                    </a:lnTo>
                    <a:lnTo>
                      <a:pt x="17912" y="5547"/>
                    </a:lnTo>
                    <a:lnTo>
                      <a:pt x="17649" y="5621"/>
                    </a:lnTo>
                    <a:lnTo>
                      <a:pt x="17376" y="5695"/>
                    </a:lnTo>
                    <a:lnTo>
                      <a:pt x="17092" y="5758"/>
                    </a:lnTo>
                    <a:lnTo>
                      <a:pt x="16807" y="5821"/>
                    </a:lnTo>
                    <a:lnTo>
                      <a:pt x="16513" y="5873"/>
                    </a:lnTo>
                    <a:lnTo>
                      <a:pt x="16207" y="5926"/>
                    </a:lnTo>
                    <a:lnTo>
                      <a:pt x="15902" y="5968"/>
                    </a:lnTo>
                    <a:lnTo>
                      <a:pt x="15587" y="6000"/>
                    </a:lnTo>
                    <a:lnTo>
                      <a:pt x="15260" y="6021"/>
                    </a:lnTo>
                    <a:lnTo>
                      <a:pt x="14924" y="6042"/>
                    </a:lnTo>
                    <a:lnTo>
                      <a:pt x="14587" y="6052"/>
                    </a:lnTo>
                    <a:lnTo>
                      <a:pt x="14250" y="6042"/>
                    </a:lnTo>
                    <a:lnTo>
                      <a:pt x="13913" y="6021"/>
                    </a:lnTo>
                    <a:lnTo>
                      <a:pt x="13587" y="6000"/>
                    </a:lnTo>
                    <a:lnTo>
                      <a:pt x="13271" y="5968"/>
                    </a:lnTo>
                    <a:lnTo>
                      <a:pt x="12966" y="5926"/>
                    </a:lnTo>
                    <a:lnTo>
                      <a:pt x="12661" y="5884"/>
                    </a:lnTo>
                    <a:lnTo>
                      <a:pt x="12366" y="5831"/>
                    </a:lnTo>
                    <a:lnTo>
                      <a:pt x="12082" y="5768"/>
                    </a:lnTo>
                    <a:lnTo>
                      <a:pt x="11798" y="5705"/>
                    </a:lnTo>
                    <a:lnTo>
                      <a:pt x="11524" y="5642"/>
                    </a:lnTo>
                    <a:lnTo>
                      <a:pt x="11261" y="5558"/>
                    </a:lnTo>
                    <a:lnTo>
                      <a:pt x="10998" y="5484"/>
                    </a:lnTo>
                    <a:lnTo>
                      <a:pt x="10745" y="5400"/>
                    </a:lnTo>
                    <a:lnTo>
                      <a:pt x="10503" y="5305"/>
                    </a:lnTo>
                    <a:lnTo>
                      <a:pt x="10261" y="5210"/>
                    </a:lnTo>
                    <a:lnTo>
                      <a:pt x="10030" y="5105"/>
                    </a:lnTo>
                    <a:lnTo>
                      <a:pt x="9588" y="4895"/>
                    </a:lnTo>
                    <a:lnTo>
                      <a:pt x="9167" y="4674"/>
                    </a:lnTo>
                    <a:lnTo>
                      <a:pt x="8777" y="4432"/>
                    </a:lnTo>
                    <a:lnTo>
                      <a:pt x="8409" y="4190"/>
                    </a:lnTo>
                    <a:lnTo>
                      <a:pt x="8062" y="3926"/>
                    </a:lnTo>
                    <a:lnTo>
                      <a:pt x="7735" y="3663"/>
                    </a:lnTo>
                    <a:lnTo>
                      <a:pt x="7441" y="3400"/>
                    </a:lnTo>
                    <a:lnTo>
                      <a:pt x="7167" y="3137"/>
                    </a:lnTo>
                    <a:lnTo>
                      <a:pt x="6904" y="2863"/>
                    </a:lnTo>
                    <a:lnTo>
                      <a:pt x="6672" y="2600"/>
                    </a:lnTo>
                    <a:lnTo>
                      <a:pt x="6462" y="2348"/>
                    </a:lnTo>
                    <a:lnTo>
                      <a:pt x="6262" y="2085"/>
                    </a:lnTo>
                    <a:lnTo>
                      <a:pt x="6083" y="1843"/>
                    </a:lnTo>
                    <a:lnTo>
                      <a:pt x="5925" y="1611"/>
                    </a:lnTo>
                    <a:lnTo>
                      <a:pt x="5788" y="1390"/>
                    </a:lnTo>
                    <a:lnTo>
                      <a:pt x="5673" y="1180"/>
                    </a:lnTo>
                    <a:lnTo>
                      <a:pt x="5473" y="811"/>
                    </a:lnTo>
                    <a:lnTo>
                      <a:pt x="5336" y="538"/>
                    </a:lnTo>
                    <a:lnTo>
                      <a:pt x="5262" y="359"/>
                    </a:lnTo>
                    <a:lnTo>
                      <a:pt x="5241" y="296"/>
                    </a:lnTo>
                    <a:lnTo>
                      <a:pt x="5104" y="296"/>
                    </a:lnTo>
                    <a:lnTo>
                      <a:pt x="4747" y="317"/>
                    </a:lnTo>
                    <a:lnTo>
                      <a:pt x="4210" y="369"/>
                    </a:lnTo>
                    <a:lnTo>
                      <a:pt x="3884" y="401"/>
                    </a:lnTo>
                    <a:lnTo>
                      <a:pt x="3526" y="443"/>
                    </a:lnTo>
                    <a:lnTo>
                      <a:pt x="3147" y="506"/>
                    </a:lnTo>
                    <a:lnTo>
                      <a:pt x="2757" y="569"/>
                    </a:lnTo>
                    <a:lnTo>
                      <a:pt x="2357" y="653"/>
                    </a:lnTo>
                    <a:lnTo>
                      <a:pt x="1947" y="748"/>
                    </a:lnTo>
                    <a:lnTo>
                      <a:pt x="1547" y="864"/>
                    </a:lnTo>
                    <a:lnTo>
                      <a:pt x="1147" y="990"/>
                    </a:lnTo>
                    <a:lnTo>
                      <a:pt x="758" y="1137"/>
                    </a:lnTo>
                    <a:lnTo>
                      <a:pt x="579" y="1222"/>
                    </a:lnTo>
                    <a:lnTo>
                      <a:pt x="400" y="1306"/>
                    </a:lnTo>
                    <a:lnTo>
                      <a:pt x="505" y="1737"/>
                    </a:lnTo>
                    <a:lnTo>
                      <a:pt x="610" y="2148"/>
                    </a:lnTo>
                    <a:lnTo>
                      <a:pt x="716" y="2558"/>
                    </a:lnTo>
                    <a:lnTo>
                      <a:pt x="800" y="2969"/>
                    </a:lnTo>
                    <a:lnTo>
                      <a:pt x="958" y="3758"/>
                    </a:lnTo>
                    <a:lnTo>
                      <a:pt x="1084" y="4516"/>
                    </a:lnTo>
                    <a:lnTo>
                      <a:pt x="1179" y="5242"/>
                    </a:lnTo>
                    <a:lnTo>
                      <a:pt x="1252" y="5958"/>
                    </a:lnTo>
                    <a:lnTo>
                      <a:pt x="1295" y="6642"/>
                    </a:lnTo>
                    <a:lnTo>
                      <a:pt x="1326" y="7305"/>
                    </a:lnTo>
                    <a:lnTo>
                      <a:pt x="1326" y="7936"/>
                    </a:lnTo>
                    <a:lnTo>
                      <a:pt x="1316" y="8557"/>
                    </a:lnTo>
                    <a:lnTo>
                      <a:pt x="1284" y="9157"/>
                    </a:lnTo>
                    <a:lnTo>
                      <a:pt x="1242" y="9725"/>
                    </a:lnTo>
                    <a:lnTo>
                      <a:pt x="1179" y="10283"/>
                    </a:lnTo>
                    <a:lnTo>
                      <a:pt x="1116" y="10830"/>
                    </a:lnTo>
                    <a:lnTo>
                      <a:pt x="1031" y="11346"/>
                    </a:lnTo>
                    <a:lnTo>
                      <a:pt x="947" y="11862"/>
                    </a:lnTo>
                    <a:lnTo>
                      <a:pt x="853" y="12346"/>
                    </a:lnTo>
                    <a:lnTo>
                      <a:pt x="758" y="12830"/>
                    </a:lnTo>
                    <a:lnTo>
                      <a:pt x="568" y="13746"/>
                    </a:lnTo>
                    <a:lnTo>
                      <a:pt x="379" y="14609"/>
                    </a:lnTo>
                    <a:lnTo>
                      <a:pt x="221" y="15440"/>
                    </a:lnTo>
                    <a:lnTo>
                      <a:pt x="147" y="15840"/>
                    </a:lnTo>
                    <a:lnTo>
                      <a:pt x="95" y="16240"/>
                    </a:lnTo>
                    <a:lnTo>
                      <a:pt x="42" y="16619"/>
                    </a:lnTo>
                    <a:lnTo>
                      <a:pt x="21" y="17008"/>
                    </a:lnTo>
                    <a:lnTo>
                      <a:pt x="0" y="17387"/>
                    </a:lnTo>
                    <a:lnTo>
                      <a:pt x="11" y="17755"/>
                    </a:lnTo>
                    <a:lnTo>
                      <a:pt x="32" y="18134"/>
                    </a:lnTo>
                    <a:lnTo>
                      <a:pt x="84" y="18503"/>
                    </a:lnTo>
                    <a:lnTo>
                      <a:pt x="147" y="18871"/>
                    </a:lnTo>
                    <a:lnTo>
                      <a:pt x="221" y="19250"/>
                    </a:lnTo>
                    <a:lnTo>
                      <a:pt x="305" y="19629"/>
                    </a:lnTo>
                    <a:lnTo>
                      <a:pt x="400" y="20018"/>
                    </a:lnTo>
                    <a:lnTo>
                      <a:pt x="600" y="20818"/>
                    </a:lnTo>
                    <a:lnTo>
                      <a:pt x="831" y="21639"/>
                    </a:lnTo>
                    <a:lnTo>
                      <a:pt x="1063" y="22502"/>
                    </a:lnTo>
                    <a:lnTo>
                      <a:pt x="1295" y="23407"/>
                    </a:lnTo>
                    <a:lnTo>
                      <a:pt x="1410" y="23881"/>
                    </a:lnTo>
                    <a:lnTo>
                      <a:pt x="1516" y="24365"/>
                    </a:lnTo>
                    <a:lnTo>
                      <a:pt x="1621" y="24859"/>
                    </a:lnTo>
                    <a:lnTo>
                      <a:pt x="1726" y="25364"/>
                    </a:lnTo>
                    <a:lnTo>
                      <a:pt x="1810" y="25891"/>
                    </a:lnTo>
                    <a:lnTo>
                      <a:pt x="1894" y="26427"/>
                    </a:lnTo>
                    <a:lnTo>
                      <a:pt x="1979" y="26985"/>
                    </a:lnTo>
                    <a:lnTo>
                      <a:pt x="2042" y="27554"/>
                    </a:lnTo>
                    <a:lnTo>
                      <a:pt x="2094" y="28132"/>
                    </a:lnTo>
                    <a:lnTo>
                      <a:pt x="2126" y="28743"/>
                    </a:lnTo>
                    <a:lnTo>
                      <a:pt x="2158" y="29364"/>
                    </a:lnTo>
                    <a:lnTo>
                      <a:pt x="2168" y="30006"/>
                    </a:lnTo>
                    <a:lnTo>
                      <a:pt x="2158" y="30658"/>
                    </a:lnTo>
                    <a:lnTo>
                      <a:pt x="2136" y="31342"/>
                    </a:lnTo>
                    <a:lnTo>
                      <a:pt x="2084" y="32047"/>
                    </a:lnTo>
                    <a:lnTo>
                      <a:pt x="2021" y="32763"/>
                    </a:lnTo>
                    <a:lnTo>
                      <a:pt x="1937" y="33510"/>
                    </a:lnTo>
                    <a:lnTo>
                      <a:pt x="1831" y="34279"/>
                    </a:lnTo>
                    <a:lnTo>
                      <a:pt x="1705" y="35068"/>
                    </a:lnTo>
                    <a:lnTo>
                      <a:pt x="1547" y="35878"/>
                    </a:lnTo>
                    <a:lnTo>
                      <a:pt x="1779" y="35994"/>
                    </a:lnTo>
                    <a:lnTo>
                      <a:pt x="2063" y="36120"/>
                    </a:lnTo>
                    <a:lnTo>
                      <a:pt x="2463" y="36289"/>
                    </a:lnTo>
                    <a:lnTo>
                      <a:pt x="2968" y="36489"/>
                    </a:lnTo>
                    <a:lnTo>
                      <a:pt x="3568" y="36710"/>
                    </a:lnTo>
                    <a:lnTo>
                      <a:pt x="4273" y="36941"/>
                    </a:lnTo>
                    <a:lnTo>
                      <a:pt x="5073" y="37183"/>
                    </a:lnTo>
                    <a:lnTo>
                      <a:pt x="5515" y="37310"/>
                    </a:lnTo>
                    <a:lnTo>
                      <a:pt x="5967" y="37436"/>
                    </a:lnTo>
                    <a:lnTo>
                      <a:pt x="6451" y="37552"/>
                    </a:lnTo>
                    <a:lnTo>
                      <a:pt x="6957" y="37667"/>
                    </a:lnTo>
                    <a:lnTo>
                      <a:pt x="7483" y="37783"/>
                    </a:lnTo>
                    <a:lnTo>
                      <a:pt x="8030" y="37888"/>
                    </a:lnTo>
                    <a:lnTo>
                      <a:pt x="8598" y="37994"/>
                    </a:lnTo>
                    <a:lnTo>
                      <a:pt x="9177" y="38088"/>
                    </a:lnTo>
                    <a:lnTo>
                      <a:pt x="9788" y="38173"/>
                    </a:lnTo>
                    <a:lnTo>
                      <a:pt x="10419" y="38257"/>
                    </a:lnTo>
                    <a:lnTo>
                      <a:pt x="11072" y="38320"/>
                    </a:lnTo>
                    <a:lnTo>
                      <a:pt x="11735" y="38383"/>
                    </a:lnTo>
                    <a:lnTo>
                      <a:pt x="12419" y="38425"/>
                    </a:lnTo>
                    <a:lnTo>
                      <a:pt x="13124" y="38467"/>
                    </a:lnTo>
                    <a:lnTo>
                      <a:pt x="13850" y="38488"/>
                    </a:lnTo>
                    <a:lnTo>
                      <a:pt x="14587" y="38499"/>
                    </a:lnTo>
                    <a:lnTo>
                      <a:pt x="15323" y="38488"/>
                    </a:lnTo>
                    <a:lnTo>
                      <a:pt x="16050" y="38467"/>
                    </a:lnTo>
                    <a:lnTo>
                      <a:pt x="16755" y="38425"/>
                    </a:lnTo>
                    <a:lnTo>
                      <a:pt x="17439" y="38383"/>
                    </a:lnTo>
                    <a:lnTo>
                      <a:pt x="18102" y="38320"/>
                    </a:lnTo>
                    <a:lnTo>
                      <a:pt x="18754" y="38257"/>
                    </a:lnTo>
                    <a:lnTo>
                      <a:pt x="19386" y="38173"/>
                    </a:lnTo>
                    <a:lnTo>
                      <a:pt x="19996" y="38088"/>
                    </a:lnTo>
                    <a:lnTo>
                      <a:pt x="20586" y="37994"/>
                    </a:lnTo>
                    <a:lnTo>
                      <a:pt x="21143" y="37888"/>
                    </a:lnTo>
                    <a:lnTo>
                      <a:pt x="21691" y="37783"/>
                    </a:lnTo>
                    <a:lnTo>
                      <a:pt x="22217" y="37667"/>
                    </a:lnTo>
                    <a:lnTo>
                      <a:pt x="22722" y="37552"/>
                    </a:lnTo>
                    <a:lnTo>
                      <a:pt x="23206" y="37436"/>
                    </a:lnTo>
                    <a:lnTo>
                      <a:pt x="23669" y="37310"/>
                    </a:lnTo>
                    <a:lnTo>
                      <a:pt x="24101" y="37183"/>
                    </a:lnTo>
                    <a:lnTo>
                      <a:pt x="24901" y="36941"/>
                    </a:lnTo>
                    <a:lnTo>
                      <a:pt x="25606" y="36710"/>
                    </a:lnTo>
                    <a:lnTo>
                      <a:pt x="26206" y="36489"/>
                    </a:lnTo>
                    <a:lnTo>
                      <a:pt x="26711" y="36289"/>
                    </a:lnTo>
                    <a:lnTo>
                      <a:pt x="27111" y="36120"/>
                    </a:lnTo>
                    <a:lnTo>
                      <a:pt x="27395" y="35994"/>
                    </a:lnTo>
                    <a:lnTo>
                      <a:pt x="27626" y="35878"/>
                    </a:lnTo>
                    <a:lnTo>
                      <a:pt x="27542" y="35342"/>
                    </a:lnTo>
                    <a:lnTo>
                      <a:pt x="27469" y="34794"/>
                    </a:lnTo>
                    <a:lnTo>
                      <a:pt x="27405" y="34247"/>
                    </a:lnTo>
                    <a:lnTo>
                      <a:pt x="27342" y="33700"/>
                    </a:lnTo>
                    <a:lnTo>
                      <a:pt x="27300" y="33142"/>
                    </a:lnTo>
                    <a:lnTo>
                      <a:pt x="27258" y="32595"/>
                    </a:lnTo>
                    <a:lnTo>
                      <a:pt x="27216" y="32037"/>
                    </a:lnTo>
                    <a:lnTo>
                      <a:pt x="27195" y="31479"/>
                    </a:lnTo>
                    <a:lnTo>
                      <a:pt x="27174" y="30932"/>
                    </a:lnTo>
                    <a:lnTo>
                      <a:pt x="27153" y="30374"/>
                    </a:lnTo>
                    <a:lnTo>
                      <a:pt x="27142" y="29269"/>
                    </a:lnTo>
                    <a:lnTo>
                      <a:pt x="27163" y="28164"/>
                    </a:lnTo>
                    <a:lnTo>
                      <a:pt x="27195" y="27080"/>
                    </a:lnTo>
                    <a:lnTo>
                      <a:pt x="27247" y="25996"/>
                    </a:lnTo>
                    <a:lnTo>
                      <a:pt x="27321" y="24922"/>
                    </a:lnTo>
                    <a:lnTo>
                      <a:pt x="27405" y="23870"/>
                    </a:lnTo>
                    <a:lnTo>
                      <a:pt x="27511" y="22839"/>
                    </a:lnTo>
                    <a:lnTo>
                      <a:pt x="27626" y="21828"/>
                    </a:lnTo>
                    <a:lnTo>
                      <a:pt x="27753" y="20839"/>
                    </a:lnTo>
                    <a:lnTo>
                      <a:pt x="27889" y="19881"/>
                    </a:lnTo>
                    <a:lnTo>
                      <a:pt x="28026" y="18955"/>
                    </a:lnTo>
                    <a:lnTo>
                      <a:pt x="28174" y="18071"/>
                    </a:lnTo>
                    <a:lnTo>
                      <a:pt x="28332" y="17208"/>
                    </a:lnTo>
                    <a:lnTo>
                      <a:pt x="28479" y="16398"/>
                    </a:lnTo>
                    <a:lnTo>
                      <a:pt x="28637" y="15619"/>
                    </a:lnTo>
                    <a:lnTo>
                      <a:pt x="28784" y="14893"/>
                    </a:lnTo>
                    <a:lnTo>
                      <a:pt x="28931" y="14209"/>
                    </a:lnTo>
                    <a:lnTo>
                      <a:pt x="29216" y="13009"/>
                    </a:lnTo>
                    <a:lnTo>
                      <a:pt x="29458" y="12030"/>
                    </a:lnTo>
                    <a:lnTo>
                      <a:pt x="29647" y="11304"/>
                    </a:lnTo>
                    <a:lnTo>
                      <a:pt x="29815" y="10694"/>
                    </a:lnTo>
                    <a:lnTo>
                      <a:pt x="29952" y="10462"/>
                    </a:lnTo>
                    <a:lnTo>
                      <a:pt x="30110" y="10188"/>
                    </a:lnTo>
                    <a:lnTo>
                      <a:pt x="30300" y="9820"/>
                    </a:lnTo>
                    <a:lnTo>
                      <a:pt x="30510" y="9368"/>
                    </a:lnTo>
                    <a:lnTo>
                      <a:pt x="30626" y="9125"/>
                    </a:lnTo>
                    <a:lnTo>
                      <a:pt x="30731" y="8852"/>
                    </a:lnTo>
                    <a:lnTo>
                      <a:pt x="30847" y="8578"/>
                    </a:lnTo>
                    <a:lnTo>
                      <a:pt x="30952" y="8284"/>
                    </a:lnTo>
                    <a:lnTo>
                      <a:pt x="31047" y="7978"/>
                    </a:lnTo>
                    <a:lnTo>
                      <a:pt x="31141" y="7663"/>
                    </a:lnTo>
                    <a:lnTo>
                      <a:pt x="31226" y="7347"/>
                    </a:lnTo>
                    <a:lnTo>
                      <a:pt x="31299" y="7010"/>
                    </a:lnTo>
                    <a:lnTo>
                      <a:pt x="31363" y="6673"/>
                    </a:lnTo>
                    <a:lnTo>
                      <a:pt x="31405" y="6337"/>
                    </a:lnTo>
                    <a:lnTo>
                      <a:pt x="31436" y="5989"/>
                    </a:lnTo>
                    <a:lnTo>
                      <a:pt x="31457" y="5652"/>
                    </a:lnTo>
                    <a:lnTo>
                      <a:pt x="31447" y="5305"/>
                    </a:lnTo>
                    <a:lnTo>
                      <a:pt x="31415" y="4958"/>
                    </a:lnTo>
                    <a:lnTo>
                      <a:pt x="31363" y="4621"/>
                    </a:lnTo>
                    <a:lnTo>
                      <a:pt x="31331" y="4442"/>
                    </a:lnTo>
                    <a:lnTo>
                      <a:pt x="31289" y="4274"/>
                    </a:lnTo>
                    <a:lnTo>
                      <a:pt x="31247" y="4116"/>
                    </a:lnTo>
                    <a:lnTo>
                      <a:pt x="31184" y="3947"/>
                    </a:lnTo>
                    <a:lnTo>
                      <a:pt x="31120" y="3779"/>
                    </a:lnTo>
                    <a:lnTo>
                      <a:pt x="31057" y="3621"/>
                    </a:lnTo>
                    <a:lnTo>
                      <a:pt x="30984" y="3463"/>
                    </a:lnTo>
                    <a:lnTo>
                      <a:pt x="30889" y="3305"/>
                    </a:lnTo>
                    <a:lnTo>
                      <a:pt x="30805" y="3148"/>
                    </a:lnTo>
                    <a:lnTo>
                      <a:pt x="30699" y="2990"/>
                    </a:lnTo>
                    <a:lnTo>
                      <a:pt x="30594" y="2842"/>
                    </a:lnTo>
                    <a:lnTo>
                      <a:pt x="30468" y="2695"/>
                    </a:lnTo>
                    <a:lnTo>
                      <a:pt x="30342" y="2558"/>
                    </a:lnTo>
                    <a:lnTo>
                      <a:pt x="30205" y="2411"/>
                    </a:lnTo>
                    <a:lnTo>
                      <a:pt x="29921" y="2148"/>
                    </a:lnTo>
                    <a:lnTo>
                      <a:pt x="29637" y="1895"/>
                    </a:lnTo>
                    <a:lnTo>
                      <a:pt x="29352" y="1674"/>
                    </a:lnTo>
                    <a:lnTo>
                      <a:pt x="29068" y="1464"/>
                    </a:lnTo>
                    <a:lnTo>
                      <a:pt x="28784" y="1264"/>
                    </a:lnTo>
                    <a:lnTo>
                      <a:pt x="28500" y="1095"/>
                    </a:lnTo>
                    <a:lnTo>
                      <a:pt x="28226" y="938"/>
                    </a:lnTo>
                    <a:lnTo>
                      <a:pt x="27953" y="790"/>
                    </a:lnTo>
                    <a:lnTo>
                      <a:pt x="27679" y="664"/>
                    </a:lnTo>
                    <a:lnTo>
                      <a:pt x="27405" y="548"/>
                    </a:lnTo>
                    <a:lnTo>
                      <a:pt x="27142" y="453"/>
                    </a:lnTo>
                    <a:lnTo>
                      <a:pt x="26890" y="359"/>
                    </a:lnTo>
                    <a:lnTo>
                      <a:pt x="26637" y="285"/>
                    </a:lnTo>
                    <a:lnTo>
                      <a:pt x="26385" y="222"/>
                    </a:lnTo>
                    <a:lnTo>
                      <a:pt x="26153" y="169"/>
                    </a:lnTo>
                    <a:lnTo>
                      <a:pt x="25921" y="117"/>
                    </a:lnTo>
                    <a:lnTo>
                      <a:pt x="25700" y="85"/>
                    </a:lnTo>
                    <a:lnTo>
                      <a:pt x="25490" y="53"/>
                    </a:lnTo>
                    <a:lnTo>
                      <a:pt x="25101" y="11"/>
                    </a:lnTo>
                    <a:lnTo>
                      <a:pt x="24753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4474;p88">
                <a:extLst>
                  <a:ext uri="{FF2B5EF4-FFF2-40B4-BE49-F238E27FC236}">
                    <a16:creationId xmlns:a16="http://schemas.microsoft.com/office/drawing/2014/main" id="{57C1C8C8-E1DE-471E-A8E9-BA75F8C985B2}"/>
                  </a:ext>
                </a:extLst>
              </p:cNvPr>
              <p:cNvSpPr/>
              <p:nvPr/>
            </p:nvSpPr>
            <p:spPr>
              <a:xfrm>
                <a:off x="1392595" y="3732123"/>
                <a:ext cx="179256" cy="626809"/>
              </a:xfrm>
              <a:custGeom>
                <a:avLst/>
                <a:gdLst/>
                <a:ahLst/>
                <a:cxnLst/>
                <a:rect l="l" t="t" r="r" b="b"/>
                <a:pathLst>
                  <a:path w="9442" h="33016" extrusionOk="0">
                    <a:moveTo>
                      <a:pt x="9157" y="1"/>
                    </a:moveTo>
                    <a:lnTo>
                      <a:pt x="9052" y="674"/>
                    </a:lnTo>
                    <a:lnTo>
                      <a:pt x="8915" y="1495"/>
                    </a:lnTo>
                    <a:lnTo>
                      <a:pt x="8715" y="2611"/>
                    </a:lnTo>
                    <a:lnTo>
                      <a:pt x="8452" y="4010"/>
                    </a:lnTo>
                    <a:lnTo>
                      <a:pt x="8115" y="5663"/>
                    </a:lnTo>
                    <a:lnTo>
                      <a:pt x="7926" y="6589"/>
                    </a:lnTo>
                    <a:lnTo>
                      <a:pt x="7705" y="7568"/>
                    </a:lnTo>
                    <a:lnTo>
                      <a:pt x="7473" y="8610"/>
                    </a:lnTo>
                    <a:lnTo>
                      <a:pt x="7221" y="9704"/>
                    </a:lnTo>
                    <a:lnTo>
                      <a:pt x="6947" y="10862"/>
                    </a:lnTo>
                    <a:lnTo>
                      <a:pt x="6652" y="12062"/>
                    </a:lnTo>
                    <a:lnTo>
                      <a:pt x="6337" y="13303"/>
                    </a:lnTo>
                    <a:lnTo>
                      <a:pt x="6000" y="14598"/>
                    </a:lnTo>
                    <a:lnTo>
                      <a:pt x="5631" y="15945"/>
                    </a:lnTo>
                    <a:lnTo>
                      <a:pt x="5253" y="17324"/>
                    </a:lnTo>
                    <a:lnTo>
                      <a:pt x="4842" y="18744"/>
                    </a:lnTo>
                    <a:lnTo>
                      <a:pt x="4411" y="20207"/>
                    </a:lnTo>
                    <a:lnTo>
                      <a:pt x="3947" y="21702"/>
                    </a:lnTo>
                    <a:lnTo>
                      <a:pt x="3463" y="23238"/>
                    </a:lnTo>
                    <a:lnTo>
                      <a:pt x="2958" y="24796"/>
                    </a:lnTo>
                    <a:lnTo>
                      <a:pt x="2421" y="26396"/>
                    </a:lnTo>
                    <a:lnTo>
                      <a:pt x="1864" y="28016"/>
                    </a:lnTo>
                    <a:lnTo>
                      <a:pt x="1274" y="29658"/>
                    </a:lnTo>
                    <a:lnTo>
                      <a:pt x="653" y="31332"/>
                    </a:lnTo>
                    <a:lnTo>
                      <a:pt x="1" y="33015"/>
                    </a:lnTo>
                    <a:lnTo>
                      <a:pt x="7263" y="20239"/>
                    </a:lnTo>
                    <a:lnTo>
                      <a:pt x="7389" y="19586"/>
                    </a:lnTo>
                    <a:lnTo>
                      <a:pt x="7536" y="18818"/>
                    </a:lnTo>
                    <a:lnTo>
                      <a:pt x="7726" y="17797"/>
                    </a:lnTo>
                    <a:lnTo>
                      <a:pt x="7947" y="16576"/>
                    </a:lnTo>
                    <a:lnTo>
                      <a:pt x="8189" y="15187"/>
                    </a:lnTo>
                    <a:lnTo>
                      <a:pt x="8431" y="13661"/>
                    </a:lnTo>
                    <a:lnTo>
                      <a:pt x="8662" y="12040"/>
                    </a:lnTo>
                    <a:lnTo>
                      <a:pt x="8778" y="11199"/>
                    </a:lnTo>
                    <a:lnTo>
                      <a:pt x="8894" y="10357"/>
                    </a:lnTo>
                    <a:lnTo>
                      <a:pt x="8999" y="9504"/>
                    </a:lnTo>
                    <a:lnTo>
                      <a:pt x="9094" y="8652"/>
                    </a:lnTo>
                    <a:lnTo>
                      <a:pt x="9178" y="7799"/>
                    </a:lnTo>
                    <a:lnTo>
                      <a:pt x="9262" y="6957"/>
                    </a:lnTo>
                    <a:lnTo>
                      <a:pt x="9325" y="6126"/>
                    </a:lnTo>
                    <a:lnTo>
                      <a:pt x="9378" y="5315"/>
                    </a:lnTo>
                    <a:lnTo>
                      <a:pt x="9410" y="4526"/>
                    </a:lnTo>
                    <a:lnTo>
                      <a:pt x="9431" y="3768"/>
                    </a:lnTo>
                    <a:lnTo>
                      <a:pt x="9441" y="3032"/>
                    </a:lnTo>
                    <a:lnTo>
                      <a:pt x="9420" y="2337"/>
                    </a:lnTo>
                    <a:lnTo>
                      <a:pt x="9389" y="1685"/>
                    </a:lnTo>
                    <a:lnTo>
                      <a:pt x="9368" y="1369"/>
                    </a:lnTo>
                    <a:lnTo>
                      <a:pt x="9336" y="1074"/>
                    </a:lnTo>
                    <a:lnTo>
                      <a:pt x="9294" y="779"/>
                    </a:lnTo>
                    <a:lnTo>
                      <a:pt x="9252" y="506"/>
                    </a:lnTo>
                    <a:lnTo>
                      <a:pt x="9210" y="243"/>
                    </a:lnTo>
                    <a:lnTo>
                      <a:pt x="9157" y="1"/>
                    </a:lnTo>
                    <a:close/>
                  </a:path>
                </a:pathLst>
              </a:custGeom>
              <a:solidFill>
                <a:srgbClr val="D1980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4475;p88">
                <a:extLst>
                  <a:ext uri="{FF2B5EF4-FFF2-40B4-BE49-F238E27FC236}">
                    <a16:creationId xmlns:a16="http://schemas.microsoft.com/office/drawing/2014/main" id="{3F9D4AFD-1A6D-4FD8-84FB-7741DB4AE106}"/>
                  </a:ext>
                </a:extLst>
              </p:cNvPr>
              <p:cNvSpPr/>
              <p:nvPr/>
            </p:nvSpPr>
            <p:spPr>
              <a:xfrm>
                <a:off x="1396791" y="2109692"/>
                <a:ext cx="414025" cy="578435"/>
              </a:xfrm>
              <a:custGeom>
                <a:avLst/>
                <a:gdLst/>
                <a:ahLst/>
                <a:cxnLst/>
                <a:rect l="l" t="t" r="r" b="b"/>
                <a:pathLst>
                  <a:path w="21808" h="30468" extrusionOk="0">
                    <a:moveTo>
                      <a:pt x="10609" y="0"/>
                    </a:moveTo>
                    <a:lnTo>
                      <a:pt x="10252" y="11"/>
                    </a:lnTo>
                    <a:lnTo>
                      <a:pt x="9673" y="32"/>
                    </a:lnTo>
                    <a:lnTo>
                      <a:pt x="9115" y="84"/>
                    </a:lnTo>
                    <a:lnTo>
                      <a:pt x="8568" y="147"/>
                    </a:lnTo>
                    <a:lnTo>
                      <a:pt x="8041" y="221"/>
                    </a:lnTo>
                    <a:lnTo>
                      <a:pt x="7536" y="316"/>
                    </a:lnTo>
                    <a:lnTo>
                      <a:pt x="7042" y="421"/>
                    </a:lnTo>
                    <a:lnTo>
                      <a:pt x="6568" y="547"/>
                    </a:lnTo>
                    <a:lnTo>
                      <a:pt x="6105" y="695"/>
                    </a:lnTo>
                    <a:lnTo>
                      <a:pt x="5663" y="853"/>
                    </a:lnTo>
                    <a:lnTo>
                      <a:pt x="5231" y="1021"/>
                    </a:lnTo>
                    <a:lnTo>
                      <a:pt x="4832" y="1210"/>
                    </a:lnTo>
                    <a:lnTo>
                      <a:pt x="4432" y="1410"/>
                    </a:lnTo>
                    <a:lnTo>
                      <a:pt x="4063" y="1631"/>
                    </a:lnTo>
                    <a:lnTo>
                      <a:pt x="3705" y="1873"/>
                    </a:lnTo>
                    <a:lnTo>
                      <a:pt x="3358" y="2126"/>
                    </a:lnTo>
                    <a:lnTo>
                      <a:pt x="3032" y="2389"/>
                    </a:lnTo>
                    <a:lnTo>
                      <a:pt x="2727" y="2673"/>
                    </a:lnTo>
                    <a:lnTo>
                      <a:pt x="2443" y="2968"/>
                    </a:lnTo>
                    <a:lnTo>
                      <a:pt x="2169" y="3284"/>
                    </a:lnTo>
                    <a:lnTo>
                      <a:pt x="1906" y="3610"/>
                    </a:lnTo>
                    <a:lnTo>
                      <a:pt x="1674" y="3957"/>
                    </a:lnTo>
                    <a:lnTo>
                      <a:pt x="1453" y="4315"/>
                    </a:lnTo>
                    <a:lnTo>
                      <a:pt x="1243" y="4683"/>
                    </a:lnTo>
                    <a:lnTo>
                      <a:pt x="1053" y="5073"/>
                    </a:lnTo>
                    <a:lnTo>
                      <a:pt x="885" y="5483"/>
                    </a:lnTo>
                    <a:lnTo>
                      <a:pt x="727" y="5904"/>
                    </a:lnTo>
                    <a:lnTo>
                      <a:pt x="590" y="6336"/>
                    </a:lnTo>
                    <a:lnTo>
                      <a:pt x="474" y="6788"/>
                    </a:lnTo>
                    <a:lnTo>
                      <a:pt x="369" y="7251"/>
                    </a:lnTo>
                    <a:lnTo>
                      <a:pt x="285" y="7735"/>
                    </a:lnTo>
                    <a:lnTo>
                      <a:pt x="222" y="8230"/>
                    </a:lnTo>
                    <a:lnTo>
                      <a:pt x="169" y="8746"/>
                    </a:lnTo>
                    <a:lnTo>
                      <a:pt x="96" y="9777"/>
                    </a:lnTo>
                    <a:lnTo>
                      <a:pt x="43" y="10766"/>
                    </a:lnTo>
                    <a:lnTo>
                      <a:pt x="11" y="11714"/>
                    </a:lnTo>
                    <a:lnTo>
                      <a:pt x="1" y="12608"/>
                    </a:lnTo>
                    <a:lnTo>
                      <a:pt x="11" y="13471"/>
                    </a:lnTo>
                    <a:lnTo>
                      <a:pt x="32" y="14282"/>
                    </a:lnTo>
                    <a:lnTo>
                      <a:pt x="85" y="15060"/>
                    </a:lnTo>
                    <a:lnTo>
                      <a:pt x="138" y="15797"/>
                    </a:lnTo>
                    <a:lnTo>
                      <a:pt x="222" y="16492"/>
                    </a:lnTo>
                    <a:lnTo>
                      <a:pt x="306" y="17144"/>
                    </a:lnTo>
                    <a:lnTo>
                      <a:pt x="411" y="17765"/>
                    </a:lnTo>
                    <a:lnTo>
                      <a:pt x="527" y="18354"/>
                    </a:lnTo>
                    <a:lnTo>
                      <a:pt x="643" y="18902"/>
                    </a:lnTo>
                    <a:lnTo>
                      <a:pt x="780" y="19417"/>
                    </a:lnTo>
                    <a:lnTo>
                      <a:pt x="927" y="19902"/>
                    </a:lnTo>
                    <a:lnTo>
                      <a:pt x="1074" y="20354"/>
                    </a:lnTo>
                    <a:lnTo>
                      <a:pt x="1232" y="20775"/>
                    </a:lnTo>
                    <a:lnTo>
                      <a:pt x="1401" y="21164"/>
                    </a:lnTo>
                    <a:lnTo>
                      <a:pt x="1569" y="21522"/>
                    </a:lnTo>
                    <a:lnTo>
                      <a:pt x="1737" y="21859"/>
                    </a:lnTo>
                    <a:lnTo>
                      <a:pt x="1916" y="22164"/>
                    </a:lnTo>
                    <a:lnTo>
                      <a:pt x="2095" y="22438"/>
                    </a:lnTo>
                    <a:lnTo>
                      <a:pt x="2274" y="22691"/>
                    </a:lnTo>
                    <a:lnTo>
                      <a:pt x="2443" y="22922"/>
                    </a:lnTo>
                    <a:lnTo>
                      <a:pt x="2621" y="23133"/>
                    </a:lnTo>
                    <a:lnTo>
                      <a:pt x="2800" y="23311"/>
                    </a:lnTo>
                    <a:lnTo>
                      <a:pt x="2969" y="23480"/>
                    </a:lnTo>
                    <a:lnTo>
                      <a:pt x="3127" y="23617"/>
                    </a:lnTo>
                    <a:lnTo>
                      <a:pt x="3284" y="23743"/>
                    </a:lnTo>
                    <a:lnTo>
                      <a:pt x="3442" y="23848"/>
                    </a:lnTo>
                    <a:lnTo>
                      <a:pt x="3579" y="23932"/>
                    </a:lnTo>
                    <a:lnTo>
                      <a:pt x="3716" y="24006"/>
                    </a:lnTo>
                    <a:lnTo>
                      <a:pt x="3969" y="24122"/>
                    </a:lnTo>
                    <a:lnTo>
                      <a:pt x="4221" y="24217"/>
                    </a:lnTo>
                    <a:lnTo>
                      <a:pt x="4484" y="24301"/>
                    </a:lnTo>
                    <a:lnTo>
                      <a:pt x="4747" y="24364"/>
                    </a:lnTo>
                    <a:lnTo>
                      <a:pt x="5010" y="24416"/>
                    </a:lnTo>
                    <a:lnTo>
                      <a:pt x="5274" y="24459"/>
                    </a:lnTo>
                    <a:lnTo>
                      <a:pt x="5537" y="24480"/>
                    </a:lnTo>
                    <a:lnTo>
                      <a:pt x="5800" y="24501"/>
                    </a:lnTo>
                    <a:lnTo>
                      <a:pt x="6063" y="24511"/>
                    </a:lnTo>
                    <a:lnTo>
                      <a:pt x="6315" y="24511"/>
                    </a:lnTo>
                    <a:lnTo>
                      <a:pt x="6579" y="24501"/>
                    </a:lnTo>
                    <a:lnTo>
                      <a:pt x="6831" y="24480"/>
                    </a:lnTo>
                    <a:lnTo>
                      <a:pt x="7073" y="24448"/>
                    </a:lnTo>
                    <a:lnTo>
                      <a:pt x="7315" y="24416"/>
                    </a:lnTo>
                    <a:lnTo>
                      <a:pt x="7778" y="24343"/>
                    </a:lnTo>
                    <a:lnTo>
                      <a:pt x="8220" y="24248"/>
                    </a:lnTo>
                    <a:lnTo>
                      <a:pt x="8610" y="24143"/>
                    </a:lnTo>
                    <a:lnTo>
                      <a:pt x="8968" y="24038"/>
                    </a:lnTo>
                    <a:lnTo>
                      <a:pt x="9262" y="23943"/>
                    </a:lnTo>
                    <a:lnTo>
                      <a:pt x="9515" y="23848"/>
                    </a:lnTo>
                    <a:lnTo>
                      <a:pt x="9694" y="23775"/>
                    </a:lnTo>
                    <a:lnTo>
                      <a:pt x="9852" y="23711"/>
                    </a:lnTo>
                    <a:lnTo>
                      <a:pt x="9788" y="28637"/>
                    </a:lnTo>
                    <a:lnTo>
                      <a:pt x="9894" y="28826"/>
                    </a:lnTo>
                    <a:lnTo>
                      <a:pt x="9999" y="28995"/>
                    </a:lnTo>
                    <a:lnTo>
                      <a:pt x="10104" y="29163"/>
                    </a:lnTo>
                    <a:lnTo>
                      <a:pt x="10220" y="29310"/>
                    </a:lnTo>
                    <a:lnTo>
                      <a:pt x="10346" y="29458"/>
                    </a:lnTo>
                    <a:lnTo>
                      <a:pt x="10473" y="29584"/>
                    </a:lnTo>
                    <a:lnTo>
                      <a:pt x="10609" y="29710"/>
                    </a:lnTo>
                    <a:lnTo>
                      <a:pt x="10746" y="29815"/>
                    </a:lnTo>
                    <a:lnTo>
                      <a:pt x="10883" y="29921"/>
                    </a:lnTo>
                    <a:lnTo>
                      <a:pt x="11030" y="30015"/>
                    </a:lnTo>
                    <a:lnTo>
                      <a:pt x="11178" y="30089"/>
                    </a:lnTo>
                    <a:lnTo>
                      <a:pt x="11336" y="30163"/>
                    </a:lnTo>
                    <a:lnTo>
                      <a:pt x="11493" y="30236"/>
                    </a:lnTo>
                    <a:lnTo>
                      <a:pt x="11651" y="30289"/>
                    </a:lnTo>
                    <a:lnTo>
                      <a:pt x="11820" y="30342"/>
                    </a:lnTo>
                    <a:lnTo>
                      <a:pt x="11978" y="30373"/>
                    </a:lnTo>
                    <a:lnTo>
                      <a:pt x="12146" y="30405"/>
                    </a:lnTo>
                    <a:lnTo>
                      <a:pt x="12325" y="30436"/>
                    </a:lnTo>
                    <a:lnTo>
                      <a:pt x="12493" y="30457"/>
                    </a:lnTo>
                    <a:lnTo>
                      <a:pt x="12672" y="30468"/>
                    </a:lnTo>
                    <a:lnTo>
                      <a:pt x="13030" y="30468"/>
                    </a:lnTo>
                    <a:lnTo>
                      <a:pt x="13388" y="30457"/>
                    </a:lnTo>
                    <a:lnTo>
                      <a:pt x="13746" y="30415"/>
                    </a:lnTo>
                    <a:lnTo>
                      <a:pt x="14103" y="30352"/>
                    </a:lnTo>
                    <a:lnTo>
                      <a:pt x="14461" y="30279"/>
                    </a:lnTo>
                    <a:lnTo>
                      <a:pt x="14819" y="30194"/>
                    </a:lnTo>
                    <a:lnTo>
                      <a:pt x="15166" y="30089"/>
                    </a:lnTo>
                    <a:lnTo>
                      <a:pt x="15514" y="29984"/>
                    </a:lnTo>
                    <a:lnTo>
                      <a:pt x="15840" y="29858"/>
                    </a:lnTo>
                    <a:lnTo>
                      <a:pt x="16166" y="29742"/>
                    </a:lnTo>
                    <a:lnTo>
                      <a:pt x="16471" y="29616"/>
                    </a:lnTo>
                    <a:lnTo>
                      <a:pt x="16756" y="29489"/>
                    </a:lnTo>
                    <a:lnTo>
                      <a:pt x="17282" y="29237"/>
                    </a:lnTo>
                    <a:lnTo>
                      <a:pt x="17713" y="29016"/>
                    </a:lnTo>
                    <a:lnTo>
                      <a:pt x="18040" y="28826"/>
                    </a:lnTo>
                    <a:lnTo>
                      <a:pt x="18324" y="28658"/>
                    </a:lnTo>
                    <a:lnTo>
                      <a:pt x="18282" y="28384"/>
                    </a:lnTo>
                    <a:lnTo>
                      <a:pt x="18229" y="28047"/>
                    </a:lnTo>
                    <a:lnTo>
                      <a:pt x="18166" y="27605"/>
                    </a:lnTo>
                    <a:lnTo>
                      <a:pt x="18092" y="27069"/>
                    </a:lnTo>
                    <a:lnTo>
                      <a:pt x="18029" y="26458"/>
                    </a:lnTo>
                    <a:lnTo>
                      <a:pt x="17976" y="25774"/>
                    </a:lnTo>
                    <a:lnTo>
                      <a:pt x="17945" y="25027"/>
                    </a:lnTo>
                    <a:lnTo>
                      <a:pt x="17924" y="24638"/>
                    </a:lnTo>
                    <a:lnTo>
                      <a:pt x="17924" y="24238"/>
                    </a:lnTo>
                    <a:lnTo>
                      <a:pt x="17924" y="23838"/>
                    </a:lnTo>
                    <a:lnTo>
                      <a:pt x="17934" y="23427"/>
                    </a:lnTo>
                    <a:lnTo>
                      <a:pt x="17955" y="23017"/>
                    </a:lnTo>
                    <a:lnTo>
                      <a:pt x="17987" y="22606"/>
                    </a:lnTo>
                    <a:lnTo>
                      <a:pt x="18029" y="22185"/>
                    </a:lnTo>
                    <a:lnTo>
                      <a:pt x="18082" y="21775"/>
                    </a:lnTo>
                    <a:lnTo>
                      <a:pt x="18145" y="21354"/>
                    </a:lnTo>
                    <a:lnTo>
                      <a:pt x="18218" y="20954"/>
                    </a:lnTo>
                    <a:lnTo>
                      <a:pt x="18303" y="20554"/>
                    </a:lnTo>
                    <a:lnTo>
                      <a:pt x="18408" y="20154"/>
                    </a:lnTo>
                    <a:lnTo>
                      <a:pt x="18534" y="19775"/>
                    </a:lnTo>
                    <a:lnTo>
                      <a:pt x="18671" y="19396"/>
                    </a:lnTo>
                    <a:lnTo>
                      <a:pt x="18818" y="19039"/>
                    </a:lnTo>
                    <a:lnTo>
                      <a:pt x="18987" y="18702"/>
                    </a:lnTo>
                    <a:lnTo>
                      <a:pt x="19334" y="18060"/>
                    </a:lnTo>
                    <a:lnTo>
                      <a:pt x="19650" y="17502"/>
                    </a:lnTo>
                    <a:lnTo>
                      <a:pt x="19934" y="17018"/>
                    </a:lnTo>
                    <a:lnTo>
                      <a:pt x="20187" y="16597"/>
                    </a:lnTo>
                    <a:lnTo>
                      <a:pt x="20418" y="16239"/>
                    </a:lnTo>
                    <a:lnTo>
                      <a:pt x="20629" y="15944"/>
                    </a:lnTo>
                    <a:lnTo>
                      <a:pt x="20807" y="15692"/>
                    </a:lnTo>
                    <a:lnTo>
                      <a:pt x="20955" y="15492"/>
                    </a:lnTo>
                    <a:lnTo>
                      <a:pt x="21092" y="15334"/>
                    </a:lnTo>
                    <a:lnTo>
                      <a:pt x="21207" y="15218"/>
                    </a:lnTo>
                    <a:lnTo>
                      <a:pt x="21292" y="15124"/>
                    </a:lnTo>
                    <a:lnTo>
                      <a:pt x="21365" y="15060"/>
                    </a:lnTo>
                    <a:lnTo>
                      <a:pt x="21460" y="14997"/>
                    </a:lnTo>
                    <a:lnTo>
                      <a:pt x="21492" y="14987"/>
                    </a:lnTo>
                    <a:lnTo>
                      <a:pt x="21555" y="14703"/>
                    </a:lnTo>
                    <a:lnTo>
                      <a:pt x="21618" y="14418"/>
                    </a:lnTo>
                    <a:lnTo>
                      <a:pt x="21670" y="14124"/>
                    </a:lnTo>
                    <a:lnTo>
                      <a:pt x="21713" y="13818"/>
                    </a:lnTo>
                    <a:lnTo>
                      <a:pt x="21744" y="13513"/>
                    </a:lnTo>
                    <a:lnTo>
                      <a:pt x="21776" y="13198"/>
                    </a:lnTo>
                    <a:lnTo>
                      <a:pt x="21797" y="12892"/>
                    </a:lnTo>
                    <a:lnTo>
                      <a:pt x="21807" y="12566"/>
                    </a:lnTo>
                    <a:lnTo>
                      <a:pt x="21807" y="12250"/>
                    </a:lnTo>
                    <a:lnTo>
                      <a:pt x="21807" y="11924"/>
                    </a:lnTo>
                    <a:lnTo>
                      <a:pt x="21797" y="11608"/>
                    </a:lnTo>
                    <a:lnTo>
                      <a:pt x="21776" y="11282"/>
                    </a:lnTo>
                    <a:lnTo>
                      <a:pt x="21755" y="10956"/>
                    </a:lnTo>
                    <a:lnTo>
                      <a:pt x="21723" y="10630"/>
                    </a:lnTo>
                    <a:lnTo>
                      <a:pt x="21681" y="10303"/>
                    </a:lnTo>
                    <a:lnTo>
                      <a:pt x="21628" y="9977"/>
                    </a:lnTo>
                    <a:lnTo>
                      <a:pt x="21576" y="9651"/>
                    </a:lnTo>
                    <a:lnTo>
                      <a:pt x="21513" y="9335"/>
                    </a:lnTo>
                    <a:lnTo>
                      <a:pt x="21439" y="9009"/>
                    </a:lnTo>
                    <a:lnTo>
                      <a:pt x="21365" y="8693"/>
                    </a:lnTo>
                    <a:lnTo>
                      <a:pt x="21281" y="8377"/>
                    </a:lnTo>
                    <a:lnTo>
                      <a:pt x="21186" y="8072"/>
                    </a:lnTo>
                    <a:lnTo>
                      <a:pt x="21092" y="7767"/>
                    </a:lnTo>
                    <a:lnTo>
                      <a:pt x="20986" y="7462"/>
                    </a:lnTo>
                    <a:lnTo>
                      <a:pt x="20871" y="7167"/>
                    </a:lnTo>
                    <a:lnTo>
                      <a:pt x="20755" y="6883"/>
                    </a:lnTo>
                    <a:lnTo>
                      <a:pt x="20629" y="6599"/>
                    </a:lnTo>
                    <a:lnTo>
                      <a:pt x="20492" y="6325"/>
                    </a:lnTo>
                    <a:lnTo>
                      <a:pt x="20355" y="6052"/>
                    </a:lnTo>
                    <a:lnTo>
                      <a:pt x="20208" y="5799"/>
                    </a:lnTo>
                    <a:lnTo>
                      <a:pt x="20060" y="5546"/>
                    </a:lnTo>
                    <a:lnTo>
                      <a:pt x="19892" y="5304"/>
                    </a:lnTo>
                    <a:lnTo>
                      <a:pt x="19597" y="4852"/>
                    </a:lnTo>
                    <a:lnTo>
                      <a:pt x="19387" y="4568"/>
                    </a:lnTo>
                    <a:lnTo>
                      <a:pt x="19176" y="4294"/>
                    </a:lnTo>
                    <a:lnTo>
                      <a:pt x="18966" y="4020"/>
                    </a:lnTo>
                    <a:lnTo>
                      <a:pt x="18734" y="3757"/>
                    </a:lnTo>
                    <a:lnTo>
                      <a:pt x="18503" y="3505"/>
                    </a:lnTo>
                    <a:lnTo>
                      <a:pt x="18271" y="3252"/>
                    </a:lnTo>
                    <a:lnTo>
                      <a:pt x="18019" y="3010"/>
                    </a:lnTo>
                    <a:lnTo>
                      <a:pt x="17766" y="2778"/>
                    </a:lnTo>
                    <a:lnTo>
                      <a:pt x="17513" y="2557"/>
                    </a:lnTo>
                    <a:lnTo>
                      <a:pt x="17240" y="2336"/>
                    </a:lnTo>
                    <a:lnTo>
                      <a:pt x="16977" y="2136"/>
                    </a:lnTo>
                    <a:lnTo>
                      <a:pt x="16692" y="1937"/>
                    </a:lnTo>
                    <a:lnTo>
                      <a:pt x="16408" y="1747"/>
                    </a:lnTo>
                    <a:lnTo>
                      <a:pt x="16124" y="1558"/>
                    </a:lnTo>
                    <a:lnTo>
                      <a:pt x="15829" y="1389"/>
                    </a:lnTo>
                    <a:lnTo>
                      <a:pt x="15535" y="1231"/>
                    </a:lnTo>
                    <a:lnTo>
                      <a:pt x="15230" y="1074"/>
                    </a:lnTo>
                    <a:lnTo>
                      <a:pt x="14924" y="926"/>
                    </a:lnTo>
                    <a:lnTo>
                      <a:pt x="14609" y="789"/>
                    </a:lnTo>
                    <a:lnTo>
                      <a:pt x="14293" y="674"/>
                    </a:lnTo>
                    <a:lnTo>
                      <a:pt x="13967" y="558"/>
                    </a:lnTo>
                    <a:lnTo>
                      <a:pt x="13651" y="453"/>
                    </a:lnTo>
                    <a:lnTo>
                      <a:pt x="13325" y="358"/>
                    </a:lnTo>
                    <a:lnTo>
                      <a:pt x="12988" y="274"/>
                    </a:lnTo>
                    <a:lnTo>
                      <a:pt x="12662" y="200"/>
                    </a:lnTo>
                    <a:lnTo>
                      <a:pt x="12325" y="137"/>
                    </a:lnTo>
                    <a:lnTo>
                      <a:pt x="11978" y="84"/>
                    </a:lnTo>
                    <a:lnTo>
                      <a:pt x="11641" y="53"/>
                    </a:lnTo>
                    <a:lnTo>
                      <a:pt x="11293" y="21"/>
                    </a:lnTo>
                    <a:lnTo>
                      <a:pt x="10946" y="0"/>
                    </a:lnTo>
                    <a:close/>
                  </a:path>
                </a:pathLst>
              </a:custGeom>
              <a:solidFill>
                <a:srgbClr val="FFC0A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4476;p88">
                <a:extLst>
                  <a:ext uri="{FF2B5EF4-FFF2-40B4-BE49-F238E27FC236}">
                    <a16:creationId xmlns:a16="http://schemas.microsoft.com/office/drawing/2014/main" id="{C947E0D5-8784-407E-A0D4-28D48C1F8096}"/>
                  </a:ext>
                </a:extLst>
              </p:cNvPr>
              <p:cNvSpPr/>
              <p:nvPr/>
            </p:nvSpPr>
            <p:spPr>
              <a:xfrm>
                <a:off x="1413973" y="2028568"/>
                <a:ext cx="451786" cy="480548"/>
              </a:xfrm>
              <a:custGeom>
                <a:avLst/>
                <a:gdLst/>
                <a:ahLst/>
                <a:cxnLst/>
                <a:rect l="l" t="t" r="r" b="b"/>
                <a:pathLst>
                  <a:path w="23797" h="25312" extrusionOk="0">
                    <a:moveTo>
                      <a:pt x="11125" y="0"/>
                    </a:moveTo>
                    <a:lnTo>
                      <a:pt x="10746" y="11"/>
                    </a:lnTo>
                    <a:lnTo>
                      <a:pt x="10367" y="32"/>
                    </a:lnTo>
                    <a:lnTo>
                      <a:pt x="9978" y="74"/>
                    </a:lnTo>
                    <a:lnTo>
                      <a:pt x="9599" y="116"/>
                    </a:lnTo>
                    <a:lnTo>
                      <a:pt x="9210" y="169"/>
                    </a:lnTo>
                    <a:lnTo>
                      <a:pt x="8820" y="242"/>
                    </a:lnTo>
                    <a:lnTo>
                      <a:pt x="8420" y="316"/>
                    </a:lnTo>
                    <a:lnTo>
                      <a:pt x="8031" y="411"/>
                    </a:lnTo>
                    <a:lnTo>
                      <a:pt x="7631" y="505"/>
                    </a:lnTo>
                    <a:lnTo>
                      <a:pt x="7231" y="621"/>
                    </a:lnTo>
                    <a:lnTo>
                      <a:pt x="6831" y="737"/>
                    </a:lnTo>
                    <a:lnTo>
                      <a:pt x="6421" y="874"/>
                    </a:lnTo>
                    <a:lnTo>
                      <a:pt x="6021" y="1021"/>
                    </a:lnTo>
                    <a:lnTo>
                      <a:pt x="5610" y="1168"/>
                    </a:lnTo>
                    <a:lnTo>
                      <a:pt x="5221" y="1337"/>
                    </a:lnTo>
                    <a:lnTo>
                      <a:pt x="4779" y="1547"/>
                    </a:lnTo>
                    <a:lnTo>
                      <a:pt x="4316" y="1800"/>
                    </a:lnTo>
                    <a:lnTo>
                      <a:pt x="3832" y="2095"/>
                    </a:lnTo>
                    <a:lnTo>
                      <a:pt x="3579" y="2252"/>
                    </a:lnTo>
                    <a:lnTo>
                      <a:pt x="3337" y="2421"/>
                    </a:lnTo>
                    <a:lnTo>
                      <a:pt x="3085" y="2600"/>
                    </a:lnTo>
                    <a:lnTo>
                      <a:pt x="2832" y="2779"/>
                    </a:lnTo>
                    <a:lnTo>
                      <a:pt x="2590" y="2968"/>
                    </a:lnTo>
                    <a:lnTo>
                      <a:pt x="2348" y="3168"/>
                    </a:lnTo>
                    <a:lnTo>
                      <a:pt x="2106" y="3378"/>
                    </a:lnTo>
                    <a:lnTo>
                      <a:pt x="1874" y="3589"/>
                    </a:lnTo>
                    <a:lnTo>
                      <a:pt x="1653" y="3799"/>
                    </a:lnTo>
                    <a:lnTo>
                      <a:pt x="1432" y="4031"/>
                    </a:lnTo>
                    <a:lnTo>
                      <a:pt x="1232" y="4252"/>
                    </a:lnTo>
                    <a:lnTo>
                      <a:pt x="1043" y="4484"/>
                    </a:lnTo>
                    <a:lnTo>
                      <a:pt x="853" y="4726"/>
                    </a:lnTo>
                    <a:lnTo>
                      <a:pt x="685" y="4968"/>
                    </a:lnTo>
                    <a:lnTo>
                      <a:pt x="538" y="5210"/>
                    </a:lnTo>
                    <a:lnTo>
                      <a:pt x="401" y="5462"/>
                    </a:lnTo>
                    <a:lnTo>
                      <a:pt x="285" y="5715"/>
                    </a:lnTo>
                    <a:lnTo>
                      <a:pt x="180" y="5967"/>
                    </a:lnTo>
                    <a:lnTo>
                      <a:pt x="106" y="6231"/>
                    </a:lnTo>
                    <a:lnTo>
                      <a:pt x="43" y="6483"/>
                    </a:lnTo>
                    <a:lnTo>
                      <a:pt x="11" y="6746"/>
                    </a:lnTo>
                    <a:lnTo>
                      <a:pt x="1" y="7009"/>
                    </a:lnTo>
                    <a:lnTo>
                      <a:pt x="11" y="7146"/>
                    </a:lnTo>
                    <a:lnTo>
                      <a:pt x="22" y="7272"/>
                    </a:lnTo>
                    <a:lnTo>
                      <a:pt x="33" y="7409"/>
                    </a:lnTo>
                    <a:lnTo>
                      <a:pt x="54" y="7536"/>
                    </a:lnTo>
                    <a:lnTo>
                      <a:pt x="106" y="7746"/>
                    </a:lnTo>
                    <a:lnTo>
                      <a:pt x="180" y="7957"/>
                    </a:lnTo>
                    <a:lnTo>
                      <a:pt x="264" y="8157"/>
                    </a:lnTo>
                    <a:lnTo>
                      <a:pt x="359" y="8356"/>
                    </a:lnTo>
                    <a:lnTo>
                      <a:pt x="464" y="8546"/>
                    </a:lnTo>
                    <a:lnTo>
                      <a:pt x="590" y="8725"/>
                    </a:lnTo>
                    <a:lnTo>
                      <a:pt x="717" y="8904"/>
                    </a:lnTo>
                    <a:lnTo>
                      <a:pt x="864" y="9072"/>
                    </a:lnTo>
                    <a:lnTo>
                      <a:pt x="1011" y="9241"/>
                    </a:lnTo>
                    <a:lnTo>
                      <a:pt x="1169" y="9409"/>
                    </a:lnTo>
                    <a:lnTo>
                      <a:pt x="1338" y="9567"/>
                    </a:lnTo>
                    <a:lnTo>
                      <a:pt x="1516" y="9725"/>
                    </a:lnTo>
                    <a:lnTo>
                      <a:pt x="1695" y="9872"/>
                    </a:lnTo>
                    <a:lnTo>
                      <a:pt x="1885" y="10019"/>
                    </a:lnTo>
                    <a:lnTo>
                      <a:pt x="2274" y="10314"/>
                    </a:lnTo>
                    <a:lnTo>
                      <a:pt x="2674" y="10588"/>
                    </a:lnTo>
                    <a:lnTo>
                      <a:pt x="3085" y="10861"/>
                    </a:lnTo>
                    <a:lnTo>
                      <a:pt x="3905" y="11387"/>
                    </a:lnTo>
                    <a:lnTo>
                      <a:pt x="4305" y="11640"/>
                    </a:lnTo>
                    <a:lnTo>
                      <a:pt x="4684" y="11903"/>
                    </a:lnTo>
                    <a:lnTo>
                      <a:pt x="5032" y="12166"/>
                    </a:lnTo>
                    <a:lnTo>
                      <a:pt x="5200" y="12303"/>
                    </a:lnTo>
                    <a:lnTo>
                      <a:pt x="5358" y="12440"/>
                    </a:lnTo>
                    <a:lnTo>
                      <a:pt x="6042" y="13040"/>
                    </a:lnTo>
                    <a:lnTo>
                      <a:pt x="6379" y="13334"/>
                    </a:lnTo>
                    <a:lnTo>
                      <a:pt x="6694" y="13629"/>
                    </a:lnTo>
                    <a:lnTo>
                      <a:pt x="7000" y="13934"/>
                    </a:lnTo>
                    <a:lnTo>
                      <a:pt x="7294" y="14240"/>
                    </a:lnTo>
                    <a:lnTo>
                      <a:pt x="7568" y="14555"/>
                    </a:lnTo>
                    <a:lnTo>
                      <a:pt x="7831" y="14882"/>
                    </a:lnTo>
                    <a:lnTo>
                      <a:pt x="7947" y="15050"/>
                    </a:lnTo>
                    <a:lnTo>
                      <a:pt x="8063" y="15218"/>
                    </a:lnTo>
                    <a:lnTo>
                      <a:pt x="8178" y="15397"/>
                    </a:lnTo>
                    <a:lnTo>
                      <a:pt x="8284" y="15587"/>
                    </a:lnTo>
                    <a:lnTo>
                      <a:pt x="8378" y="15776"/>
                    </a:lnTo>
                    <a:lnTo>
                      <a:pt x="8473" y="15966"/>
                    </a:lnTo>
                    <a:lnTo>
                      <a:pt x="8557" y="16166"/>
                    </a:lnTo>
                    <a:lnTo>
                      <a:pt x="8631" y="16366"/>
                    </a:lnTo>
                    <a:lnTo>
                      <a:pt x="8705" y="16587"/>
                    </a:lnTo>
                    <a:lnTo>
                      <a:pt x="8768" y="16797"/>
                    </a:lnTo>
                    <a:lnTo>
                      <a:pt x="8831" y="17029"/>
                    </a:lnTo>
                    <a:lnTo>
                      <a:pt x="8873" y="17260"/>
                    </a:lnTo>
                    <a:lnTo>
                      <a:pt x="8915" y="17502"/>
                    </a:lnTo>
                    <a:lnTo>
                      <a:pt x="8947" y="17755"/>
                    </a:lnTo>
                    <a:lnTo>
                      <a:pt x="8978" y="18018"/>
                    </a:lnTo>
                    <a:lnTo>
                      <a:pt x="8989" y="18291"/>
                    </a:lnTo>
                    <a:lnTo>
                      <a:pt x="9010" y="18555"/>
                    </a:lnTo>
                    <a:lnTo>
                      <a:pt x="9031" y="18818"/>
                    </a:lnTo>
                    <a:lnTo>
                      <a:pt x="9062" y="19060"/>
                    </a:lnTo>
                    <a:lnTo>
                      <a:pt x="9115" y="19291"/>
                    </a:lnTo>
                    <a:lnTo>
                      <a:pt x="9157" y="19512"/>
                    </a:lnTo>
                    <a:lnTo>
                      <a:pt x="9220" y="19712"/>
                    </a:lnTo>
                    <a:lnTo>
                      <a:pt x="9294" y="19912"/>
                    </a:lnTo>
                    <a:lnTo>
                      <a:pt x="9368" y="20091"/>
                    </a:lnTo>
                    <a:lnTo>
                      <a:pt x="9441" y="20260"/>
                    </a:lnTo>
                    <a:lnTo>
                      <a:pt x="9536" y="20407"/>
                    </a:lnTo>
                    <a:lnTo>
                      <a:pt x="9620" y="20554"/>
                    </a:lnTo>
                    <a:lnTo>
                      <a:pt x="9725" y="20680"/>
                    </a:lnTo>
                    <a:lnTo>
                      <a:pt x="9831" y="20796"/>
                    </a:lnTo>
                    <a:lnTo>
                      <a:pt x="9936" y="20901"/>
                    </a:lnTo>
                    <a:lnTo>
                      <a:pt x="10052" y="20986"/>
                    </a:lnTo>
                    <a:lnTo>
                      <a:pt x="10167" y="21059"/>
                    </a:lnTo>
                    <a:lnTo>
                      <a:pt x="10283" y="21122"/>
                    </a:lnTo>
                    <a:lnTo>
                      <a:pt x="10410" y="21165"/>
                    </a:lnTo>
                    <a:lnTo>
                      <a:pt x="10536" y="21207"/>
                    </a:lnTo>
                    <a:lnTo>
                      <a:pt x="10662" y="21228"/>
                    </a:lnTo>
                    <a:lnTo>
                      <a:pt x="10788" y="21228"/>
                    </a:lnTo>
                    <a:lnTo>
                      <a:pt x="10925" y="21217"/>
                    </a:lnTo>
                    <a:lnTo>
                      <a:pt x="11052" y="21196"/>
                    </a:lnTo>
                    <a:lnTo>
                      <a:pt x="11188" y="21165"/>
                    </a:lnTo>
                    <a:lnTo>
                      <a:pt x="11315" y="21112"/>
                    </a:lnTo>
                    <a:lnTo>
                      <a:pt x="11451" y="21049"/>
                    </a:lnTo>
                    <a:lnTo>
                      <a:pt x="11588" y="20965"/>
                    </a:lnTo>
                    <a:lnTo>
                      <a:pt x="11715" y="20870"/>
                    </a:lnTo>
                    <a:lnTo>
                      <a:pt x="11841" y="20765"/>
                    </a:lnTo>
                    <a:lnTo>
                      <a:pt x="11967" y="20638"/>
                    </a:lnTo>
                    <a:lnTo>
                      <a:pt x="12093" y="20502"/>
                    </a:lnTo>
                    <a:lnTo>
                      <a:pt x="12220" y="20354"/>
                    </a:lnTo>
                    <a:lnTo>
                      <a:pt x="12609" y="19849"/>
                    </a:lnTo>
                    <a:lnTo>
                      <a:pt x="12883" y="19523"/>
                    </a:lnTo>
                    <a:lnTo>
                      <a:pt x="13177" y="19186"/>
                    </a:lnTo>
                    <a:lnTo>
                      <a:pt x="13483" y="18870"/>
                    </a:lnTo>
                    <a:lnTo>
                      <a:pt x="13630" y="18723"/>
                    </a:lnTo>
                    <a:lnTo>
                      <a:pt x="13777" y="18586"/>
                    </a:lnTo>
                    <a:lnTo>
                      <a:pt x="13925" y="18481"/>
                    </a:lnTo>
                    <a:lnTo>
                      <a:pt x="14051" y="18386"/>
                    </a:lnTo>
                    <a:lnTo>
                      <a:pt x="14177" y="18323"/>
                    </a:lnTo>
                    <a:lnTo>
                      <a:pt x="14240" y="18302"/>
                    </a:lnTo>
                    <a:lnTo>
                      <a:pt x="14293" y="18291"/>
                    </a:lnTo>
                    <a:lnTo>
                      <a:pt x="14367" y="18281"/>
                    </a:lnTo>
                    <a:lnTo>
                      <a:pt x="14440" y="18281"/>
                    </a:lnTo>
                    <a:lnTo>
                      <a:pt x="14503" y="18291"/>
                    </a:lnTo>
                    <a:lnTo>
                      <a:pt x="14567" y="18313"/>
                    </a:lnTo>
                    <a:lnTo>
                      <a:pt x="14630" y="18344"/>
                    </a:lnTo>
                    <a:lnTo>
                      <a:pt x="14682" y="18386"/>
                    </a:lnTo>
                    <a:lnTo>
                      <a:pt x="14735" y="18439"/>
                    </a:lnTo>
                    <a:lnTo>
                      <a:pt x="14777" y="18491"/>
                    </a:lnTo>
                    <a:lnTo>
                      <a:pt x="14861" y="18618"/>
                    </a:lnTo>
                    <a:lnTo>
                      <a:pt x="14935" y="18776"/>
                    </a:lnTo>
                    <a:lnTo>
                      <a:pt x="14998" y="18954"/>
                    </a:lnTo>
                    <a:lnTo>
                      <a:pt x="15051" y="19144"/>
                    </a:lnTo>
                    <a:lnTo>
                      <a:pt x="15103" y="19344"/>
                    </a:lnTo>
                    <a:lnTo>
                      <a:pt x="15145" y="19554"/>
                    </a:lnTo>
                    <a:lnTo>
                      <a:pt x="15219" y="19975"/>
                    </a:lnTo>
                    <a:lnTo>
                      <a:pt x="15282" y="20375"/>
                    </a:lnTo>
                    <a:lnTo>
                      <a:pt x="15324" y="20554"/>
                    </a:lnTo>
                    <a:lnTo>
                      <a:pt x="15366" y="20712"/>
                    </a:lnTo>
                    <a:lnTo>
                      <a:pt x="15398" y="20870"/>
                    </a:lnTo>
                    <a:lnTo>
                      <a:pt x="15430" y="21017"/>
                    </a:lnTo>
                    <a:lnTo>
                      <a:pt x="15472" y="21333"/>
                    </a:lnTo>
                    <a:lnTo>
                      <a:pt x="15493" y="21649"/>
                    </a:lnTo>
                    <a:lnTo>
                      <a:pt x="15503" y="21964"/>
                    </a:lnTo>
                    <a:lnTo>
                      <a:pt x="15503" y="22596"/>
                    </a:lnTo>
                    <a:lnTo>
                      <a:pt x="15514" y="22922"/>
                    </a:lnTo>
                    <a:lnTo>
                      <a:pt x="15524" y="23238"/>
                    </a:lnTo>
                    <a:lnTo>
                      <a:pt x="15545" y="23396"/>
                    </a:lnTo>
                    <a:lnTo>
                      <a:pt x="15566" y="23554"/>
                    </a:lnTo>
                    <a:lnTo>
                      <a:pt x="15598" y="23711"/>
                    </a:lnTo>
                    <a:lnTo>
                      <a:pt x="15630" y="23869"/>
                    </a:lnTo>
                    <a:lnTo>
                      <a:pt x="15682" y="24027"/>
                    </a:lnTo>
                    <a:lnTo>
                      <a:pt x="15735" y="24175"/>
                    </a:lnTo>
                    <a:lnTo>
                      <a:pt x="15787" y="24332"/>
                    </a:lnTo>
                    <a:lnTo>
                      <a:pt x="15861" y="24469"/>
                    </a:lnTo>
                    <a:lnTo>
                      <a:pt x="15935" y="24606"/>
                    </a:lnTo>
                    <a:lnTo>
                      <a:pt x="16019" y="24743"/>
                    </a:lnTo>
                    <a:lnTo>
                      <a:pt x="16114" y="24859"/>
                    </a:lnTo>
                    <a:lnTo>
                      <a:pt x="16219" y="24974"/>
                    </a:lnTo>
                    <a:lnTo>
                      <a:pt x="16335" y="25080"/>
                    </a:lnTo>
                    <a:lnTo>
                      <a:pt x="16450" y="25174"/>
                    </a:lnTo>
                    <a:lnTo>
                      <a:pt x="16587" y="25248"/>
                    </a:lnTo>
                    <a:lnTo>
                      <a:pt x="16724" y="25311"/>
                    </a:lnTo>
                    <a:lnTo>
                      <a:pt x="17071" y="25216"/>
                    </a:lnTo>
                    <a:lnTo>
                      <a:pt x="17419" y="25101"/>
                    </a:lnTo>
                    <a:lnTo>
                      <a:pt x="17745" y="24974"/>
                    </a:lnTo>
                    <a:lnTo>
                      <a:pt x="18071" y="24827"/>
                    </a:lnTo>
                    <a:lnTo>
                      <a:pt x="18387" y="24680"/>
                    </a:lnTo>
                    <a:lnTo>
                      <a:pt x="18703" y="24501"/>
                    </a:lnTo>
                    <a:lnTo>
                      <a:pt x="19008" y="24322"/>
                    </a:lnTo>
                    <a:lnTo>
                      <a:pt x="19303" y="24132"/>
                    </a:lnTo>
                    <a:lnTo>
                      <a:pt x="19587" y="23922"/>
                    </a:lnTo>
                    <a:lnTo>
                      <a:pt x="19871" y="23701"/>
                    </a:lnTo>
                    <a:lnTo>
                      <a:pt x="20145" y="23469"/>
                    </a:lnTo>
                    <a:lnTo>
                      <a:pt x="20408" y="23238"/>
                    </a:lnTo>
                    <a:lnTo>
                      <a:pt x="20660" y="22985"/>
                    </a:lnTo>
                    <a:lnTo>
                      <a:pt x="20902" y="22722"/>
                    </a:lnTo>
                    <a:lnTo>
                      <a:pt x="21144" y="22449"/>
                    </a:lnTo>
                    <a:lnTo>
                      <a:pt x="21376" y="22175"/>
                    </a:lnTo>
                    <a:lnTo>
                      <a:pt x="21597" y="21891"/>
                    </a:lnTo>
                    <a:lnTo>
                      <a:pt x="21807" y="21596"/>
                    </a:lnTo>
                    <a:lnTo>
                      <a:pt x="22007" y="21291"/>
                    </a:lnTo>
                    <a:lnTo>
                      <a:pt x="22197" y="20986"/>
                    </a:lnTo>
                    <a:lnTo>
                      <a:pt x="22376" y="20670"/>
                    </a:lnTo>
                    <a:lnTo>
                      <a:pt x="22544" y="20354"/>
                    </a:lnTo>
                    <a:lnTo>
                      <a:pt x="22702" y="20028"/>
                    </a:lnTo>
                    <a:lnTo>
                      <a:pt x="22860" y="19691"/>
                    </a:lnTo>
                    <a:lnTo>
                      <a:pt x="22997" y="19354"/>
                    </a:lnTo>
                    <a:lnTo>
                      <a:pt x="23123" y="19018"/>
                    </a:lnTo>
                    <a:lnTo>
                      <a:pt x="23239" y="18670"/>
                    </a:lnTo>
                    <a:lnTo>
                      <a:pt x="23344" y="18323"/>
                    </a:lnTo>
                    <a:lnTo>
                      <a:pt x="23439" y="17976"/>
                    </a:lnTo>
                    <a:lnTo>
                      <a:pt x="23523" y="17618"/>
                    </a:lnTo>
                    <a:lnTo>
                      <a:pt x="23596" y="17271"/>
                    </a:lnTo>
                    <a:lnTo>
                      <a:pt x="23660" y="16913"/>
                    </a:lnTo>
                    <a:lnTo>
                      <a:pt x="23702" y="16555"/>
                    </a:lnTo>
                    <a:lnTo>
                      <a:pt x="23744" y="16197"/>
                    </a:lnTo>
                    <a:lnTo>
                      <a:pt x="23765" y="15839"/>
                    </a:lnTo>
                    <a:lnTo>
                      <a:pt x="23786" y="15481"/>
                    </a:lnTo>
                    <a:lnTo>
                      <a:pt x="23796" y="15124"/>
                    </a:lnTo>
                    <a:lnTo>
                      <a:pt x="23796" y="14766"/>
                    </a:lnTo>
                    <a:lnTo>
                      <a:pt x="23786" y="14408"/>
                    </a:lnTo>
                    <a:lnTo>
                      <a:pt x="23765" y="14050"/>
                    </a:lnTo>
                    <a:lnTo>
                      <a:pt x="23733" y="13703"/>
                    </a:lnTo>
                    <a:lnTo>
                      <a:pt x="23702" y="13345"/>
                    </a:lnTo>
                    <a:lnTo>
                      <a:pt x="23660" y="12987"/>
                    </a:lnTo>
                    <a:lnTo>
                      <a:pt x="23596" y="12629"/>
                    </a:lnTo>
                    <a:lnTo>
                      <a:pt x="23544" y="12282"/>
                    </a:lnTo>
                    <a:lnTo>
                      <a:pt x="23470" y="11924"/>
                    </a:lnTo>
                    <a:lnTo>
                      <a:pt x="23397" y="11577"/>
                    </a:lnTo>
                    <a:lnTo>
                      <a:pt x="23312" y="11219"/>
                    </a:lnTo>
                    <a:lnTo>
                      <a:pt x="23218" y="10872"/>
                    </a:lnTo>
                    <a:lnTo>
                      <a:pt x="23123" y="10524"/>
                    </a:lnTo>
                    <a:lnTo>
                      <a:pt x="23018" y="10177"/>
                    </a:lnTo>
                    <a:lnTo>
                      <a:pt x="22902" y="9840"/>
                    </a:lnTo>
                    <a:lnTo>
                      <a:pt x="22786" y="9493"/>
                    </a:lnTo>
                    <a:lnTo>
                      <a:pt x="22660" y="9156"/>
                    </a:lnTo>
                    <a:lnTo>
                      <a:pt x="22386" y="8483"/>
                    </a:lnTo>
                    <a:lnTo>
                      <a:pt x="22102" y="7820"/>
                    </a:lnTo>
                    <a:lnTo>
                      <a:pt x="21786" y="7157"/>
                    </a:lnTo>
                    <a:lnTo>
                      <a:pt x="21450" y="6515"/>
                    </a:lnTo>
                    <a:lnTo>
                      <a:pt x="21102" y="5883"/>
                    </a:lnTo>
                    <a:lnTo>
                      <a:pt x="20744" y="5273"/>
                    </a:lnTo>
                    <a:lnTo>
                      <a:pt x="20555" y="4968"/>
                    </a:lnTo>
                    <a:lnTo>
                      <a:pt x="20355" y="4662"/>
                    </a:lnTo>
                    <a:lnTo>
                      <a:pt x="20155" y="4368"/>
                    </a:lnTo>
                    <a:lnTo>
                      <a:pt x="19945" y="4084"/>
                    </a:lnTo>
                    <a:lnTo>
                      <a:pt x="19724" y="3799"/>
                    </a:lnTo>
                    <a:lnTo>
                      <a:pt x="19503" y="3526"/>
                    </a:lnTo>
                    <a:lnTo>
                      <a:pt x="19271" y="3252"/>
                    </a:lnTo>
                    <a:lnTo>
                      <a:pt x="19029" y="2989"/>
                    </a:lnTo>
                    <a:lnTo>
                      <a:pt x="18776" y="2747"/>
                    </a:lnTo>
                    <a:lnTo>
                      <a:pt x="18524" y="2505"/>
                    </a:lnTo>
                    <a:lnTo>
                      <a:pt x="18250" y="2273"/>
                    </a:lnTo>
                    <a:lnTo>
                      <a:pt x="17977" y="2052"/>
                    </a:lnTo>
                    <a:lnTo>
                      <a:pt x="17682" y="1852"/>
                    </a:lnTo>
                    <a:lnTo>
                      <a:pt x="17387" y="1652"/>
                    </a:lnTo>
                    <a:lnTo>
                      <a:pt x="17071" y="1474"/>
                    </a:lnTo>
                    <a:lnTo>
                      <a:pt x="16745" y="1295"/>
                    </a:lnTo>
                    <a:lnTo>
                      <a:pt x="16419" y="1126"/>
                    </a:lnTo>
                    <a:lnTo>
                      <a:pt x="16093" y="979"/>
                    </a:lnTo>
                    <a:lnTo>
                      <a:pt x="15756" y="832"/>
                    </a:lnTo>
                    <a:lnTo>
                      <a:pt x="15419" y="705"/>
                    </a:lnTo>
                    <a:lnTo>
                      <a:pt x="15082" y="590"/>
                    </a:lnTo>
                    <a:lnTo>
                      <a:pt x="14735" y="474"/>
                    </a:lnTo>
                    <a:lnTo>
                      <a:pt x="14388" y="379"/>
                    </a:lnTo>
                    <a:lnTo>
                      <a:pt x="14040" y="295"/>
                    </a:lnTo>
                    <a:lnTo>
                      <a:pt x="13693" y="221"/>
                    </a:lnTo>
                    <a:lnTo>
                      <a:pt x="13335" y="158"/>
                    </a:lnTo>
                    <a:lnTo>
                      <a:pt x="12967" y="105"/>
                    </a:lnTo>
                    <a:lnTo>
                      <a:pt x="12609" y="63"/>
                    </a:lnTo>
                    <a:lnTo>
                      <a:pt x="12241" y="32"/>
                    </a:lnTo>
                    <a:lnTo>
                      <a:pt x="11872" y="11"/>
                    </a:lnTo>
                    <a:lnTo>
                      <a:pt x="11504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4477;p88">
                <a:extLst>
                  <a:ext uri="{FF2B5EF4-FFF2-40B4-BE49-F238E27FC236}">
                    <a16:creationId xmlns:a16="http://schemas.microsoft.com/office/drawing/2014/main" id="{8E2AF2CF-B1F3-4039-8425-06188AEF3173}"/>
                  </a:ext>
                </a:extLst>
              </p:cNvPr>
              <p:cNvSpPr/>
              <p:nvPr/>
            </p:nvSpPr>
            <p:spPr>
              <a:xfrm>
                <a:off x="1562439" y="3250180"/>
                <a:ext cx="270346" cy="375865"/>
              </a:xfrm>
              <a:custGeom>
                <a:avLst/>
                <a:gdLst/>
                <a:ahLst/>
                <a:cxnLst/>
                <a:rect l="l" t="t" r="r" b="b"/>
                <a:pathLst>
                  <a:path w="14240" h="19798" extrusionOk="0">
                    <a:moveTo>
                      <a:pt x="13072" y="1"/>
                    </a:moveTo>
                    <a:lnTo>
                      <a:pt x="1" y="2348"/>
                    </a:lnTo>
                    <a:lnTo>
                      <a:pt x="5221" y="19797"/>
                    </a:lnTo>
                    <a:lnTo>
                      <a:pt x="14240" y="18176"/>
                    </a:lnTo>
                    <a:lnTo>
                      <a:pt x="13072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4478;p88">
                <a:extLst>
                  <a:ext uri="{FF2B5EF4-FFF2-40B4-BE49-F238E27FC236}">
                    <a16:creationId xmlns:a16="http://schemas.microsoft.com/office/drawing/2014/main" id="{65A87993-3AC6-40C3-81C3-80E366236619}"/>
                  </a:ext>
                </a:extLst>
              </p:cNvPr>
              <p:cNvSpPr/>
              <p:nvPr/>
            </p:nvSpPr>
            <p:spPr>
              <a:xfrm>
                <a:off x="1584614" y="3333716"/>
                <a:ext cx="245590" cy="212195"/>
              </a:xfrm>
              <a:custGeom>
                <a:avLst/>
                <a:gdLst/>
                <a:ahLst/>
                <a:cxnLst/>
                <a:rect l="l" t="t" r="r" b="b"/>
                <a:pathLst>
                  <a:path w="12936" h="11177" extrusionOk="0">
                    <a:moveTo>
                      <a:pt x="12283" y="0"/>
                    </a:moveTo>
                    <a:lnTo>
                      <a:pt x="1" y="2200"/>
                    </a:lnTo>
                    <a:lnTo>
                      <a:pt x="2642" y="11177"/>
                    </a:lnTo>
                    <a:lnTo>
                      <a:pt x="12935" y="9335"/>
                    </a:lnTo>
                    <a:lnTo>
                      <a:pt x="1228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4479;p88">
                <a:extLst>
                  <a:ext uri="{FF2B5EF4-FFF2-40B4-BE49-F238E27FC236}">
                    <a16:creationId xmlns:a16="http://schemas.microsoft.com/office/drawing/2014/main" id="{24AB3691-A2E2-492D-B91A-E8D312364AF6}"/>
                  </a:ext>
                </a:extLst>
              </p:cNvPr>
              <p:cNvSpPr/>
              <p:nvPr/>
            </p:nvSpPr>
            <p:spPr>
              <a:xfrm>
                <a:off x="1550251" y="3211621"/>
                <a:ext cx="270346" cy="108917"/>
              </a:xfrm>
              <a:custGeom>
                <a:avLst/>
                <a:gdLst/>
                <a:ahLst/>
                <a:cxnLst/>
                <a:rect l="l" t="t" r="r" b="b"/>
                <a:pathLst>
                  <a:path w="14240" h="5737" extrusionOk="0">
                    <a:moveTo>
                      <a:pt x="13251" y="1"/>
                    </a:moveTo>
                    <a:lnTo>
                      <a:pt x="13135" y="11"/>
                    </a:lnTo>
                    <a:lnTo>
                      <a:pt x="485" y="2285"/>
                    </a:lnTo>
                    <a:lnTo>
                      <a:pt x="369" y="2316"/>
                    </a:lnTo>
                    <a:lnTo>
                      <a:pt x="264" y="2369"/>
                    </a:lnTo>
                    <a:lnTo>
                      <a:pt x="179" y="2442"/>
                    </a:lnTo>
                    <a:lnTo>
                      <a:pt x="106" y="2527"/>
                    </a:lnTo>
                    <a:lnTo>
                      <a:pt x="43" y="2632"/>
                    </a:lnTo>
                    <a:lnTo>
                      <a:pt x="11" y="2737"/>
                    </a:lnTo>
                    <a:lnTo>
                      <a:pt x="1" y="2853"/>
                    </a:lnTo>
                    <a:lnTo>
                      <a:pt x="11" y="2969"/>
                    </a:lnTo>
                    <a:lnTo>
                      <a:pt x="411" y="5252"/>
                    </a:lnTo>
                    <a:lnTo>
                      <a:pt x="453" y="5368"/>
                    </a:lnTo>
                    <a:lnTo>
                      <a:pt x="506" y="5473"/>
                    </a:lnTo>
                    <a:lnTo>
                      <a:pt x="569" y="5558"/>
                    </a:lnTo>
                    <a:lnTo>
                      <a:pt x="664" y="5631"/>
                    </a:lnTo>
                    <a:lnTo>
                      <a:pt x="758" y="5694"/>
                    </a:lnTo>
                    <a:lnTo>
                      <a:pt x="864" y="5726"/>
                    </a:lnTo>
                    <a:lnTo>
                      <a:pt x="979" y="5737"/>
                    </a:lnTo>
                    <a:lnTo>
                      <a:pt x="1106" y="5737"/>
                    </a:lnTo>
                    <a:lnTo>
                      <a:pt x="13745" y="3463"/>
                    </a:lnTo>
                    <a:lnTo>
                      <a:pt x="13861" y="3432"/>
                    </a:lnTo>
                    <a:lnTo>
                      <a:pt x="13966" y="3379"/>
                    </a:lnTo>
                    <a:lnTo>
                      <a:pt x="14061" y="3305"/>
                    </a:lnTo>
                    <a:lnTo>
                      <a:pt x="14135" y="3221"/>
                    </a:lnTo>
                    <a:lnTo>
                      <a:pt x="14187" y="3116"/>
                    </a:lnTo>
                    <a:lnTo>
                      <a:pt x="14219" y="3011"/>
                    </a:lnTo>
                    <a:lnTo>
                      <a:pt x="14240" y="2895"/>
                    </a:lnTo>
                    <a:lnTo>
                      <a:pt x="14229" y="2779"/>
                    </a:lnTo>
                    <a:lnTo>
                      <a:pt x="13819" y="495"/>
                    </a:lnTo>
                    <a:lnTo>
                      <a:pt x="13787" y="380"/>
                    </a:lnTo>
                    <a:lnTo>
                      <a:pt x="13735" y="274"/>
                    </a:lnTo>
                    <a:lnTo>
                      <a:pt x="13661" y="180"/>
                    </a:lnTo>
                    <a:lnTo>
                      <a:pt x="13577" y="106"/>
                    </a:lnTo>
                    <a:lnTo>
                      <a:pt x="13472" y="53"/>
                    </a:lnTo>
                    <a:lnTo>
                      <a:pt x="13366" y="22"/>
                    </a:lnTo>
                    <a:lnTo>
                      <a:pt x="1325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4480;p88">
                <a:extLst>
                  <a:ext uri="{FF2B5EF4-FFF2-40B4-BE49-F238E27FC236}">
                    <a16:creationId xmlns:a16="http://schemas.microsoft.com/office/drawing/2014/main" id="{ABF0CA02-765B-4E6C-945E-F76D760F5F98}"/>
                  </a:ext>
                </a:extLst>
              </p:cNvPr>
              <p:cNvSpPr/>
              <p:nvPr/>
            </p:nvSpPr>
            <p:spPr>
              <a:xfrm>
                <a:off x="1670941" y="2727893"/>
                <a:ext cx="650768" cy="770468"/>
              </a:xfrm>
              <a:custGeom>
                <a:avLst/>
                <a:gdLst/>
                <a:ahLst/>
                <a:cxnLst/>
                <a:rect l="l" t="t" r="r" b="b"/>
                <a:pathLst>
                  <a:path w="34278" h="40583" extrusionOk="0">
                    <a:moveTo>
                      <a:pt x="26911" y="30184"/>
                    </a:moveTo>
                    <a:lnTo>
                      <a:pt x="26774" y="30300"/>
                    </a:lnTo>
                    <a:lnTo>
                      <a:pt x="26721" y="30353"/>
                    </a:lnTo>
                    <a:lnTo>
                      <a:pt x="26711" y="30363"/>
                    </a:lnTo>
                    <a:lnTo>
                      <a:pt x="26700" y="30384"/>
                    </a:lnTo>
                    <a:lnTo>
                      <a:pt x="26585" y="30479"/>
                    </a:lnTo>
                    <a:lnTo>
                      <a:pt x="26574" y="30479"/>
                    </a:lnTo>
                    <a:lnTo>
                      <a:pt x="26679" y="30374"/>
                    </a:lnTo>
                    <a:lnTo>
                      <a:pt x="26806" y="30268"/>
                    </a:lnTo>
                    <a:lnTo>
                      <a:pt x="26911" y="30184"/>
                    </a:lnTo>
                    <a:close/>
                    <a:moveTo>
                      <a:pt x="13629" y="0"/>
                    </a:moveTo>
                    <a:lnTo>
                      <a:pt x="13545" y="32"/>
                    </a:lnTo>
                    <a:lnTo>
                      <a:pt x="13461" y="63"/>
                    </a:lnTo>
                    <a:lnTo>
                      <a:pt x="13377" y="116"/>
                    </a:lnTo>
                    <a:lnTo>
                      <a:pt x="13292" y="169"/>
                    </a:lnTo>
                    <a:lnTo>
                      <a:pt x="13219" y="242"/>
                    </a:lnTo>
                    <a:lnTo>
                      <a:pt x="13135" y="327"/>
                    </a:lnTo>
                    <a:lnTo>
                      <a:pt x="13050" y="421"/>
                    </a:lnTo>
                    <a:lnTo>
                      <a:pt x="12977" y="516"/>
                    </a:lnTo>
                    <a:lnTo>
                      <a:pt x="12819" y="758"/>
                    </a:lnTo>
                    <a:lnTo>
                      <a:pt x="12672" y="1021"/>
                    </a:lnTo>
                    <a:lnTo>
                      <a:pt x="12524" y="1326"/>
                    </a:lnTo>
                    <a:lnTo>
                      <a:pt x="12387" y="1674"/>
                    </a:lnTo>
                    <a:lnTo>
                      <a:pt x="12261" y="2032"/>
                    </a:lnTo>
                    <a:lnTo>
                      <a:pt x="12135" y="2431"/>
                    </a:lnTo>
                    <a:lnTo>
                      <a:pt x="12019" y="2842"/>
                    </a:lnTo>
                    <a:lnTo>
                      <a:pt x="11903" y="3284"/>
                    </a:lnTo>
                    <a:lnTo>
                      <a:pt x="11809" y="3736"/>
                    </a:lnTo>
                    <a:lnTo>
                      <a:pt x="11714" y="4210"/>
                    </a:lnTo>
                    <a:lnTo>
                      <a:pt x="11640" y="4694"/>
                    </a:lnTo>
                    <a:lnTo>
                      <a:pt x="11566" y="5199"/>
                    </a:lnTo>
                    <a:lnTo>
                      <a:pt x="11503" y="5694"/>
                    </a:lnTo>
                    <a:lnTo>
                      <a:pt x="11451" y="6210"/>
                    </a:lnTo>
                    <a:lnTo>
                      <a:pt x="11419" y="6715"/>
                    </a:lnTo>
                    <a:lnTo>
                      <a:pt x="11388" y="7231"/>
                    </a:lnTo>
                    <a:lnTo>
                      <a:pt x="11377" y="7746"/>
                    </a:lnTo>
                    <a:lnTo>
                      <a:pt x="11377" y="8241"/>
                    </a:lnTo>
                    <a:lnTo>
                      <a:pt x="11398" y="8746"/>
                    </a:lnTo>
                    <a:lnTo>
                      <a:pt x="11430" y="9230"/>
                    </a:lnTo>
                    <a:lnTo>
                      <a:pt x="11472" y="9704"/>
                    </a:lnTo>
                    <a:lnTo>
                      <a:pt x="11535" y="10156"/>
                    </a:lnTo>
                    <a:lnTo>
                      <a:pt x="11609" y="10588"/>
                    </a:lnTo>
                    <a:lnTo>
                      <a:pt x="11703" y="11009"/>
                    </a:lnTo>
                    <a:lnTo>
                      <a:pt x="11809" y="11398"/>
                    </a:lnTo>
                    <a:lnTo>
                      <a:pt x="11872" y="11588"/>
                    </a:lnTo>
                    <a:lnTo>
                      <a:pt x="11935" y="11767"/>
                    </a:lnTo>
                    <a:lnTo>
                      <a:pt x="12008" y="11945"/>
                    </a:lnTo>
                    <a:lnTo>
                      <a:pt x="12082" y="12103"/>
                    </a:lnTo>
                    <a:lnTo>
                      <a:pt x="12166" y="12261"/>
                    </a:lnTo>
                    <a:lnTo>
                      <a:pt x="12251" y="12409"/>
                    </a:lnTo>
                    <a:lnTo>
                      <a:pt x="12966" y="13261"/>
                    </a:lnTo>
                    <a:lnTo>
                      <a:pt x="13629" y="14071"/>
                    </a:lnTo>
                    <a:lnTo>
                      <a:pt x="14419" y="15061"/>
                    </a:lnTo>
                    <a:lnTo>
                      <a:pt x="15524" y="16450"/>
                    </a:lnTo>
                    <a:lnTo>
                      <a:pt x="16892" y="18176"/>
                    </a:lnTo>
                    <a:lnTo>
                      <a:pt x="17607" y="19091"/>
                    </a:lnTo>
                    <a:lnTo>
                      <a:pt x="18344" y="20049"/>
                    </a:lnTo>
                    <a:lnTo>
                      <a:pt x="19081" y="21017"/>
                    </a:lnTo>
                    <a:lnTo>
                      <a:pt x="19828" y="22028"/>
                    </a:lnTo>
                    <a:lnTo>
                      <a:pt x="20586" y="23049"/>
                    </a:lnTo>
                    <a:lnTo>
                      <a:pt x="21333" y="24101"/>
                    </a:lnTo>
                    <a:lnTo>
                      <a:pt x="22080" y="25164"/>
                    </a:lnTo>
                    <a:lnTo>
                      <a:pt x="22806" y="26259"/>
                    </a:lnTo>
                    <a:lnTo>
                      <a:pt x="23164" y="26795"/>
                    </a:lnTo>
                    <a:lnTo>
                      <a:pt x="23512" y="27343"/>
                    </a:lnTo>
                    <a:lnTo>
                      <a:pt x="23848" y="27900"/>
                    </a:lnTo>
                    <a:lnTo>
                      <a:pt x="24175" y="28448"/>
                    </a:lnTo>
                    <a:lnTo>
                      <a:pt x="24490" y="28995"/>
                    </a:lnTo>
                    <a:lnTo>
                      <a:pt x="24785" y="29532"/>
                    </a:lnTo>
                    <a:lnTo>
                      <a:pt x="25059" y="30058"/>
                    </a:lnTo>
                    <a:lnTo>
                      <a:pt x="25301" y="30574"/>
                    </a:lnTo>
                    <a:lnTo>
                      <a:pt x="25490" y="31016"/>
                    </a:lnTo>
                    <a:lnTo>
                      <a:pt x="25459" y="31026"/>
                    </a:lnTo>
                    <a:lnTo>
                      <a:pt x="25301" y="31068"/>
                    </a:lnTo>
                    <a:lnTo>
                      <a:pt x="25217" y="31079"/>
                    </a:lnTo>
                    <a:lnTo>
                      <a:pt x="25195" y="31089"/>
                    </a:lnTo>
                    <a:lnTo>
                      <a:pt x="25143" y="31089"/>
                    </a:lnTo>
                    <a:lnTo>
                      <a:pt x="25048" y="31100"/>
                    </a:lnTo>
                    <a:lnTo>
                      <a:pt x="24343" y="31173"/>
                    </a:lnTo>
                    <a:lnTo>
                      <a:pt x="23617" y="31258"/>
                    </a:lnTo>
                    <a:lnTo>
                      <a:pt x="22880" y="31342"/>
                    </a:lnTo>
                    <a:lnTo>
                      <a:pt x="21449" y="31552"/>
                    </a:lnTo>
                    <a:lnTo>
                      <a:pt x="20744" y="31668"/>
                    </a:lnTo>
                    <a:lnTo>
                      <a:pt x="20049" y="31784"/>
                    </a:lnTo>
                    <a:lnTo>
                      <a:pt x="18681" y="32047"/>
                    </a:lnTo>
                    <a:lnTo>
                      <a:pt x="17334" y="32310"/>
                    </a:lnTo>
                    <a:lnTo>
                      <a:pt x="16018" y="32584"/>
                    </a:lnTo>
                    <a:lnTo>
                      <a:pt x="14745" y="32868"/>
                    </a:lnTo>
                    <a:lnTo>
                      <a:pt x="13503" y="33163"/>
                    </a:lnTo>
                    <a:lnTo>
                      <a:pt x="12303" y="33457"/>
                    </a:lnTo>
                    <a:lnTo>
                      <a:pt x="10030" y="34047"/>
                    </a:lnTo>
                    <a:lnTo>
                      <a:pt x="7946" y="34604"/>
                    </a:lnTo>
                    <a:lnTo>
                      <a:pt x="6978" y="34888"/>
                    </a:lnTo>
                    <a:lnTo>
                      <a:pt x="6515" y="35025"/>
                    </a:lnTo>
                    <a:lnTo>
                      <a:pt x="6062" y="35162"/>
                    </a:lnTo>
                    <a:lnTo>
                      <a:pt x="5841" y="35225"/>
                    </a:lnTo>
                    <a:lnTo>
                      <a:pt x="5620" y="35288"/>
                    </a:lnTo>
                    <a:lnTo>
                      <a:pt x="5410" y="35331"/>
                    </a:lnTo>
                    <a:lnTo>
                      <a:pt x="5189" y="35373"/>
                    </a:lnTo>
                    <a:lnTo>
                      <a:pt x="4768" y="35436"/>
                    </a:lnTo>
                    <a:lnTo>
                      <a:pt x="4357" y="35478"/>
                    </a:lnTo>
                    <a:lnTo>
                      <a:pt x="3568" y="35562"/>
                    </a:lnTo>
                    <a:lnTo>
                      <a:pt x="3210" y="35615"/>
                    </a:lnTo>
                    <a:lnTo>
                      <a:pt x="3031" y="35646"/>
                    </a:lnTo>
                    <a:lnTo>
                      <a:pt x="2863" y="35688"/>
                    </a:lnTo>
                    <a:lnTo>
                      <a:pt x="2537" y="35773"/>
                    </a:lnTo>
                    <a:lnTo>
                      <a:pt x="2242" y="35878"/>
                    </a:lnTo>
                    <a:lnTo>
                      <a:pt x="1958" y="35983"/>
                    </a:lnTo>
                    <a:lnTo>
                      <a:pt x="1705" y="36088"/>
                    </a:lnTo>
                    <a:lnTo>
                      <a:pt x="1589" y="36151"/>
                    </a:lnTo>
                    <a:lnTo>
                      <a:pt x="1474" y="36215"/>
                    </a:lnTo>
                    <a:lnTo>
                      <a:pt x="1263" y="36341"/>
                    </a:lnTo>
                    <a:lnTo>
                      <a:pt x="1084" y="36478"/>
                    </a:lnTo>
                    <a:lnTo>
                      <a:pt x="916" y="36593"/>
                    </a:lnTo>
                    <a:lnTo>
                      <a:pt x="779" y="36720"/>
                    </a:lnTo>
                    <a:lnTo>
                      <a:pt x="653" y="36825"/>
                    </a:lnTo>
                    <a:lnTo>
                      <a:pt x="474" y="37014"/>
                    </a:lnTo>
                    <a:lnTo>
                      <a:pt x="379" y="37141"/>
                    </a:lnTo>
                    <a:lnTo>
                      <a:pt x="337" y="37193"/>
                    </a:lnTo>
                    <a:lnTo>
                      <a:pt x="232" y="37383"/>
                    </a:lnTo>
                    <a:lnTo>
                      <a:pt x="137" y="37583"/>
                    </a:lnTo>
                    <a:lnTo>
                      <a:pt x="74" y="37783"/>
                    </a:lnTo>
                    <a:lnTo>
                      <a:pt x="32" y="37983"/>
                    </a:lnTo>
                    <a:lnTo>
                      <a:pt x="0" y="38193"/>
                    </a:lnTo>
                    <a:lnTo>
                      <a:pt x="0" y="38404"/>
                    </a:lnTo>
                    <a:lnTo>
                      <a:pt x="11" y="38614"/>
                    </a:lnTo>
                    <a:lnTo>
                      <a:pt x="42" y="38814"/>
                    </a:lnTo>
                    <a:lnTo>
                      <a:pt x="95" y="39014"/>
                    </a:lnTo>
                    <a:lnTo>
                      <a:pt x="169" y="39214"/>
                    </a:lnTo>
                    <a:lnTo>
                      <a:pt x="263" y="39403"/>
                    </a:lnTo>
                    <a:lnTo>
                      <a:pt x="369" y="39582"/>
                    </a:lnTo>
                    <a:lnTo>
                      <a:pt x="495" y="39751"/>
                    </a:lnTo>
                    <a:lnTo>
                      <a:pt x="642" y="39898"/>
                    </a:lnTo>
                    <a:lnTo>
                      <a:pt x="811" y="40045"/>
                    </a:lnTo>
                    <a:lnTo>
                      <a:pt x="990" y="40172"/>
                    </a:lnTo>
                    <a:lnTo>
                      <a:pt x="1116" y="40256"/>
                    </a:lnTo>
                    <a:lnTo>
                      <a:pt x="1253" y="40319"/>
                    </a:lnTo>
                    <a:lnTo>
                      <a:pt x="1389" y="40382"/>
                    </a:lnTo>
                    <a:lnTo>
                      <a:pt x="1526" y="40424"/>
                    </a:lnTo>
                    <a:lnTo>
                      <a:pt x="1779" y="40498"/>
                    </a:lnTo>
                    <a:lnTo>
                      <a:pt x="1831" y="40519"/>
                    </a:lnTo>
                    <a:lnTo>
                      <a:pt x="1968" y="40540"/>
                    </a:lnTo>
                    <a:lnTo>
                      <a:pt x="2200" y="40572"/>
                    </a:lnTo>
                    <a:lnTo>
                      <a:pt x="2337" y="40582"/>
                    </a:lnTo>
                    <a:lnTo>
                      <a:pt x="2495" y="40582"/>
                    </a:lnTo>
                    <a:lnTo>
                      <a:pt x="2673" y="40572"/>
                    </a:lnTo>
                    <a:lnTo>
                      <a:pt x="2852" y="40561"/>
                    </a:lnTo>
                    <a:lnTo>
                      <a:pt x="3063" y="40530"/>
                    </a:lnTo>
                    <a:lnTo>
                      <a:pt x="3273" y="40487"/>
                    </a:lnTo>
                    <a:lnTo>
                      <a:pt x="3505" y="40435"/>
                    </a:lnTo>
                    <a:lnTo>
                      <a:pt x="3747" y="40372"/>
                    </a:lnTo>
                    <a:lnTo>
                      <a:pt x="3999" y="40277"/>
                    </a:lnTo>
                    <a:lnTo>
                      <a:pt x="4273" y="40172"/>
                    </a:lnTo>
                    <a:lnTo>
                      <a:pt x="4547" y="40056"/>
                    </a:lnTo>
                    <a:lnTo>
                      <a:pt x="4841" y="39919"/>
                    </a:lnTo>
                    <a:lnTo>
                      <a:pt x="5157" y="39761"/>
                    </a:lnTo>
                    <a:lnTo>
                      <a:pt x="5473" y="39593"/>
                    </a:lnTo>
                    <a:lnTo>
                      <a:pt x="5820" y="39446"/>
                    </a:lnTo>
                    <a:lnTo>
                      <a:pt x="5999" y="39372"/>
                    </a:lnTo>
                    <a:lnTo>
                      <a:pt x="6189" y="39298"/>
                    </a:lnTo>
                    <a:lnTo>
                      <a:pt x="6378" y="39235"/>
                    </a:lnTo>
                    <a:lnTo>
                      <a:pt x="6567" y="39182"/>
                    </a:lnTo>
                    <a:lnTo>
                      <a:pt x="6778" y="39140"/>
                    </a:lnTo>
                    <a:lnTo>
                      <a:pt x="6978" y="39109"/>
                    </a:lnTo>
                    <a:lnTo>
                      <a:pt x="7851" y="38982"/>
                    </a:lnTo>
                    <a:lnTo>
                      <a:pt x="8788" y="38867"/>
                    </a:lnTo>
                    <a:lnTo>
                      <a:pt x="9272" y="38804"/>
                    </a:lnTo>
                    <a:lnTo>
                      <a:pt x="9767" y="38761"/>
                    </a:lnTo>
                    <a:lnTo>
                      <a:pt x="10283" y="38719"/>
                    </a:lnTo>
                    <a:lnTo>
                      <a:pt x="10809" y="38677"/>
                    </a:lnTo>
                    <a:lnTo>
                      <a:pt x="11345" y="38646"/>
                    </a:lnTo>
                    <a:lnTo>
                      <a:pt x="11893" y="38614"/>
                    </a:lnTo>
                    <a:lnTo>
                      <a:pt x="12451" y="38593"/>
                    </a:lnTo>
                    <a:lnTo>
                      <a:pt x="13019" y="38572"/>
                    </a:lnTo>
                    <a:lnTo>
                      <a:pt x="14187" y="38561"/>
                    </a:lnTo>
                    <a:lnTo>
                      <a:pt x="15397" y="38551"/>
                    </a:lnTo>
                    <a:lnTo>
                      <a:pt x="16639" y="38561"/>
                    </a:lnTo>
                    <a:lnTo>
                      <a:pt x="17913" y="38583"/>
                    </a:lnTo>
                    <a:lnTo>
                      <a:pt x="19218" y="38614"/>
                    </a:lnTo>
                    <a:lnTo>
                      <a:pt x="20544" y="38667"/>
                    </a:lnTo>
                    <a:lnTo>
                      <a:pt x="23238" y="38772"/>
                    </a:lnTo>
                    <a:lnTo>
                      <a:pt x="24606" y="38825"/>
                    </a:lnTo>
                    <a:lnTo>
                      <a:pt x="25311" y="38846"/>
                    </a:lnTo>
                    <a:lnTo>
                      <a:pt x="25406" y="38846"/>
                    </a:lnTo>
                    <a:lnTo>
                      <a:pt x="25427" y="38856"/>
                    </a:lnTo>
                    <a:lnTo>
                      <a:pt x="25785" y="38856"/>
                    </a:lnTo>
                    <a:lnTo>
                      <a:pt x="26332" y="38835"/>
                    </a:lnTo>
                    <a:lnTo>
                      <a:pt x="26616" y="38804"/>
                    </a:lnTo>
                    <a:lnTo>
                      <a:pt x="26890" y="38782"/>
                    </a:lnTo>
                    <a:lnTo>
                      <a:pt x="27164" y="38740"/>
                    </a:lnTo>
                    <a:lnTo>
                      <a:pt x="27448" y="38698"/>
                    </a:lnTo>
                    <a:lnTo>
                      <a:pt x="27721" y="38646"/>
                    </a:lnTo>
                    <a:lnTo>
                      <a:pt x="27995" y="38583"/>
                    </a:lnTo>
                    <a:lnTo>
                      <a:pt x="28269" y="38519"/>
                    </a:lnTo>
                    <a:lnTo>
                      <a:pt x="28542" y="38446"/>
                    </a:lnTo>
                    <a:lnTo>
                      <a:pt x="28816" y="38362"/>
                    </a:lnTo>
                    <a:lnTo>
                      <a:pt x="29089" y="38277"/>
                    </a:lnTo>
                    <a:lnTo>
                      <a:pt x="29353" y="38183"/>
                    </a:lnTo>
                    <a:lnTo>
                      <a:pt x="29616" y="38077"/>
                    </a:lnTo>
                    <a:lnTo>
                      <a:pt x="29879" y="37962"/>
                    </a:lnTo>
                    <a:lnTo>
                      <a:pt x="30142" y="37846"/>
                    </a:lnTo>
                    <a:lnTo>
                      <a:pt x="30405" y="37730"/>
                    </a:lnTo>
                    <a:lnTo>
                      <a:pt x="30658" y="37593"/>
                    </a:lnTo>
                    <a:lnTo>
                      <a:pt x="30910" y="37456"/>
                    </a:lnTo>
                    <a:lnTo>
                      <a:pt x="31163" y="37320"/>
                    </a:lnTo>
                    <a:lnTo>
                      <a:pt x="31689" y="36983"/>
                    </a:lnTo>
                    <a:lnTo>
                      <a:pt x="31836" y="36888"/>
                    </a:lnTo>
                    <a:lnTo>
                      <a:pt x="32089" y="36699"/>
                    </a:lnTo>
                    <a:lnTo>
                      <a:pt x="32352" y="36478"/>
                    </a:lnTo>
                    <a:lnTo>
                      <a:pt x="32594" y="36236"/>
                    </a:lnTo>
                    <a:lnTo>
                      <a:pt x="32836" y="35973"/>
                    </a:lnTo>
                    <a:lnTo>
                      <a:pt x="33047" y="35699"/>
                    </a:lnTo>
                    <a:lnTo>
                      <a:pt x="33247" y="35425"/>
                    </a:lnTo>
                    <a:lnTo>
                      <a:pt x="33425" y="35141"/>
                    </a:lnTo>
                    <a:lnTo>
                      <a:pt x="33583" y="34857"/>
                    </a:lnTo>
                    <a:lnTo>
                      <a:pt x="33720" y="34573"/>
                    </a:lnTo>
                    <a:lnTo>
                      <a:pt x="33836" y="34289"/>
                    </a:lnTo>
                    <a:lnTo>
                      <a:pt x="33931" y="34015"/>
                    </a:lnTo>
                    <a:lnTo>
                      <a:pt x="34015" y="33741"/>
                    </a:lnTo>
                    <a:lnTo>
                      <a:pt x="34089" y="33489"/>
                    </a:lnTo>
                    <a:lnTo>
                      <a:pt x="34141" y="33236"/>
                    </a:lnTo>
                    <a:lnTo>
                      <a:pt x="34183" y="32994"/>
                    </a:lnTo>
                    <a:lnTo>
                      <a:pt x="34215" y="32763"/>
                    </a:lnTo>
                    <a:lnTo>
                      <a:pt x="34246" y="32542"/>
                    </a:lnTo>
                    <a:lnTo>
                      <a:pt x="34257" y="32321"/>
                    </a:lnTo>
                    <a:lnTo>
                      <a:pt x="34278" y="31921"/>
                    </a:lnTo>
                    <a:lnTo>
                      <a:pt x="34278" y="31542"/>
                    </a:lnTo>
                    <a:lnTo>
                      <a:pt x="34257" y="31184"/>
                    </a:lnTo>
                    <a:lnTo>
                      <a:pt x="34225" y="30847"/>
                    </a:lnTo>
                    <a:lnTo>
                      <a:pt x="34183" y="30531"/>
                    </a:lnTo>
                    <a:lnTo>
                      <a:pt x="34141" y="30226"/>
                    </a:lnTo>
                    <a:lnTo>
                      <a:pt x="34089" y="29942"/>
                    </a:lnTo>
                    <a:lnTo>
                      <a:pt x="34036" y="29668"/>
                    </a:lnTo>
                    <a:lnTo>
                      <a:pt x="33910" y="29142"/>
                    </a:lnTo>
                    <a:lnTo>
                      <a:pt x="33773" y="28658"/>
                    </a:lnTo>
                    <a:lnTo>
                      <a:pt x="33625" y="28195"/>
                    </a:lnTo>
                    <a:lnTo>
                      <a:pt x="33478" y="27742"/>
                    </a:lnTo>
                    <a:lnTo>
                      <a:pt x="33320" y="27321"/>
                    </a:lnTo>
                    <a:lnTo>
                      <a:pt x="33152" y="26901"/>
                    </a:lnTo>
                    <a:lnTo>
                      <a:pt x="32994" y="26501"/>
                    </a:lnTo>
                    <a:lnTo>
                      <a:pt x="32826" y="26101"/>
                    </a:lnTo>
                    <a:lnTo>
                      <a:pt x="32657" y="25722"/>
                    </a:lnTo>
                    <a:lnTo>
                      <a:pt x="32299" y="24975"/>
                    </a:lnTo>
                    <a:lnTo>
                      <a:pt x="31942" y="24248"/>
                    </a:lnTo>
                    <a:lnTo>
                      <a:pt x="31584" y="23543"/>
                    </a:lnTo>
                    <a:lnTo>
                      <a:pt x="31215" y="22859"/>
                    </a:lnTo>
                    <a:lnTo>
                      <a:pt x="30847" y="22186"/>
                    </a:lnTo>
                    <a:lnTo>
                      <a:pt x="30468" y="21533"/>
                    </a:lnTo>
                    <a:lnTo>
                      <a:pt x="30089" y="20891"/>
                    </a:lnTo>
                    <a:lnTo>
                      <a:pt x="29710" y="20260"/>
                    </a:lnTo>
                    <a:lnTo>
                      <a:pt x="29321" y="19639"/>
                    </a:lnTo>
                    <a:lnTo>
                      <a:pt x="28942" y="19028"/>
                    </a:lnTo>
                    <a:lnTo>
                      <a:pt x="28174" y="17839"/>
                    </a:lnTo>
                    <a:lnTo>
                      <a:pt x="27406" y="16681"/>
                    </a:lnTo>
                    <a:lnTo>
                      <a:pt x="26648" y="15566"/>
                    </a:lnTo>
                    <a:lnTo>
                      <a:pt x="25901" y="14492"/>
                    </a:lnTo>
                    <a:lnTo>
                      <a:pt x="25164" y="13461"/>
                    </a:lnTo>
                    <a:lnTo>
                      <a:pt x="24438" y="12461"/>
                    </a:lnTo>
                    <a:lnTo>
                      <a:pt x="23733" y="11514"/>
                    </a:lnTo>
                    <a:lnTo>
                      <a:pt x="23048" y="10598"/>
                    </a:lnTo>
                    <a:lnTo>
                      <a:pt x="21754" y="8904"/>
                    </a:lnTo>
                    <a:lnTo>
                      <a:pt x="20554" y="7388"/>
                    </a:lnTo>
                    <a:lnTo>
                      <a:pt x="19502" y="6062"/>
                    </a:lnTo>
                    <a:lnTo>
                      <a:pt x="18597" y="4947"/>
                    </a:lnTo>
                    <a:lnTo>
                      <a:pt x="16818" y="2842"/>
                    </a:lnTo>
                    <a:lnTo>
                      <a:pt x="16566" y="2558"/>
                    </a:lnTo>
                    <a:lnTo>
                      <a:pt x="16197" y="2179"/>
                    </a:lnTo>
                    <a:lnTo>
                      <a:pt x="15766" y="1758"/>
                    </a:lnTo>
                    <a:lnTo>
                      <a:pt x="15292" y="1305"/>
                    </a:lnTo>
                    <a:lnTo>
                      <a:pt x="14808" y="863"/>
                    </a:lnTo>
                    <a:lnTo>
                      <a:pt x="14566" y="663"/>
                    </a:lnTo>
                    <a:lnTo>
                      <a:pt x="14345" y="484"/>
                    </a:lnTo>
                    <a:lnTo>
                      <a:pt x="14134" y="316"/>
                    </a:lnTo>
                    <a:lnTo>
                      <a:pt x="13945" y="179"/>
                    </a:lnTo>
                    <a:lnTo>
                      <a:pt x="13777" y="74"/>
                    </a:lnTo>
                    <a:lnTo>
                      <a:pt x="13629" y="0"/>
                    </a:lnTo>
                    <a:close/>
                  </a:path>
                </a:pathLst>
              </a:custGeom>
              <a:solidFill>
                <a:srgbClr val="FFC0A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4481;p88">
                <a:extLst>
                  <a:ext uri="{FF2B5EF4-FFF2-40B4-BE49-F238E27FC236}">
                    <a16:creationId xmlns:a16="http://schemas.microsoft.com/office/drawing/2014/main" id="{4BD7C7FA-66CF-49DE-8341-1013213B3D8E}"/>
                  </a:ext>
                </a:extLst>
              </p:cNvPr>
              <p:cNvSpPr/>
              <p:nvPr/>
            </p:nvSpPr>
            <p:spPr>
              <a:xfrm>
                <a:off x="1654557" y="2375829"/>
                <a:ext cx="86135" cy="86135"/>
              </a:xfrm>
              <a:custGeom>
                <a:avLst/>
                <a:gdLst/>
                <a:ahLst/>
                <a:cxnLst/>
                <a:rect l="l" t="t" r="r" b="b"/>
                <a:pathLst>
                  <a:path w="4537" h="4537" extrusionOk="0">
                    <a:moveTo>
                      <a:pt x="2274" y="0"/>
                    </a:moveTo>
                    <a:lnTo>
                      <a:pt x="2042" y="11"/>
                    </a:lnTo>
                    <a:lnTo>
                      <a:pt x="1810" y="43"/>
                    </a:lnTo>
                    <a:lnTo>
                      <a:pt x="1600" y="95"/>
                    </a:lnTo>
                    <a:lnTo>
                      <a:pt x="1389" y="179"/>
                    </a:lnTo>
                    <a:lnTo>
                      <a:pt x="1189" y="274"/>
                    </a:lnTo>
                    <a:lnTo>
                      <a:pt x="1000" y="390"/>
                    </a:lnTo>
                    <a:lnTo>
                      <a:pt x="821" y="516"/>
                    </a:lnTo>
                    <a:lnTo>
                      <a:pt x="663" y="663"/>
                    </a:lnTo>
                    <a:lnTo>
                      <a:pt x="516" y="821"/>
                    </a:lnTo>
                    <a:lnTo>
                      <a:pt x="390" y="1000"/>
                    </a:lnTo>
                    <a:lnTo>
                      <a:pt x="274" y="1190"/>
                    </a:lnTo>
                    <a:lnTo>
                      <a:pt x="179" y="1379"/>
                    </a:lnTo>
                    <a:lnTo>
                      <a:pt x="105" y="1590"/>
                    </a:lnTo>
                    <a:lnTo>
                      <a:pt x="42" y="1811"/>
                    </a:lnTo>
                    <a:lnTo>
                      <a:pt x="11" y="2032"/>
                    </a:lnTo>
                    <a:lnTo>
                      <a:pt x="0" y="2263"/>
                    </a:lnTo>
                    <a:lnTo>
                      <a:pt x="11" y="2495"/>
                    </a:lnTo>
                    <a:lnTo>
                      <a:pt x="42" y="2726"/>
                    </a:lnTo>
                    <a:lnTo>
                      <a:pt x="105" y="2937"/>
                    </a:lnTo>
                    <a:lnTo>
                      <a:pt x="179" y="3147"/>
                    </a:lnTo>
                    <a:lnTo>
                      <a:pt x="274" y="3347"/>
                    </a:lnTo>
                    <a:lnTo>
                      <a:pt x="390" y="3537"/>
                    </a:lnTo>
                    <a:lnTo>
                      <a:pt x="516" y="3716"/>
                    </a:lnTo>
                    <a:lnTo>
                      <a:pt x="663" y="3873"/>
                    </a:lnTo>
                    <a:lnTo>
                      <a:pt x="821" y="4021"/>
                    </a:lnTo>
                    <a:lnTo>
                      <a:pt x="1000" y="4147"/>
                    </a:lnTo>
                    <a:lnTo>
                      <a:pt x="1189" y="4263"/>
                    </a:lnTo>
                    <a:lnTo>
                      <a:pt x="1389" y="4358"/>
                    </a:lnTo>
                    <a:lnTo>
                      <a:pt x="1600" y="4431"/>
                    </a:lnTo>
                    <a:lnTo>
                      <a:pt x="1810" y="4494"/>
                    </a:lnTo>
                    <a:lnTo>
                      <a:pt x="2042" y="4526"/>
                    </a:lnTo>
                    <a:lnTo>
                      <a:pt x="2274" y="4536"/>
                    </a:lnTo>
                    <a:lnTo>
                      <a:pt x="2505" y="4526"/>
                    </a:lnTo>
                    <a:lnTo>
                      <a:pt x="2726" y="4494"/>
                    </a:lnTo>
                    <a:lnTo>
                      <a:pt x="2947" y="4431"/>
                    </a:lnTo>
                    <a:lnTo>
                      <a:pt x="3158" y="4358"/>
                    </a:lnTo>
                    <a:lnTo>
                      <a:pt x="3347" y="4263"/>
                    </a:lnTo>
                    <a:lnTo>
                      <a:pt x="3536" y="4147"/>
                    </a:lnTo>
                    <a:lnTo>
                      <a:pt x="3715" y="4021"/>
                    </a:lnTo>
                    <a:lnTo>
                      <a:pt x="3873" y="3873"/>
                    </a:lnTo>
                    <a:lnTo>
                      <a:pt x="4021" y="3716"/>
                    </a:lnTo>
                    <a:lnTo>
                      <a:pt x="4147" y="3537"/>
                    </a:lnTo>
                    <a:lnTo>
                      <a:pt x="4263" y="3347"/>
                    </a:lnTo>
                    <a:lnTo>
                      <a:pt x="4357" y="3147"/>
                    </a:lnTo>
                    <a:lnTo>
                      <a:pt x="4442" y="2937"/>
                    </a:lnTo>
                    <a:lnTo>
                      <a:pt x="4494" y="2726"/>
                    </a:lnTo>
                    <a:lnTo>
                      <a:pt x="4526" y="2495"/>
                    </a:lnTo>
                    <a:lnTo>
                      <a:pt x="4536" y="2263"/>
                    </a:lnTo>
                    <a:lnTo>
                      <a:pt x="4526" y="2032"/>
                    </a:lnTo>
                    <a:lnTo>
                      <a:pt x="4494" y="1811"/>
                    </a:lnTo>
                    <a:lnTo>
                      <a:pt x="4442" y="1590"/>
                    </a:lnTo>
                    <a:lnTo>
                      <a:pt x="4357" y="1379"/>
                    </a:lnTo>
                    <a:lnTo>
                      <a:pt x="4263" y="1190"/>
                    </a:lnTo>
                    <a:lnTo>
                      <a:pt x="4147" y="1000"/>
                    </a:lnTo>
                    <a:lnTo>
                      <a:pt x="4021" y="821"/>
                    </a:lnTo>
                    <a:lnTo>
                      <a:pt x="3873" y="663"/>
                    </a:lnTo>
                    <a:lnTo>
                      <a:pt x="3715" y="516"/>
                    </a:lnTo>
                    <a:lnTo>
                      <a:pt x="3536" y="390"/>
                    </a:lnTo>
                    <a:lnTo>
                      <a:pt x="3347" y="274"/>
                    </a:lnTo>
                    <a:lnTo>
                      <a:pt x="3158" y="179"/>
                    </a:lnTo>
                    <a:lnTo>
                      <a:pt x="2947" y="95"/>
                    </a:lnTo>
                    <a:lnTo>
                      <a:pt x="2726" y="43"/>
                    </a:lnTo>
                    <a:lnTo>
                      <a:pt x="2505" y="11"/>
                    </a:lnTo>
                    <a:lnTo>
                      <a:pt x="2274" y="0"/>
                    </a:lnTo>
                    <a:close/>
                  </a:path>
                </a:pathLst>
              </a:custGeom>
              <a:solidFill>
                <a:srgbClr val="FFC0A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4482;p88">
                <a:extLst>
                  <a:ext uri="{FF2B5EF4-FFF2-40B4-BE49-F238E27FC236}">
                    <a16:creationId xmlns:a16="http://schemas.microsoft.com/office/drawing/2014/main" id="{7C403231-8321-41DE-A1E1-7E07316F39BC}"/>
                  </a:ext>
                </a:extLst>
              </p:cNvPr>
              <p:cNvSpPr/>
              <p:nvPr/>
            </p:nvSpPr>
            <p:spPr>
              <a:xfrm>
                <a:off x="1685313" y="1974820"/>
                <a:ext cx="222219" cy="222200"/>
              </a:xfrm>
              <a:custGeom>
                <a:avLst/>
                <a:gdLst/>
                <a:ahLst/>
                <a:cxnLst/>
                <a:rect l="l" t="t" r="r" b="b"/>
                <a:pathLst>
                  <a:path w="11705" h="11704" extrusionOk="0">
                    <a:moveTo>
                      <a:pt x="5853" y="0"/>
                    </a:moveTo>
                    <a:lnTo>
                      <a:pt x="5547" y="11"/>
                    </a:lnTo>
                    <a:lnTo>
                      <a:pt x="5253" y="32"/>
                    </a:lnTo>
                    <a:lnTo>
                      <a:pt x="4958" y="74"/>
                    </a:lnTo>
                    <a:lnTo>
                      <a:pt x="4674" y="126"/>
                    </a:lnTo>
                    <a:lnTo>
                      <a:pt x="4390" y="190"/>
                    </a:lnTo>
                    <a:lnTo>
                      <a:pt x="4116" y="263"/>
                    </a:lnTo>
                    <a:lnTo>
                      <a:pt x="3842" y="358"/>
                    </a:lnTo>
                    <a:lnTo>
                      <a:pt x="3579" y="463"/>
                    </a:lnTo>
                    <a:lnTo>
                      <a:pt x="3316" y="579"/>
                    </a:lnTo>
                    <a:lnTo>
                      <a:pt x="3064" y="705"/>
                    </a:lnTo>
                    <a:lnTo>
                      <a:pt x="2822" y="853"/>
                    </a:lnTo>
                    <a:lnTo>
                      <a:pt x="2579" y="1000"/>
                    </a:lnTo>
                    <a:lnTo>
                      <a:pt x="2348" y="1168"/>
                    </a:lnTo>
                    <a:lnTo>
                      <a:pt x="2127" y="1337"/>
                    </a:lnTo>
                    <a:lnTo>
                      <a:pt x="1916" y="1526"/>
                    </a:lnTo>
                    <a:lnTo>
                      <a:pt x="1716" y="1716"/>
                    </a:lnTo>
                    <a:lnTo>
                      <a:pt x="1527" y="1916"/>
                    </a:lnTo>
                    <a:lnTo>
                      <a:pt x="1338" y="2137"/>
                    </a:lnTo>
                    <a:lnTo>
                      <a:pt x="1169" y="2358"/>
                    </a:lnTo>
                    <a:lnTo>
                      <a:pt x="1001" y="2579"/>
                    </a:lnTo>
                    <a:lnTo>
                      <a:pt x="853" y="2821"/>
                    </a:lnTo>
                    <a:lnTo>
                      <a:pt x="706" y="3063"/>
                    </a:lnTo>
                    <a:lnTo>
                      <a:pt x="580" y="3315"/>
                    </a:lnTo>
                    <a:lnTo>
                      <a:pt x="464" y="3578"/>
                    </a:lnTo>
                    <a:lnTo>
                      <a:pt x="359" y="3841"/>
                    </a:lnTo>
                    <a:lnTo>
                      <a:pt x="264" y="4115"/>
                    </a:lnTo>
                    <a:lnTo>
                      <a:pt x="190" y="4389"/>
                    </a:lnTo>
                    <a:lnTo>
                      <a:pt x="127" y="4673"/>
                    </a:lnTo>
                    <a:lnTo>
                      <a:pt x="75" y="4957"/>
                    </a:lnTo>
                    <a:lnTo>
                      <a:pt x="33" y="5252"/>
                    </a:lnTo>
                    <a:lnTo>
                      <a:pt x="12" y="5546"/>
                    </a:lnTo>
                    <a:lnTo>
                      <a:pt x="1" y="5852"/>
                    </a:lnTo>
                    <a:lnTo>
                      <a:pt x="12" y="6157"/>
                    </a:lnTo>
                    <a:lnTo>
                      <a:pt x="33" y="6452"/>
                    </a:lnTo>
                    <a:lnTo>
                      <a:pt x="75" y="6746"/>
                    </a:lnTo>
                    <a:lnTo>
                      <a:pt x="127" y="7030"/>
                    </a:lnTo>
                    <a:lnTo>
                      <a:pt x="190" y="7315"/>
                    </a:lnTo>
                    <a:lnTo>
                      <a:pt x="264" y="7588"/>
                    </a:lnTo>
                    <a:lnTo>
                      <a:pt x="359" y="7862"/>
                    </a:lnTo>
                    <a:lnTo>
                      <a:pt x="464" y="8125"/>
                    </a:lnTo>
                    <a:lnTo>
                      <a:pt x="580" y="8388"/>
                    </a:lnTo>
                    <a:lnTo>
                      <a:pt x="706" y="8641"/>
                    </a:lnTo>
                    <a:lnTo>
                      <a:pt x="853" y="8883"/>
                    </a:lnTo>
                    <a:lnTo>
                      <a:pt x="1001" y="9125"/>
                    </a:lnTo>
                    <a:lnTo>
                      <a:pt x="1169" y="9356"/>
                    </a:lnTo>
                    <a:lnTo>
                      <a:pt x="1338" y="9577"/>
                    </a:lnTo>
                    <a:lnTo>
                      <a:pt x="1527" y="9788"/>
                    </a:lnTo>
                    <a:lnTo>
                      <a:pt x="1716" y="9988"/>
                    </a:lnTo>
                    <a:lnTo>
                      <a:pt x="1916" y="10177"/>
                    </a:lnTo>
                    <a:lnTo>
                      <a:pt x="2127" y="10367"/>
                    </a:lnTo>
                    <a:lnTo>
                      <a:pt x="2348" y="10535"/>
                    </a:lnTo>
                    <a:lnTo>
                      <a:pt x="2579" y="10703"/>
                    </a:lnTo>
                    <a:lnTo>
                      <a:pt x="2822" y="10851"/>
                    </a:lnTo>
                    <a:lnTo>
                      <a:pt x="3064" y="10998"/>
                    </a:lnTo>
                    <a:lnTo>
                      <a:pt x="3316" y="11124"/>
                    </a:lnTo>
                    <a:lnTo>
                      <a:pt x="3579" y="11240"/>
                    </a:lnTo>
                    <a:lnTo>
                      <a:pt x="3842" y="11345"/>
                    </a:lnTo>
                    <a:lnTo>
                      <a:pt x="4116" y="11440"/>
                    </a:lnTo>
                    <a:lnTo>
                      <a:pt x="4390" y="11514"/>
                    </a:lnTo>
                    <a:lnTo>
                      <a:pt x="4674" y="11587"/>
                    </a:lnTo>
                    <a:lnTo>
                      <a:pt x="4958" y="11630"/>
                    </a:lnTo>
                    <a:lnTo>
                      <a:pt x="5253" y="11672"/>
                    </a:lnTo>
                    <a:lnTo>
                      <a:pt x="5547" y="11693"/>
                    </a:lnTo>
                    <a:lnTo>
                      <a:pt x="5853" y="11703"/>
                    </a:lnTo>
                    <a:lnTo>
                      <a:pt x="6158" y="11693"/>
                    </a:lnTo>
                    <a:lnTo>
                      <a:pt x="6452" y="11672"/>
                    </a:lnTo>
                    <a:lnTo>
                      <a:pt x="6747" y="11630"/>
                    </a:lnTo>
                    <a:lnTo>
                      <a:pt x="7031" y="11587"/>
                    </a:lnTo>
                    <a:lnTo>
                      <a:pt x="7315" y="11514"/>
                    </a:lnTo>
                    <a:lnTo>
                      <a:pt x="7589" y="11440"/>
                    </a:lnTo>
                    <a:lnTo>
                      <a:pt x="7863" y="11345"/>
                    </a:lnTo>
                    <a:lnTo>
                      <a:pt x="8126" y="11240"/>
                    </a:lnTo>
                    <a:lnTo>
                      <a:pt x="8389" y="11124"/>
                    </a:lnTo>
                    <a:lnTo>
                      <a:pt x="8641" y="10998"/>
                    </a:lnTo>
                    <a:lnTo>
                      <a:pt x="8884" y="10851"/>
                    </a:lnTo>
                    <a:lnTo>
                      <a:pt x="9126" y="10703"/>
                    </a:lnTo>
                    <a:lnTo>
                      <a:pt x="9357" y="10535"/>
                    </a:lnTo>
                    <a:lnTo>
                      <a:pt x="9578" y="10367"/>
                    </a:lnTo>
                    <a:lnTo>
                      <a:pt x="9789" y="10177"/>
                    </a:lnTo>
                    <a:lnTo>
                      <a:pt x="9989" y="9988"/>
                    </a:lnTo>
                    <a:lnTo>
                      <a:pt x="10178" y="9788"/>
                    </a:lnTo>
                    <a:lnTo>
                      <a:pt x="10367" y="9577"/>
                    </a:lnTo>
                    <a:lnTo>
                      <a:pt x="10536" y="9356"/>
                    </a:lnTo>
                    <a:lnTo>
                      <a:pt x="10704" y="9125"/>
                    </a:lnTo>
                    <a:lnTo>
                      <a:pt x="10852" y="8883"/>
                    </a:lnTo>
                    <a:lnTo>
                      <a:pt x="10999" y="8641"/>
                    </a:lnTo>
                    <a:lnTo>
                      <a:pt x="11125" y="8388"/>
                    </a:lnTo>
                    <a:lnTo>
                      <a:pt x="11241" y="8125"/>
                    </a:lnTo>
                    <a:lnTo>
                      <a:pt x="11346" y="7862"/>
                    </a:lnTo>
                    <a:lnTo>
                      <a:pt x="11441" y="7588"/>
                    </a:lnTo>
                    <a:lnTo>
                      <a:pt x="11515" y="7315"/>
                    </a:lnTo>
                    <a:lnTo>
                      <a:pt x="11578" y="7030"/>
                    </a:lnTo>
                    <a:lnTo>
                      <a:pt x="11630" y="6746"/>
                    </a:lnTo>
                    <a:lnTo>
                      <a:pt x="11672" y="6452"/>
                    </a:lnTo>
                    <a:lnTo>
                      <a:pt x="11694" y="6157"/>
                    </a:lnTo>
                    <a:lnTo>
                      <a:pt x="11704" y="5852"/>
                    </a:lnTo>
                    <a:lnTo>
                      <a:pt x="11694" y="5546"/>
                    </a:lnTo>
                    <a:lnTo>
                      <a:pt x="11672" y="5252"/>
                    </a:lnTo>
                    <a:lnTo>
                      <a:pt x="11630" y="4957"/>
                    </a:lnTo>
                    <a:lnTo>
                      <a:pt x="11578" y="4673"/>
                    </a:lnTo>
                    <a:lnTo>
                      <a:pt x="11515" y="4389"/>
                    </a:lnTo>
                    <a:lnTo>
                      <a:pt x="11441" y="4115"/>
                    </a:lnTo>
                    <a:lnTo>
                      <a:pt x="11346" y="3841"/>
                    </a:lnTo>
                    <a:lnTo>
                      <a:pt x="11241" y="3578"/>
                    </a:lnTo>
                    <a:lnTo>
                      <a:pt x="11125" y="3315"/>
                    </a:lnTo>
                    <a:lnTo>
                      <a:pt x="10999" y="3063"/>
                    </a:lnTo>
                    <a:lnTo>
                      <a:pt x="10852" y="2821"/>
                    </a:lnTo>
                    <a:lnTo>
                      <a:pt x="10704" y="2579"/>
                    </a:lnTo>
                    <a:lnTo>
                      <a:pt x="10536" y="2358"/>
                    </a:lnTo>
                    <a:lnTo>
                      <a:pt x="10367" y="2137"/>
                    </a:lnTo>
                    <a:lnTo>
                      <a:pt x="10178" y="1916"/>
                    </a:lnTo>
                    <a:lnTo>
                      <a:pt x="9989" y="1716"/>
                    </a:lnTo>
                    <a:lnTo>
                      <a:pt x="9789" y="1526"/>
                    </a:lnTo>
                    <a:lnTo>
                      <a:pt x="9578" y="1337"/>
                    </a:lnTo>
                    <a:lnTo>
                      <a:pt x="9357" y="1168"/>
                    </a:lnTo>
                    <a:lnTo>
                      <a:pt x="9126" y="1000"/>
                    </a:lnTo>
                    <a:lnTo>
                      <a:pt x="8884" y="853"/>
                    </a:lnTo>
                    <a:lnTo>
                      <a:pt x="8641" y="705"/>
                    </a:lnTo>
                    <a:lnTo>
                      <a:pt x="8389" y="579"/>
                    </a:lnTo>
                    <a:lnTo>
                      <a:pt x="8126" y="463"/>
                    </a:lnTo>
                    <a:lnTo>
                      <a:pt x="7863" y="358"/>
                    </a:lnTo>
                    <a:lnTo>
                      <a:pt x="7589" y="263"/>
                    </a:lnTo>
                    <a:lnTo>
                      <a:pt x="7315" y="190"/>
                    </a:lnTo>
                    <a:lnTo>
                      <a:pt x="7031" y="126"/>
                    </a:lnTo>
                    <a:lnTo>
                      <a:pt x="6747" y="74"/>
                    </a:lnTo>
                    <a:lnTo>
                      <a:pt x="6452" y="32"/>
                    </a:lnTo>
                    <a:lnTo>
                      <a:pt x="6158" y="11"/>
                    </a:lnTo>
                    <a:lnTo>
                      <a:pt x="585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4483;p88">
                <a:extLst>
                  <a:ext uri="{FF2B5EF4-FFF2-40B4-BE49-F238E27FC236}">
                    <a16:creationId xmlns:a16="http://schemas.microsoft.com/office/drawing/2014/main" id="{512AE992-E122-41C8-8108-A0FA6CD7CB68}"/>
                  </a:ext>
                </a:extLst>
              </p:cNvPr>
              <p:cNvSpPr/>
              <p:nvPr/>
            </p:nvSpPr>
            <p:spPr>
              <a:xfrm>
                <a:off x="1562439" y="2538078"/>
                <a:ext cx="81730" cy="61151"/>
              </a:xfrm>
              <a:custGeom>
                <a:avLst/>
                <a:gdLst/>
                <a:ahLst/>
                <a:cxnLst/>
                <a:rect l="l" t="t" r="r" b="b"/>
                <a:pathLst>
                  <a:path w="4305" h="3221" extrusionOk="0">
                    <a:moveTo>
                      <a:pt x="4305" y="0"/>
                    </a:moveTo>
                    <a:lnTo>
                      <a:pt x="3852" y="179"/>
                    </a:lnTo>
                    <a:lnTo>
                      <a:pt x="2768" y="600"/>
                    </a:lnTo>
                    <a:lnTo>
                      <a:pt x="2126" y="842"/>
                    </a:lnTo>
                    <a:lnTo>
                      <a:pt x="1484" y="1074"/>
                    </a:lnTo>
                    <a:lnTo>
                      <a:pt x="895" y="1274"/>
                    </a:lnTo>
                    <a:lnTo>
                      <a:pt x="422" y="1421"/>
                    </a:lnTo>
                    <a:lnTo>
                      <a:pt x="1" y="3221"/>
                    </a:lnTo>
                    <a:lnTo>
                      <a:pt x="148" y="3168"/>
                    </a:lnTo>
                    <a:lnTo>
                      <a:pt x="548" y="3031"/>
                    </a:lnTo>
                    <a:lnTo>
                      <a:pt x="821" y="2926"/>
                    </a:lnTo>
                    <a:lnTo>
                      <a:pt x="1127" y="2800"/>
                    </a:lnTo>
                    <a:lnTo>
                      <a:pt x="1463" y="2642"/>
                    </a:lnTo>
                    <a:lnTo>
                      <a:pt x="1821" y="2463"/>
                    </a:lnTo>
                    <a:lnTo>
                      <a:pt x="2179" y="2252"/>
                    </a:lnTo>
                    <a:lnTo>
                      <a:pt x="2369" y="2137"/>
                    </a:lnTo>
                    <a:lnTo>
                      <a:pt x="2547" y="2010"/>
                    </a:lnTo>
                    <a:lnTo>
                      <a:pt x="2726" y="1884"/>
                    </a:lnTo>
                    <a:lnTo>
                      <a:pt x="2905" y="1747"/>
                    </a:lnTo>
                    <a:lnTo>
                      <a:pt x="3084" y="1610"/>
                    </a:lnTo>
                    <a:lnTo>
                      <a:pt x="3253" y="1463"/>
                    </a:lnTo>
                    <a:lnTo>
                      <a:pt x="3421" y="1305"/>
                    </a:lnTo>
                    <a:lnTo>
                      <a:pt x="3579" y="1137"/>
                    </a:lnTo>
                    <a:lnTo>
                      <a:pt x="3726" y="968"/>
                    </a:lnTo>
                    <a:lnTo>
                      <a:pt x="3863" y="790"/>
                    </a:lnTo>
                    <a:lnTo>
                      <a:pt x="3989" y="600"/>
                    </a:lnTo>
                    <a:lnTo>
                      <a:pt x="4105" y="411"/>
                    </a:lnTo>
                    <a:lnTo>
                      <a:pt x="4210" y="211"/>
                    </a:lnTo>
                    <a:lnTo>
                      <a:pt x="4305" y="0"/>
                    </a:lnTo>
                    <a:close/>
                  </a:path>
                </a:pathLst>
              </a:custGeom>
              <a:solidFill>
                <a:srgbClr val="FFAD9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4484;p88">
                <a:extLst>
                  <a:ext uri="{FF2B5EF4-FFF2-40B4-BE49-F238E27FC236}">
                    <a16:creationId xmlns:a16="http://schemas.microsoft.com/office/drawing/2014/main" id="{541A00B6-A2AA-4F7E-8EDD-C0FDF5EBB95F}"/>
                  </a:ext>
                </a:extLst>
              </p:cNvPr>
              <p:cNvSpPr/>
              <p:nvPr/>
            </p:nvSpPr>
            <p:spPr>
              <a:xfrm>
                <a:off x="1439755" y="2463750"/>
                <a:ext cx="84540" cy="32977"/>
              </a:xfrm>
              <a:custGeom>
                <a:avLst/>
                <a:gdLst/>
                <a:ahLst/>
                <a:cxnLst/>
                <a:rect l="l" t="t" r="r" b="b"/>
                <a:pathLst>
                  <a:path w="4453" h="1737" extrusionOk="0">
                    <a:moveTo>
                      <a:pt x="4074" y="0"/>
                    </a:moveTo>
                    <a:lnTo>
                      <a:pt x="369" y="74"/>
                    </a:lnTo>
                    <a:lnTo>
                      <a:pt x="316" y="84"/>
                    </a:lnTo>
                    <a:lnTo>
                      <a:pt x="264" y="95"/>
                    </a:lnTo>
                    <a:lnTo>
                      <a:pt x="222" y="116"/>
                    </a:lnTo>
                    <a:lnTo>
                      <a:pt x="180" y="137"/>
                    </a:lnTo>
                    <a:lnTo>
                      <a:pt x="95" y="200"/>
                    </a:lnTo>
                    <a:lnTo>
                      <a:pt x="43" y="274"/>
                    </a:lnTo>
                    <a:lnTo>
                      <a:pt x="11" y="358"/>
                    </a:lnTo>
                    <a:lnTo>
                      <a:pt x="1" y="411"/>
                    </a:lnTo>
                    <a:lnTo>
                      <a:pt x="1" y="453"/>
                    </a:lnTo>
                    <a:lnTo>
                      <a:pt x="1" y="505"/>
                    </a:lnTo>
                    <a:lnTo>
                      <a:pt x="22" y="547"/>
                    </a:lnTo>
                    <a:lnTo>
                      <a:pt x="32" y="600"/>
                    </a:lnTo>
                    <a:lnTo>
                      <a:pt x="64" y="642"/>
                    </a:lnTo>
                    <a:lnTo>
                      <a:pt x="158" y="768"/>
                    </a:lnTo>
                    <a:lnTo>
                      <a:pt x="264" y="884"/>
                    </a:lnTo>
                    <a:lnTo>
                      <a:pt x="369" y="1000"/>
                    </a:lnTo>
                    <a:lnTo>
                      <a:pt x="485" y="1105"/>
                    </a:lnTo>
                    <a:lnTo>
                      <a:pt x="611" y="1200"/>
                    </a:lnTo>
                    <a:lnTo>
                      <a:pt x="737" y="1295"/>
                    </a:lnTo>
                    <a:lnTo>
                      <a:pt x="874" y="1379"/>
                    </a:lnTo>
                    <a:lnTo>
                      <a:pt x="1011" y="1453"/>
                    </a:lnTo>
                    <a:lnTo>
                      <a:pt x="1148" y="1516"/>
                    </a:lnTo>
                    <a:lnTo>
                      <a:pt x="1295" y="1579"/>
                    </a:lnTo>
                    <a:lnTo>
                      <a:pt x="1453" y="1621"/>
                    </a:lnTo>
                    <a:lnTo>
                      <a:pt x="1611" y="1663"/>
                    </a:lnTo>
                    <a:lnTo>
                      <a:pt x="1769" y="1695"/>
                    </a:lnTo>
                    <a:lnTo>
                      <a:pt x="1927" y="1726"/>
                    </a:lnTo>
                    <a:lnTo>
                      <a:pt x="2095" y="1737"/>
                    </a:lnTo>
                    <a:lnTo>
                      <a:pt x="2263" y="1737"/>
                    </a:lnTo>
                    <a:lnTo>
                      <a:pt x="2421" y="1726"/>
                    </a:lnTo>
                    <a:lnTo>
                      <a:pt x="2590" y="1705"/>
                    </a:lnTo>
                    <a:lnTo>
                      <a:pt x="2747" y="1684"/>
                    </a:lnTo>
                    <a:lnTo>
                      <a:pt x="2895" y="1642"/>
                    </a:lnTo>
                    <a:lnTo>
                      <a:pt x="3053" y="1600"/>
                    </a:lnTo>
                    <a:lnTo>
                      <a:pt x="3200" y="1537"/>
                    </a:lnTo>
                    <a:lnTo>
                      <a:pt x="3337" y="1474"/>
                    </a:lnTo>
                    <a:lnTo>
                      <a:pt x="3474" y="1410"/>
                    </a:lnTo>
                    <a:lnTo>
                      <a:pt x="3610" y="1326"/>
                    </a:lnTo>
                    <a:lnTo>
                      <a:pt x="3737" y="1242"/>
                    </a:lnTo>
                    <a:lnTo>
                      <a:pt x="3863" y="1147"/>
                    </a:lnTo>
                    <a:lnTo>
                      <a:pt x="3979" y="1042"/>
                    </a:lnTo>
                    <a:lnTo>
                      <a:pt x="4084" y="937"/>
                    </a:lnTo>
                    <a:lnTo>
                      <a:pt x="4189" y="832"/>
                    </a:lnTo>
                    <a:lnTo>
                      <a:pt x="4295" y="705"/>
                    </a:lnTo>
                    <a:lnTo>
                      <a:pt x="4379" y="579"/>
                    </a:lnTo>
                    <a:lnTo>
                      <a:pt x="4410" y="537"/>
                    </a:lnTo>
                    <a:lnTo>
                      <a:pt x="4431" y="484"/>
                    </a:lnTo>
                    <a:lnTo>
                      <a:pt x="4442" y="432"/>
                    </a:lnTo>
                    <a:lnTo>
                      <a:pt x="4452" y="379"/>
                    </a:lnTo>
                    <a:lnTo>
                      <a:pt x="4452" y="337"/>
                    </a:lnTo>
                    <a:lnTo>
                      <a:pt x="4442" y="284"/>
                    </a:lnTo>
                    <a:lnTo>
                      <a:pt x="4431" y="242"/>
                    </a:lnTo>
                    <a:lnTo>
                      <a:pt x="4410" y="190"/>
                    </a:lnTo>
                    <a:lnTo>
                      <a:pt x="4379" y="148"/>
                    </a:lnTo>
                    <a:lnTo>
                      <a:pt x="4358" y="116"/>
                    </a:lnTo>
                    <a:lnTo>
                      <a:pt x="4316" y="74"/>
                    </a:lnTo>
                    <a:lnTo>
                      <a:pt x="4273" y="53"/>
                    </a:lnTo>
                    <a:lnTo>
                      <a:pt x="4231" y="21"/>
                    </a:lnTo>
                    <a:lnTo>
                      <a:pt x="4189" y="11"/>
                    </a:lnTo>
                    <a:lnTo>
                      <a:pt x="413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7" name="Google Shape;4485;p88">
              <a:extLst>
                <a:ext uri="{FF2B5EF4-FFF2-40B4-BE49-F238E27FC236}">
                  <a16:creationId xmlns:a16="http://schemas.microsoft.com/office/drawing/2014/main" id="{557F2E48-E087-4B0E-8C4B-286EECCC7F94}"/>
                </a:ext>
              </a:extLst>
            </p:cNvPr>
            <p:cNvCxnSpPr/>
            <p:nvPr/>
          </p:nvCxnSpPr>
          <p:spPr>
            <a:xfrm>
              <a:off x="7302050" y="4730550"/>
              <a:ext cx="13860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6" name="2 Marcador de contenido"/>
          <p:cNvSpPr txBox="1">
            <a:spLocks/>
          </p:cNvSpPr>
          <p:nvPr/>
        </p:nvSpPr>
        <p:spPr>
          <a:xfrm>
            <a:off x="5254407" y="5691946"/>
            <a:ext cx="4253755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3200" b="1" dirty="0">
                <a:latin typeface="Arial" panose="020B0604020202020204" pitchFamily="34" charset="0"/>
                <a:cs typeface="Arial" panose="020B0604020202020204" pitchFamily="34" charset="0"/>
              </a:rPr>
              <a:t>Tiempo: 20 minutos </a:t>
            </a:r>
            <a:endParaRPr lang="es-CO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371D7CCD-73C9-4D4D-8129-51A40F0C797B}"/>
              </a:ext>
            </a:extLst>
          </p:cNvPr>
          <p:cNvSpPr txBox="1"/>
          <p:nvPr/>
        </p:nvSpPr>
        <p:spPr>
          <a:xfrm>
            <a:off x="1737387" y="4774135"/>
            <a:ext cx="6097464" cy="7386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R="89535" lvl="0" algn="ctr">
              <a:spcAft>
                <a:spcPts val="0"/>
              </a:spcAft>
            </a:pPr>
            <a:r>
              <a:rPr lang="es-ES" b="1" dirty="0">
                <a:latin typeface="Arial" panose="020B0604020202020204" pitchFamily="34" charset="0"/>
                <a:ea typeface="Times New Roman" panose="02020603050405020304" pitchFamily="18" charset="0"/>
              </a:rPr>
              <a:t>El punto de partida son las acciones de trabajo en común resultado de los ejercicios realizados en las mesas ya realizadas con facultades. </a:t>
            </a:r>
            <a:endParaRPr lang="es-CO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626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5703" y="916275"/>
            <a:ext cx="10940322" cy="161138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s-ES" sz="2400" b="1" u="sng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Momento 2. </a:t>
            </a:r>
            <a:r>
              <a:rPr lang="es-ES" sz="2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Rotación y retroalimentación “Construir sobre lo construido” 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Una vez finalizado el ejercicio de identificación y priorización, se realizará la rotación de cada una de las mesas, con el fin de que puedan realizar los aportes en cada una de las temáticas</a:t>
            </a: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El moderador dará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un resumen de los principales aspectos discutidos en cada rotación 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y de ser necesario los nuevos participantes de manera individual, podrá realizar también un proceso de retroalimentación sobre lo planteado.</a:t>
            </a: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En caso de proponer “acciones comunes a intervenir” adicionales a las planteadas inicialmente se podrán incorporar 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La rotación se realizará de la siguiente manera: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buFontTx/>
              <a:buChar char="-"/>
            </a:pPr>
            <a:endParaRPr lang="es-CO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4199546" y="0"/>
            <a:ext cx="37032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400" b="1" dirty="0">
                <a:latin typeface="Arial Rounded MT Bold" panose="020F0704030504030204" pitchFamily="34" charset="0"/>
                <a:ea typeface="+mj-ea"/>
                <a:cs typeface="+mj-cs"/>
              </a:rPr>
              <a:t>Metodología </a:t>
            </a: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6599455" y="5296803"/>
            <a:ext cx="4253755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Tiempo: 15 minutos por rotación (2 rotaciones)</a:t>
            </a:r>
            <a:endParaRPr lang="es-CO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4613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884374" y="130215"/>
            <a:ext cx="37032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400" b="1" dirty="0">
                <a:latin typeface="Arial Rounded MT Bold" panose="020F0704030504030204" pitchFamily="34" charset="0"/>
                <a:ea typeface="+mj-ea"/>
                <a:cs typeface="+mj-cs"/>
              </a:rPr>
              <a:t>Metodología 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5684" y="2146345"/>
            <a:ext cx="1095549" cy="1064022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2639803" y="2484980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latin typeface="Arial Narrow" panose="020B0606020202030204" pitchFamily="34" charset="0"/>
              </a:rPr>
              <a:t>1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8834" y="2146346"/>
            <a:ext cx="1095549" cy="1064022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2814" y="2146346"/>
            <a:ext cx="1095549" cy="1064022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4820181" y="2484980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latin typeface="Arial Narrow" panose="020B0606020202030204" pitchFamily="34" charset="0"/>
              </a:rPr>
              <a:t>2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6876933" y="2484981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latin typeface="Arial Narrow" panose="020B0606020202030204" pitchFamily="34" charset="0"/>
              </a:rPr>
              <a:t>3</a:t>
            </a: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5684" y="3268213"/>
            <a:ext cx="1095549" cy="1064022"/>
          </a:xfrm>
          <a:prstGeom prst="rect">
            <a:avLst/>
          </a:prstGeom>
        </p:spPr>
      </p:pic>
      <p:sp>
        <p:nvSpPr>
          <p:cNvPr id="16" name="CuadroTexto 15"/>
          <p:cNvSpPr txBox="1"/>
          <p:nvPr/>
        </p:nvSpPr>
        <p:spPr>
          <a:xfrm>
            <a:off x="2649473" y="3618905"/>
            <a:ext cx="2987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latin typeface="Arial Narrow" panose="020B0606020202030204" pitchFamily="34" charset="0"/>
              </a:rPr>
              <a:t>3</a:t>
            </a: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8834" y="3268214"/>
            <a:ext cx="1095549" cy="1064022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2814" y="3268214"/>
            <a:ext cx="1095549" cy="1064022"/>
          </a:xfrm>
          <a:prstGeom prst="rect">
            <a:avLst/>
          </a:prstGeom>
        </p:spPr>
      </p:pic>
      <p:sp>
        <p:nvSpPr>
          <p:cNvPr id="21" name="CuadroTexto 20"/>
          <p:cNvSpPr txBox="1"/>
          <p:nvPr/>
        </p:nvSpPr>
        <p:spPr>
          <a:xfrm>
            <a:off x="4829851" y="3618905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6886603" y="3618906"/>
            <a:ext cx="29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latin typeface="Arial Narrow" panose="020B0606020202030204" pitchFamily="34" charset="0"/>
              </a:rPr>
              <a:t>2</a:t>
            </a:r>
          </a:p>
        </p:txBody>
      </p:sp>
      <p:sp>
        <p:nvSpPr>
          <p:cNvPr id="25" name="2 Marcador de contenido"/>
          <p:cNvSpPr txBox="1">
            <a:spLocks/>
          </p:cNvSpPr>
          <p:nvPr/>
        </p:nvSpPr>
        <p:spPr>
          <a:xfrm>
            <a:off x="567281" y="2438260"/>
            <a:ext cx="1877004" cy="4275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Momento 1</a:t>
            </a:r>
            <a:endParaRPr lang="es-E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buFontTx/>
              <a:buChar char="-"/>
            </a:pPr>
            <a:endParaRPr lang="es-CO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2 Marcador de contenido"/>
          <p:cNvSpPr txBox="1">
            <a:spLocks/>
          </p:cNvSpPr>
          <p:nvPr/>
        </p:nvSpPr>
        <p:spPr>
          <a:xfrm>
            <a:off x="853152" y="3539992"/>
            <a:ext cx="1877004" cy="4275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Rotación 1</a:t>
            </a:r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buFontTx/>
              <a:buChar char="-"/>
            </a:pP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2 Marcador de contenido"/>
          <p:cNvSpPr txBox="1">
            <a:spLocks/>
          </p:cNvSpPr>
          <p:nvPr/>
        </p:nvSpPr>
        <p:spPr>
          <a:xfrm>
            <a:off x="1810547" y="1199583"/>
            <a:ext cx="1877004" cy="3037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Mesa 1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es-CO" sz="1200" dirty="0">
                <a:solidFill>
                  <a:schemeClr val="dk1"/>
                </a:solidFill>
                <a:ea typeface="Arial"/>
                <a:cs typeface="Arial"/>
              </a:rPr>
              <a:t>Articulación con el medio</a:t>
            </a:r>
          </a:p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20000"/>
              </a:lnSpc>
              <a:buFontTx/>
              <a:buChar char="-"/>
            </a:pPr>
            <a:endParaRPr lang="es-CO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2 Marcador de contenido"/>
          <p:cNvSpPr txBox="1">
            <a:spLocks/>
          </p:cNvSpPr>
          <p:nvPr/>
        </p:nvSpPr>
        <p:spPr>
          <a:xfrm>
            <a:off x="4040706" y="1185127"/>
            <a:ext cx="1877004" cy="3037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Mesa 2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es-CO" sz="1200" dirty="0">
                <a:solidFill>
                  <a:schemeClr val="dk1"/>
                </a:solidFill>
                <a:ea typeface="Arial"/>
                <a:cs typeface="Arial"/>
              </a:rPr>
              <a:t>Vinculación y bienestar del egresado</a:t>
            </a:r>
          </a:p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20000"/>
              </a:lnSpc>
              <a:buFontTx/>
              <a:buChar char="-"/>
            </a:pPr>
            <a:endParaRPr lang="es-CO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2 Marcador de contenido"/>
          <p:cNvSpPr txBox="1">
            <a:spLocks/>
          </p:cNvSpPr>
          <p:nvPr/>
        </p:nvSpPr>
        <p:spPr>
          <a:xfrm>
            <a:off x="6105444" y="1203414"/>
            <a:ext cx="1877004" cy="3037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Mesa 3</a:t>
            </a:r>
            <a:endParaRPr lang="es-E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es-CO" sz="1200" dirty="0">
                <a:solidFill>
                  <a:schemeClr val="dk1"/>
                </a:solidFill>
                <a:ea typeface="Arial"/>
                <a:cs typeface="Arial"/>
              </a:rPr>
              <a:t>Empleabilidad y emprendimiento</a:t>
            </a:r>
          </a:p>
          <a:p>
            <a:pPr marL="0" indent="0" algn="ctr">
              <a:lnSpc>
                <a:spcPct val="120000"/>
              </a:lnSpc>
              <a:buNone/>
            </a:pPr>
            <a:endParaRPr lang="es-CO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Imagen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6353" y="4390081"/>
            <a:ext cx="1120927" cy="1088670"/>
          </a:xfrm>
          <a:prstGeom prst="rect">
            <a:avLst/>
          </a:prstGeom>
        </p:spPr>
      </p:pic>
      <p:sp>
        <p:nvSpPr>
          <p:cNvPr id="33" name="CuadroTexto 32"/>
          <p:cNvSpPr txBox="1"/>
          <p:nvPr/>
        </p:nvSpPr>
        <p:spPr>
          <a:xfrm>
            <a:off x="2650142" y="4756865"/>
            <a:ext cx="2856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latin typeface="Arial Narrow" panose="020B0606020202030204" pitchFamily="34" charset="0"/>
              </a:rPr>
              <a:t>2</a:t>
            </a:r>
          </a:p>
        </p:txBody>
      </p:sp>
      <p:pic>
        <p:nvPicPr>
          <p:cNvPr id="34" name="Imagen 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9503" y="4390082"/>
            <a:ext cx="1120927" cy="1088670"/>
          </a:xfrm>
          <a:prstGeom prst="rect">
            <a:avLst/>
          </a:prstGeom>
        </p:spPr>
      </p:pic>
      <p:pic>
        <p:nvPicPr>
          <p:cNvPr id="36" name="Imagen 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3483" y="4390082"/>
            <a:ext cx="1120927" cy="1088670"/>
          </a:xfrm>
          <a:prstGeom prst="rect">
            <a:avLst/>
          </a:prstGeom>
        </p:spPr>
      </p:pic>
      <p:sp>
        <p:nvSpPr>
          <p:cNvPr id="38" name="CuadroTexto 37"/>
          <p:cNvSpPr txBox="1"/>
          <p:nvPr/>
        </p:nvSpPr>
        <p:spPr>
          <a:xfrm>
            <a:off x="4830520" y="4756865"/>
            <a:ext cx="2856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latin typeface="Arial Narrow" panose="020B0606020202030204" pitchFamily="34" charset="0"/>
              </a:rPr>
              <a:t>3</a:t>
            </a:r>
          </a:p>
        </p:txBody>
      </p:sp>
      <p:sp>
        <p:nvSpPr>
          <p:cNvPr id="40" name="CuadroTexto 39"/>
          <p:cNvSpPr txBox="1"/>
          <p:nvPr/>
        </p:nvSpPr>
        <p:spPr>
          <a:xfrm>
            <a:off x="6887272" y="4756866"/>
            <a:ext cx="2856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42" name="2 Marcador de contenido"/>
          <p:cNvSpPr txBox="1">
            <a:spLocks/>
          </p:cNvSpPr>
          <p:nvPr/>
        </p:nvSpPr>
        <p:spPr>
          <a:xfrm>
            <a:off x="820249" y="4661905"/>
            <a:ext cx="1795143" cy="4374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Rotación 2</a:t>
            </a:r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buFontTx/>
              <a:buChar char="-"/>
            </a:pP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2 Marcador de contenido"/>
          <p:cNvSpPr txBox="1">
            <a:spLocks/>
          </p:cNvSpPr>
          <p:nvPr/>
        </p:nvSpPr>
        <p:spPr>
          <a:xfrm>
            <a:off x="8102689" y="3681206"/>
            <a:ext cx="1046314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15 min</a:t>
            </a:r>
            <a:endParaRPr lang="es-CO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2 Marcador de contenido"/>
          <p:cNvSpPr txBox="1">
            <a:spLocks/>
          </p:cNvSpPr>
          <p:nvPr/>
        </p:nvSpPr>
        <p:spPr>
          <a:xfrm>
            <a:off x="8140329" y="4699917"/>
            <a:ext cx="1046314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15 min</a:t>
            </a:r>
            <a:endParaRPr lang="es-CO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2 Marcador de contenido"/>
          <p:cNvSpPr txBox="1">
            <a:spLocks/>
          </p:cNvSpPr>
          <p:nvPr/>
        </p:nvSpPr>
        <p:spPr>
          <a:xfrm>
            <a:off x="8069080" y="2484980"/>
            <a:ext cx="1046314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20 min</a:t>
            </a:r>
            <a:endParaRPr lang="es-CO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407047" y="2174542"/>
            <a:ext cx="9418320" cy="1028354"/>
          </a:xfrm>
          <a:prstGeom prst="rect">
            <a:avLst/>
          </a:prstGeom>
          <a:solidFill>
            <a:srgbClr val="3494BA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50" name="2 Marcador de contenido"/>
          <p:cNvSpPr txBox="1">
            <a:spLocks/>
          </p:cNvSpPr>
          <p:nvPr/>
        </p:nvSpPr>
        <p:spPr>
          <a:xfrm rot="16200000">
            <a:off x="-527454" y="4044551"/>
            <a:ext cx="1877004" cy="4275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Momento 2</a:t>
            </a:r>
            <a:endParaRPr lang="es-E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20000"/>
              </a:lnSpc>
              <a:buFontTx/>
              <a:buChar char="-"/>
            </a:pPr>
            <a:endParaRPr lang="es-CO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Abrir llave 4"/>
          <p:cNvSpPr/>
          <p:nvPr/>
        </p:nvSpPr>
        <p:spPr>
          <a:xfrm>
            <a:off x="567281" y="3429000"/>
            <a:ext cx="429415" cy="1893342"/>
          </a:xfrm>
          <a:prstGeom prst="leftBrac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65000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1" grpId="0"/>
      <p:bldP spid="23" grpId="0"/>
      <p:bldP spid="26" grpId="0"/>
      <p:bldP spid="33" grpId="0"/>
      <p:bldP spid="38" grpId="0"/>
      <p:bldP spid="40" grpId="0"/>
      <p:bldP spid="42" grpId="0"/>
      <p:bldP spid="66" grpId="0"/>
      <p:bldP spid="6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4314" y="1098202"/>
            <a:ext cx="4029110" cy="161138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s-ES" sz="2000" b="1" u="sng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Momento 3. Plenaria de priorización de acciones comunes a intervenir </a:t>
            </a:r>
            <a:endParaRPr lang="es-ES" sz="2000" b="1" dirty="0">
              <a:solidFill>
                <a:schemeClr val="bg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Después de surtir todas las rotaciones y haber identificado “las acciones comunes a intervenir”, cada participante de manera individual priorizará en nivel de importancia cada una de ellas en una escala de 1 a 5; siendo 1 la menos importante y 5 la más importante. </a:t>
            </a:r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571652" y="0"/>
            <a:ext cx="37032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400" b="1" dirty="0">
                <a:latin typeface="Arial Rounded MT Bold" panose="020F0704030504030204" pitchFamily="34" charset="0"/>
                <a:ea typeface="+mj-ea"/>
                <a:cs typeface="+mj-cs"/>
              </a:rPr>
              <a:t>Metodología </a:t>
            </a: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268557" y="5234693"/>
            <a:ext cx="3648634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Tiempo: 10 minutos</a:t>
            </a:r>
            <a:endParaRPr lang="es-CO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Conector recto 4"/>
          <p:cNvCxnSpPr/>
          <p:nvPr/>
        </p:nvCxnSpPr>
        <p:spPr>
          <a:xfrm flipV="1">
            <a:off x="5468470" y="4693022"/>
            <a:ext cx="5405333" cy="2241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 flipV="1">
            <a:off x="5468470" y="4518211"/>
            <a:ext cx="0" cy="358589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 flipV="1">
            <a:off x="6705215" y="4536141"/>
            <a:ext cx="0" cy="358589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>
          <a:xfrm flipV="1">
            <a:off x="8166462" y="4536141"/>
            <a:ext cx="0" cy="358589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 flipV="1">
            <a:off x="9538062" y="4536140"/>
            <a:ext cx="0" cy="358589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 flipV="1">
            <a:off x="10873803" y="4513728"/>
            <a:ext cx="0" cy="358589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2 Marcador de contenido"/>
          <p:cNvSpPr txBox="1">
            <a:spLocks/>
          </p:cNvSpPr>
          <p:nvPr/>
        </p:nvSpPr>
        <p:spPr>
          <a:xfrm>
            <a:off x="5210640" y="4872316"/>
            <a:ext cx="506312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s-CO" sz="1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2 Marcador de contenido"/>
          <p:cNvSpPr txBox="1">
            <a:spLocks/>
          </p:cNvSpPr>
          <p:nvPr/>
        </p:nvSpPr>
        <p:spPr>
          <a:xfrm>
            <a:off x="6478953" y="4872316"/>
            <a:ext cx="506312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s-CO" sz="1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2 Marcador de contenido"/>
          <p:cNvSpPr txBox="1">
            <a:spLocks/>
          </p:cNvSpPr>
          <p:nvPr/>
        </p:nvSpPr>
        <p:spPr>
          <a:xfrm>
            <a:off x="7922655" y="4827875"/>
            <a:ext cx="506312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s-CO" sz="1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2 Marcador de contenido"/>
          <p:cNvSpPr txBox="1">
            <a:spLocks/>
          </p:cNvSpPr>
          <p:nvPr/>
        </p:nvSpPr>
        <p:spPr>
          <a:xfrm>
            <a:off x="9284906" y="4812942"/>
            <a:ext cx="506312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s-CO" sz="1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2 Marcador de contenido"/>
          <p:cNvSpPr txBox="1">
            <a:spLocks/>
          </p:cNvSpPr>
          <p:nvPr/>
        </p:nvSpPr>
        <p:spPr>
          <a:xfrm>
            <a:off x="10620647" y="4806974"/>
            <a:ext cx="506312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s-CO" sz="1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Abrir llave 20"/>
          <p:cNvSpPr/>
          <p:nvPr/>
        </p:nvSpPr>
        <p:spPr>
          <a:xfrm rot="16200000">
            <a:off x="5909743" y="4909099"/>
            <a:ext cx="297346" cy="1293604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2" name="Abrir llave 21"/>
          <p:cNvSpPr/>
          <p:nvPr/>
        </p:nvSpPr>
        <p:spPr>
          <a:xfrm rot="16200000">
            <a:off x="7970649" y="4217457"/>
            <a:ext cx="297346" cy="2676886"/>
          </a:xfrm>
          <a:prstGeom prst="leftBrac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3" name="Abrir llave 22"/>
          <p:cNvSpPr/>
          <p:nvPr/>
        </p:nvSpPr>
        <p:spPr>
          <a:xfrm rot="16200000">
            <a:off x="10055909" y="4886678"/>
            <a:ext cx="297346" cy="1338443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4" name="2 Marcador de contenido"/>
          <p:cNvSpPr txBox="1">
            <a:spLocks/>
          </p:cNvSpPr>
          <p:nvPr/>
        </p:nvSpPr>
        <p:spPr>
          <a:xfrm>
            <a:off x="5202362" y="5831563"/>
            <a:ext cx="1712107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Importancia baja</a:t>
            </a:r>
            <a:endParaRPr lang="es-CO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2 Marcador de contenido"/>
          <p:cNvSpPr txBox="1">
            <a:spLocks/>
          </p:cNvSpPr>
          <p:nvPr/>
        </p:nvSpPr>
        <p:spPr>
          <a:xfrm>
            <a:off x="7161354" y="5831563"/>
            <a:ext cx="1862803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Importancia media</a:t>
            </a:r>
            <a:endParaRPr lang="es-CO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2 Marcador de contenido"/>
          <p:cNvSpPr txBox="1">
            <a:spLocks/>
          </p:cNvSpPr>
          <p:nvPr/>
        </p:nvSpPr>
        <p:spPr>
          <a:xfrm>
            <a:off x="9338473" y="5831563"/>
            <a:ext cx="1862803" cy="53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Importancia alta</a:t>
            </a:r>
            <a:endParaRPr lang="es-CO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/>
          <a:srcRect r="8378"/>
          <a:stretch/>
        </p:blipFill>
        <p:spPr>
          <a:xfrm>
            <a:off x="6274910" y="432964"/>
            <a:ext cx="3730632" cy="4097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89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Google Shape;665;p37"/>
          <p:cNvSpPr/>
          <p:nvPr/>
        </p:nvSpPr>
        <p:spPr>
          <a:xfrm>
            <a:off x="4199546" y="0"/>
            <a:ext cx="37032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4400" b="1">
                <a:solidFill>
                  <a:schemeClr val="dk1"/>
                </a:solidFill>
                <a:latin typeface="Arial Rounded"/>
                <a:ea typeface="Arial Rounded"/>
                <a:cs typeface="Arial Rounded"/>
                <a:sym typeface="Arial Rounded"/>
              </a:rPr>
              <a:t>Metodología </a:t>
            </a:r>
            <a:endParaRPr/>
          </a:p>
        </p:txBody>
      </p:sp>
      <p:graphicFrame>
        <p:nvGraphicFramePr>
          <p:cNvPr id="666" name="Google Shape;666;p37"/>
          <p:cNvGraphicFramePr/>
          <p:nvPr>
            <p:extLst>
              <p:ext uri="{D42A27DB-BD31-4B8C-83A1-F6EECF244321}">
                <p14:modId xmlns:p14="http://schemas.microsoft.com/office/powerpoint/2010/main" val="3359847253"/>
              </p:ext>
            </p:extLst>
          </p:nvPr>
        </p:nvGraphicFramePr>
        <p:xfrm>
          <a:off x="1383613" y="2003231"/>
          <a:ext cx="8830225" cy="2761538"/>
        </p:xfrm>
        <a:graphic>
          <a:graphicData uri="http://schemas.openxmlformats.org/drawingml/2006/table">
            <a:tbl>
              <a:tblPr firstRow="1" bandRow="1">
                <a:noFill/>
                <a:tableStyleId>{51D51C46-0A9A-41C2-8C51-36139AD5C29F}</a:tableStyleId>
              </a:tblPr>
              <a:tblGrid>
                <a:gridCol w="4021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08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400"/>
                        <a:t>Momento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400"/>
                        <a:t>Tiempo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es-CO" sz="18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1. Socialización y retroalimentación de acciones comunes a intervenir</a:t>
                      </a:r>
                      <a:endParaRPr sz="1800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400" dirty="0"/>
                        <a:t>20 minutos</a:t>
                      </a:r>
                      <a:endParaRPr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Momento 2. Rotación</a:t>
                      </a:r>
                      <a:endParaRPr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400" dirty="0"/>
                        <a:t>30 minutos</a:t>
                      </a:r>
                      <a:endParaRPr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652766895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8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Momento 3. Plenaria de priorización de acciones comunes a intervenir</a:t>
                      </a:r>
                      <a:endParaRPr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400" dirty="0"/>
                        <a:t>10 minutos</a:t>
                      </a:r>
                      <a:endParaRPr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40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Tiempo total</a:t>
                      </a:r>
                      <a:endParaRPr/>
                    </a:p>
                  </a:txBody>
                  <a:tcPr marL="91450" marR="91450" marT="45725" marB="45725">
                    <a:solidFill>
                      <a:srgbClr val="1C62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400" dirty="0">
                          <a:solidFill>
                            <a:schemeClr val="lt1"/>
                          </a:solidFill>
                        </a:rPr>
                        <a:t>1 hora</a:t>
                      </a:r>
                      <a:endParaRPr sz="2400" dirty="0">
                        <a:solidFill>
                          <a:schemeClr val="lt1"/>
                        </a:solidFill>
                      </a:endParaRPr>
                    </a:p>
                  </a:txBody>
                  <a:tcPr marL="91450" marR="91450" marT="45725" marB="45725">
                    <a:solidFill>
                      <a:srgbClr val="1C62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B45CD6EE-A34A-466E-ACB6-5B7CB0B255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1394" y="131884"/>
            <a:ext cx="7777812" cy="6594231"/>
          </a:xfrm>
        </p:spPr>
      </p:pic>
    </p:spTree>
    <p:extLst>
      <p:ext uri="{BB962C8B-B14F-4D97-AF65-F5344CB8AC3E}">
        <p14:creationId xmlns:p14="http://schemas.microsoft.com/office/powerpoint/2010/main" val="5931183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4388" y="809019"/>
            <a:ext cx="10515600" cy="720304"/>
          </a:xfrm>
        </p:spPr>
        <p:txBody>
          <a:bodyPr/>
          <a:lstStyle/>
          <a:p>
            <a:r>
              <a:rPr lang="es-CO" dirty="0"/>
              <a:t>Ingresar en el siguiente QR para el estamento Egresados: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3433" y="1713939"/>
            <a:ext cx="4667250" cy="466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6926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p40"/>
          <p:cNvSpPr txBox="1">
            <a:spLocks noGrp="1"/>
          </p:cNvSpPr>
          <p:nvPr>
            <p:ph type="title"/>
          </p:nvPr>
        </p:nvSpPr>
        <p:spPr>
          <a:xfrm>
            <a:off x="1376082" y="620760"/>
            <a:ext cx="10515600" cy="72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3800"/>
              <a:buFont typeface="Calibri"/>
              <a:buNone/>
            </a:pPr>
            <a:r>
              <a:rPr lang="es-CO"/>
              <a:t>Pasos a seguir y cierre</a:t>
            </a:r>
            <a:endParaRPr/>
          </a:p>
        </p:txBody>
      </p:sp>
      <p:sp>
        <p:nvSpPr>
          <p:cNvPr id="690" name="Google Shape;690;p4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228600" lvl="0" indent="-2286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CO"/>
              <a:t>Una vez se cuente con todos los resultados en las diferentes mesas, se realizará un proceso de consolidación y análisis de la viabilidad técnica y financiera de las acciones comunes priorizadas.</a:t>
            </a:r>
            <a:endParaRPr/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CO"/>
              <a:t>Los resultados consolidados se llevarán al Consejo Académico y Consejo Superior, con el fin de ser revisados. Este espacio se llevará a cabo tipo taller, y se trabajará la matriz de calificación “Importancia – Gobernabilidad”, para la implementación de las acciones comunes.</a:t>
            </a:r>
            <a:endParaRPr/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/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s-CO" sz="3000" b="1" u="sng"/>
              <a:t>Nota: </a:t>
            </a:r>
            <a:r>
              <a:rPr lang="es-CO"/>
              <a:t>en el ejercicio de análisis técnico y financiero posiblemente se identificarán y clasificarán acciones a incorporar en el PDI, acciones que son parte del funcionamiento, y otras que son objeto de gestión directa de las facultades (insumo para el fortalecimiento de los planes de gestión de las facultades)</a:t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5" name="Google Shape;695;p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46192" y="2376578"/>
            <a:ext cx="2574185" cy="2491678"/>
          </a:xfrm>
          <a:prstGeom prst="rect">
            <a:avLst/>
          </a:prstGeom>
          <a:noFill/>
          <a:ln>
            <a:noFill/>
          </a:ln>
        </p:spPr>
      </p:pic>
      <p:sp>
        <p:nvSpPr>
          <p:cNvPr id="696" name="Google Shape;696;p41"/>
          <p:cNvSpPr txBox="1"/>
          <p:nvPr/>
        </p:nvSpPr>
        <p:spPr>
          <a:xfrm>
            <a:off x="5362304" y="1427218"/>
            <a:ext cx="5889000" cy="109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80808"/>
              </a:buClr>
              <a:buSzPts val="6600"/>
              <a:buFont typeface="Arial Rounded"/>
              <a:buNone/>
            </a:pPr>
            <a:r>
              <a:rPr lang="es-CO" sz="6600" b="1">
                <a:solidFill>
                  <a:srgbClr val="080808"/>
                </a:solidFill>
                <a:latin typeface="Arial Rounded"/>
                <a:ea typeface="Arial Rounded"/>
                <a:cs typeface="Arial Rounded"/>
                <a:sym typeface="Arial Rounded"/>
              </a:rPr>
              <a:t>¡GRACIAS!</a:t>
            </a:r>
            <a:endParaRPr/>
          </a:p>
        </p:txBody>
      </p:sp>
      <p:pic>
        <p:nvPicPr>
          <p:cNvPr id="697" name="Google Shape;697;p41" descr="Imagen que contiene dibujo&#10;&#10;Descripción generada automáticament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64560" y="1334382"/>
            <a:ext cx="1558802" cy="3916991"/>
          </a:xfrm>
          <a:prstGeom prst="rect">
            <a:avLst/>
          </a:prstGeom>
          <a:noFill/>
          <a:ln>
            <a:noFill/>
          </a:ln>
        </p:spPr>
      </p:pic>
      <p:pic>
        <p:nvPicPr>
          <p:cNvPr id="698" name="Google Shape;698;p41" descr="Imagen que contiene dibujo&#10;&#10;Descripción generada automáticamente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177729" y="4363459"/>
            <a:ext cx="685445" cy="7495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17"/>
          <p:cNvSpPr/>
          <p:nvPr/>
        </p:nvSpPr>
        <p:spPr>
          <a:xfrm>
            <a:off x="3880499" y="0"/>
            <a:ext cx="39996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4400" b="1" i="0" u="none" strike="noStrike" cap="none">
                <a:solidFill>
                  <a:schemeClr val="dk1"/>
                </a:solidFill>
                <a:latin typeface="Arial Rounded"/>
                <a:ea typeface="Arial Rounded"/>
                <a:cs typeface="Arial Rounded"/>
                <a:sym typeface="Arial Rounded"/>
              </a:rPr>
              <a:t>Orden del día </a:t>
            </a:r>
            <a:endParaRPr/>
          </a:p>
        </p:txBody>
      </p:sp>
      <p:graphicFrame>
        <p:nvGraphicFramePr>
          <p:cNvPr id="306" name="Google Shape;306;p17"/>
          <p:cNvGraphicFramePr/>
          <p:nvPr>
            <p:extLst>
              <p:ext uri="{D42A27DB-BD31-4B8C-83A1-F6EECF244321}">
                <p14:modId xmlns:p14="http://schemas.microsoft.com/office/powerpoint/2010/main" val="1008732455"/>
              </p:ext>
            </p:extLst>
          </p:nvPr>
        </p:nvGraphicFramePr>
        <p:xfrm>
          <a:off x="299780" y="1034465"/>
          <a:ext cx="11340375" cy="5516970"/>
        </p:xfrm>
        <a:graphic>
          <a:graphicData uri="http://schemas.openxmlformats.org/drawingml/2006/table">
            <a:tbl>
              <a:tblPr firstRow="1" bandRow="1">
                <a:noFill/>
                <a:tableStyleId>{51D51C46-0A9A-41C2-8C51-36139AD5C29F}</a:tableStyleId>
              </a:tblPr>
              <a:tblGrid>
                <a:gridCol w="4780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83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77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200" u="none" strike="noStrike" cap="none"/>
                        <a:t>Actividad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200" u="none" strike="noStrike" cap="none"/>
                        <a:t>Hora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200" u="none" strike="noStrike" cap="none"/>
                        <a:t>Responsable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Font typeface="Arial"/>
                        <a:buNone/>
                      </a:pPr>
                      <a:r>
                        <a:rPr lang="es-CO" sz="22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Contexto del proceso</a:t>
                      </a:r>
                      <a:endParaRPr dirty="0"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200" u="none" strike="noStrike" cap="none"/>
                        <a:t>2:10 p.m. – 2:15 p.m.</a:t>
                      </a:r>
                      <a:endParaRPr sz="2200" u="none" strike="noStrike" cap="none"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200" u="none" strike="noStrike" cap="none"/>
                        <a:t>Oficina de Planeación</a:t>
                      </a:r>
                      <a:endParaRPr/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Font typeface="Arial"/>
                        <a:buNone/>
                      </a:pPr>
                      <a:r>
                        <a:rPr lang="es-CO" sz="22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Saludo y presentación programa de gobierno (propuestas egresados)</a:t>
                      </a:r>
                      <a:endParaRPr sz="220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200" u="none" strike="noStrike" cap="none"/>
                        <a:t>2:15 p.m. – 2:30 p.m. 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200" u="none" strike="noStrike" cap="none"/>
                        <a:t>Dr. Luis Fernando Gaviria Trujillo – Rector UTP</a:t>
                      </a:r>
                      <a:endParaRPr/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Font typeface="Arial"/>
                        <a:buNone/>
                      </a:pPr>
                      <a:r>
                        <a:rPr lang="es-CO" sz="22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Intervención Representante de los Egresados ante el Consejo Superior Universitario</a:t>
                      </a:r>
                      <a:endParaRPr sz="220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200" u="none" strike="noStrike" cap="none" dirty="0"/>
                        <a:t>2:30 p.m.  – 2:40 p.m. </a:t>
                      </a:r>
                      <a:endParaRPr dirty="0"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200" u="none" strike="noStrike" cap="none"/>
                        <a:t>Ing. Paula Andrea Villa Sánchez</a:t>
                      </a:r>
                      <a:endParaRPr sz="2200" u="none" strike="noStrike" cap="none"/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2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Metodología Mesas de Trabajo</a:t>
                      </a:r>
                      <a:endParaRPr sz="220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200" u="none" strike="noStrike" cap="none" dirty="0"/>
                        <a:t>2:45 p.m.  – 2:50 p.m. </a:t>
                      </a:r>
                      <a:endParaRPr dirty="0"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200" u="none" strike="noStrike" cap="none" dirty="0"/>
                        <a:t>Julián Andrés Valencia </a:t>
                      </a:r>
                      <a:endParaRPr dirty="0"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200" u="none" strike="noStrike" cap="none" dirty="0"/>
                        <a:t>Oficina de Planeación</a:t>
                      </a:r>
                      <a:endParaRPr dirty="0"/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2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Trabajo en mesas</a:t>
                      </a:r>
                      <a:endParaRPr sz="220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200" u="none" strike="noStrike" cap="none" dirty="0"/>
                        <a:t>2:50 p.m.  – 3:40 p.m. </a:t>
                      </a:r>
                      <a:endParaRPr dirty="0"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200" u="none" strike="noStrike" cap="none"/>
                        <a:t>Mesas de trabajo</a:t>
                      </a:r>
                      <a:endParaRPr/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2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Plenaria y priorización</a:t>
                      </a:r>
                      <a:endParaRPr sz="220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200" u="none" strike="noStrike" cap="none" dirty="0"/>
                        <a:t>3:40 p.m.  – 4:00 p.m. </a:t>
                      </a:r>
                      <a:endParaRPr dirty="0"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200" u="none" strike="noStrike" cap="none"/>
                        <a:t>Modera Oficina de Planeación</a:t>
                      </a:r>
                      <a:endParaRPr/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2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Pasos a seguir y cierre</a:t>
                      </a:r>
                      <a:endParaRPr sz="220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200" u="none" strike="noStrike" cap="none" dirty="0"/>
                        <a:t>4:00 p.m.  – 4:10 p.m. </a:t>
                      </a:r>
                      <a:endParaRPr dirty="0"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200" u="none" strike="noStrike" cap="none"/>
                        <a:t>Oficina de Planeación</a:t>
                      </a:r>
                      <a:endParaRPr/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2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Compartir y acto cultural/musical</a:t>
                      </a:r>
                      <a:endParaRPr sz="220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200" u="none" strike="noStrike" cap="none" dirty="0"/>
                        <a:t>4:10 p.m. – 5:00 p.m.</a:t>
                      </a:r>
                      <a:endParaRPr sz="2200" u="none" strike="noStrike" cap="none" dirty="0"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2200" u="none" strike="noStrike" cap="none" dirty="0"/>
                        <a:t>Egresados</a:t>
                      </a:r>
                      <a:endParaRPr sz="2200" u="none" strike="noStrike" cap="none" dirty="0"/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18"/>
          <p:cNvSpPr txBox="1"/>
          <p:nvPr/>
        </p:nvSpPr>
        <p:spPr>
          <a:xfrm>
            <a:off x="807662" y="3953319"/>
            <a:ext cx="7231800" cy="1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 Rounded"/>
              <a:buNone/>
            </a:pPr>
            <a:r>
              <a:rPr lang="es-CO" sz="6000" b="1">
                <a:solidFill>
                  <a:schemeClr val="dk1"/>
                </a:solidFill>
                <a:latin typeface="Arial Rounded"/>
                <a:ea typeface="Arial Rounded"/>
                <a:cs typeface="Arial Rounded"/>
                <a:sym typeface="Arial Rounded"/>
              </a:rPr>
              <a:t>Contexto del proceso de fortalecimiento del PDI</a:t>
            </a:r>
            <a:endParaRPr sz="6000" b="1">
              <a:solidFill>
                <a:schemeClr val="dk1"/>
              </a:solidFill>
              <a:latin typeface="Arial Rounded"/>
              <a:ea typeface="Arial Rounded"/>
              <a:cs typeface="Arial Rounded"/>
              <a:sym typeface="Arial Rounded"/>
            </a:endParaRPr>
          </a:p>
        </p:txBody>
      </p:sp>
      <p:pic>
        <p:nvPicPr>
          <p:cNvPr id="313" name="Google Shape;313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87845" y="1611167"/>
            <a:ext cx="1892675" cy="1839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4" name="Google Shape;314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184547" y="3535244"/>
            <a:ext cx="695972" cy="11230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5" name="Google Shape;315;p1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713602" y="3605931"/>
            <a:ext cx="1220580" cy="11233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19"/>
          <p:cNvSpPr txBox="1">
            <a:spLocks noGrp="1"/>
          </p:cNvSpPr>
          <p:nvPr>
            <p:ph type="body" idx="1"/>
          </p:nvPr>
        </p:nvSpPr>
        <p:spPr>
          <a:xfrm>
            <a:off x="318773" y="1559758"/>
            <a:ext cx="11351400" cy="483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</a:pPr>
            <a:r>
              <a:rPr lang="es-CO" sz="1700">
                <a:latin typeface="Arial"/>
                <a:ea typeface="Arial"/>
                <a:cs typeface="Arial"/>
                <a:sym typeface="Arial"/>
              </a:rPr>
              <a:t>En el mes de diciembre de 2024, se re elige como Rector al Doctor Luis Fernando Gaviria Trujillo con un </a:t>
            </a:r>
            <a:r>
              <a:rPr lang="es-CO" sz="1700" b="1">
                <a:latin typeface="Arial"/>
                <a:ea typeface="Arial"/>
                <a:cs typeface="Arial"/>
                <a:sym typeface="Arial"/>
              </a:rPr>
              <a:t>plan de Gobierno 2024-2028,</a:t>
            </a:r>
            <a:r>
              <a:rPr lang="es-CO" sz="1700">
                <a:latin typeface="Arial"/>
                <a:ea typeface="Arial"/>
                <a:cs typeface="Arial"/>
                <a:sym typeface="Arial"/>
              </a:rPr>
              <a:t> dado lo anterior </a:t>
            </a:r>
            <a:r>
              <a:rPr lang="es-CO" sz="1700" b="1">
                <a:latin typeface="Arial"/>
                <a:ea typeface="Arial"/>
                <a:cs typeface="Arial"/>
                <a:sym typeface="Arial"/>
              </a:rPr>
              <a:t>se hace necesario realizar una revisión y alienación de los proyectos</a:t>
            </a:r>
            <a:r>
              <a:rPr lang="es-CO" sz="1700">
                <a:latin typeface="Arial"/>
                <a:ea typeface="Arial"/>
                <a:cs typeface="Arial"/>
                <a:sym typeface="Arial"/>
              </a:rPr>
              <a:t> que forman parte del Plan de Desarrollo Institucional 2020-2028 “Aquí construimos futuro”. </a:t>
            </a:r>
            <a:endParaRPr/>
          </a:p>
          <a:p>
            <a:pPr marL="0" lvl="0" indent="0" algn="just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</a:pPr>
            <a:r>
              <a:rPr lang="es-CO" sz="1700">
                <a:latin typeface="Arial"/>
                <a:ea typeface="Arial"/>
                <a:cs typeface="Arial"/>
                <a:sym typeface="Arial"/>
              </a:rPr>
              <a:t>Si bien el </a:t>
            </a:r>
            <a:r>
              <a:rPr lang="es-CO" sz="1700" b="1">
                <a:latin typeface="Arial"/>
                <a:ea typeface="Arial"/>
                <a:cs typeface="Arial"/>
                <a:sym typeface="Arial"/>
              </a:rPr>
              <a:t>Plan de Desarrollo es del largo aliento (2028)</a:t>
            </a:r>
            <a:r>
              <a:rPr lang="es-CO" sz="170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s-CO" sz="1700" b="1">
                <a:latin typeface="Arial"/>
                <a:ea typeface="Arial"/>
                <a:cs typeface="Arial"/>
                <a:sym typeface="Arial"/>
              </a:rPr>
              <a:t>el horizonte los proyectos institucionales, deben estar alineados con los retos de los periodos rectorales</a:t>
            </a:r>
            <a:r>
              <a:rPr lang="es-CO" sz="1700">
                <a:latin typeface="Arial"/>
                <a:ea typeface="Arial"/>
                <a:cs typeface="Arial"/>
                <a:sym typeface="Arial"/>
              </a:rPr>
              <a:t>, de tal manera que esto permita </a:t>
            </a:r>
            <a:r>
              <a:rPr lang="es-CO" sz="1700" b="1">
                <a:latin typeface="Arial"/>
                <a:ea typeface="Arial"/>
                <a:cs typeface="Arial"/>
                <a:sym typeface="Arial"/>
              </a:rPr>
              <a:t>incluir las apuestas de cada Rector en el PDI y garantizar su articulación.</a:t>
            </a:r>
            <a:endParaRPr/>
          </a:p>
          <a:p>
            <a:pPr marL="0" lvl="0" indent="0" algn="just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</a:pPr>
            <a:r>
              <a:rPr lang="es-CO" sz="1700">
                <a:latin typeface="Arial"/>
                <a:ea typeface="Arial"/>
                <a:cs typeface="Arial"/>
                <a:sym typeface="Arial"/>
              </a:rPr>
              <a:t>Así mismo, de acuerdo al marco normativo aprobado por el Consejo Superior y con base en el direccionamiento actual del PDI, se </a:t>
            </a:r>
            <a:r>
              <a:rPr lang="es-CO" sz="1700" b="1">
                <a:latin typeface="Arial"/>
                <a:ea typeface="Arial"/>
                <a:cs typeface="Arial"/>
                <a:sym typeface="Arial"/>
              </a:rPr>
              <a:t>realizará el proceso de alineación del programa de gobierno con el Plan de Desarrollo Institucional 2020-2028 “Aquí construimos futuro</a:t>
            </a:r>
            <a:r>
              <a:rPr lang="es-CO" sz="1700">
                <a:latin typeface="Arial"/>
                <a:ea typeface="Arial"/>
                <a:cs typeface="Arial"/>
                <a:sym typeface="Arial"/>
              </a:rPr>
              <a:t>”, a partir de los indicadores aprobados en el plan, para lo que se ajustarán las metas que den lugar y se incorporarán en los proyectos las acciones que no estén visibles actualmente acorde a los retos rectorales (programa de gobierno). </a:t>
            </a:r>
            <a:endParaRPr/>
          </a:p>
          <a:p>
            <a:pPr marL="0" lvl="0" indent="0" algn="just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</a:pPr>
            <a:r>
              <a:rPr lang="es-CO" sz="1700">
                <a:latin typeface="Arial"/>
                <a:ea typeface="Arial"/>
                <a:cs typeface="Arial"/>
                <a:sym typeface="Arial"/>
              </a:rPr>
              <a:t>Por lo anterior, se </a:t>
            </a:r>
            <a:r>
              <a:rPr lang="es-CO" sz="1700" b="1">
                <a:latin typeface="Arial"/>
                <a:ea typeface="Arial"/>
                <a:cs typeface="Arial"/>
                <a:sym typeface="Arial"/>
              </a:rPr>
              <a:t>presenta la ruta de alineación del programa de gobierno con el Plan de Desarrollo Institucional 2020-2028 “Aquí construimos futuro”</a:t>
            </a:r>
            <a:r>
              <a:rPr lang="es-CO" sz="1700">
                <a:latin typeface="Arial"/>
                <a:ea typeface="Arial"/>
                <a:cs typeface="Arial"/>
                <a:sym typeface="Arial"/>
              </a:rPr>
              <a:t>. </a:t>
            </a:r>
            <a:endParaRPr/>
          </a:p>
        </p:txBody>
      </p:sp>
      <p:sp>
        <p:nvSpPr>
          <p:cNvPr id="321" name="Google Shape;321;p19"/>
          <p:cNvSpPr/>
          <p:nvPr/>
        </p:nvSpPr>
        <p:spPr>
          <a:xfrm>
            <a:off x="4122546" y="729932"/>
            <a:ext cx="30780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800" b="1">
                <a:solidFill>
                  <a:schemeClr val="dk1"/>
                </a:solidFill>
                <a:latin typeface="Arial Rounded"/>
                <a:ea typeface="Arial Rounded"/>
                <a:cs typeface="Arial Rounded"/>
                <a:sym typeface="Arial Rounded"/>
              </a:rPr>
              <a:t>INTRODUCCIÓN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20"/>
          <p:cNvSpPr txBox="1">
            <a:spLocks noGrp="1"/>
          </p:cNvSpPr>
          <p:nvPr>
            <p:ph type="body" idx="1"/>
          </p:nvPr>
        </p:nvSpPr>
        <p:spPr>
          <a:xfrm>
            <a:off x="657392" y="2150905"/>
            <a:ext cx="7173900" cy="20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s-CO" sz="1800">
                <a:latin typeface="Arial"/>
                <a:ea typeface="Arial"/>
                <a:cs typeface="Arial"/>
                <a:sym typeface="Arial"/>
              </a:rPr>
              <a:t>Realizar </a:t>
            </a:r>
            <a:r>
              <a:rPr lang="es-CO" sz="1800" b="1">
                <a:latin typeface="Arial"/>
                <a:ea typeface="Arial"/>
                <a:cs typeface="Arial"/>
                <a:sym typeface="Arial"/>
              </a:rPr>
              <a:t>alineación de los proyectos institucionales </a:t>
            </a:r>
            <a:r>
              <a:rPr lang="es-CO" sz="1800">
                <a:latin typeface="Arial"/>
                <a:ea typeface="Arial"/>
                <a:cs typeface="Arial"/>
                <a:sym typeface="Arial"/>
              </a:rPr>
              <a:t>en el horizonte </a:t>
            </a:r>
            <a:r>
              <a:rPr lang="es-CO" sz="1800" b="1">
                <a:latin typeface="Arial"/>
                <a:ea typeface="Arial"/>
                <a:cs typeface="Arial"/>
                <a:sym typeface="Arial"/>
              </a:rPr>
              <a:t>2025-2028</a:t>
            </a:r>
            <a:r>
              <a:rPr lang="es-CO" sz="1800">
                <a:latin typeface="Arial"/>
                <a:ea typeface="Arial"/>
                <a:cs typeface="Arial"/>
                <a:sym typeface="Arial"/>
              </a:rPr>
              <a:t>, para cada uno de los </a:t>
            </a:r>
            <a:r>
              <a:rPr lang="es-CO" sz="1800" b="1">
                <a:latin typeface="Arial"/>
                <a:ea typeface="Arial"/>
                <a:cs typeface="Arial"/>
                <a:sym typeface="Arial"/>
              </a:rPr>
              <a:t>Pilares de Gestión del PDI </a:t>
            </a:r>
            <a:r>
              <a:rPr lang="es-CO" sz="1800">
                <a:latin typeface="Arial"/>
                <a:ea typeface="Arial"/>
                <a:cs typeface="Arial"/>
                <a:sym typeface="Arial"/>
              </a:rPr>
              <a:t>con el programa de gobierno rectoral, acorde al </a:t>
            </a:r>
            <a:r>
              <a:rPr lang="es-CO" sz="1800" b="1">
                <a:latin typeface="Arial"/>
                <a:ea typeface="Arial"/>
                <a:cs typeface="Arial"/>
                <a:sym typeface="Arial"/>
              </a:rPr>
              <a:t>Acuerdo 38 del 27 de Octubre del 2015 “</a:t>
            </a:r>
            <a:r>
              <a:rPr lang="es-CO" sz="1800">
                <a:latin typeface="Arial"/>
                <a:ea typeface="Arial"/>
                <a:cs typeface="Arial"/>
                <a:sym typeface="Arial"/>
              </a:rPr>
              <a:t>Por medio del cual se precisa el contenido y se establecen los mecanismos y el procedimiento para la elaboración, aprobación, ejecución, seguimiento, evaluación y control del Plan de Desarrollo Institucional, se derogan los acuerdos 30 de 2006 y 03 de 2009 y se toman otras determinaciones”.</a:t>
            </a:r>
            <a:endParaRPr/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</a:pPr>
            <a:endParaRPr sz="105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7" name="Google Shape;327;p20"/>
          <p:cNvSpPr/>
          <p:nvPr/>
        </p:nvSpPr>
        <p:spPr>
          <a:xfrm>
            <a:off x="657392" y="468338"/>
            <a:ext cx="7780200" cy="9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800" b="1">
                <a:solidFill>
                  <a:schemeClr val="dk1"/>
                </a:solidFill>
                <a:latin typeface="Arial Rounded"/>
                <a:ea typeface="Arial Rounded"/>
                <a:cs typeface="Arial Rounded"/>
                <a:sym typeface="Arial Rounded"/>
              </a:rPr>
              <a:t>OBJETIVO DEL PROCESO DE FORTALECIMIENTO</a:t>
            </a:r>
            <a:endParaRPr/>
          </a:p>
        </p:txBody>
      </p:sp>
      <p:pic>
        <p:nvPicPr>
          <p:cNvPr id="328" name="Google Shape;328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631287" y="945392"/>
            <a:ext cx="2307007" cy="2242068"/>
          </a:xfrm>
          <a:prstGeom prst="rect">
            <a:avLst/>
          </a:prstGeom>
          <a:noFill/>
          <a:ln>
            <a:noFill/>
          </a:ln>
        </p:spPr>
      </p:pic>
      <p:pic>
        <p:nvPicPr>
          <p:cNvPr id="329" name="Google Shape;329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6738" y="4287328"/>
            <a:ext cx="6838531" cy="1950509"/>
          </a:xfrm>
          <a:prstGeom prst="rect">
            <a:avLst/>
          </a:prstGeom>
          <a:noFill/>
          <a:ln>
            <a:noFill/>
          </a:ln>
        </p:spPr>
      </p:pic>
      <p:sp>
        <p:nvSpPr>
          <p:cNvPr id="330" name="Google Shape;330;p20"/>
          <p:cNvSpPr/>
          <p:nvPr/>
        </p:nvSpPr>
        <p:spPr>
          <a:xfrm>
            <a:off x="588475" y="5031627"/>
            <a:ext cx="7569000" cy="1523100"/>
          </a:xfrm>
          <a:prstGeom prst="ellipse">
            <a:avLst/>
          </a:prstGeom>
          <a:noFill/>
          <a:ln w="28575" cap="flat" cmpd="sng">
            <a:solidFill>
              <a:srgbClr val="9999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1" name="Google Shape;331;p2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885504" y="3891441"/>
            <a:ext cx="1232028" cy="2163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332" name="Google Shape;332;p2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068476" y="4183309"/>
            <a:ext cx="1716314" cy="15795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21"/>
          <p:cNvSpPr txBox="1">
            <a:spLocks noGrp="1"/>
          </p:cNvSpPr>
          <p:nvPr>
            <p:ph type="title"/>
          </p:nvPr>
        </p:nvSpPr>
        <p:spPr>
          <a:xfrm>
            <a:off x="838200" y="970384"/>
            <a:ext cx="10515600" cy="1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 Rounded"/>
              <a:buNone/>
            </a:pPr>
            <a:r>
              <a:rPr lang="es-CO" sz="2800" b="1">
                <a:solidFill>
                  <a:schemeClr val="dk1"/>
                </a:solidFill>
                <a:latin typeface="Arial Rounded"/>
                <a:ea typeface="Arial Rounded"/>
                <a:cs typeface="Arial Rounded"/>
                <a:sym typeface="Arial Rounded"/>
              </a:rPr>
              <a:t>Contexto General</a:t>
            </a:r>
            <a:r>
              <a:rPr lang="es-CO" b="1"/>
              <a:t/>
            </a:r>
            <a:br>
              <a:rPr lang="es-CO" b="1"/>
            </a:br>
            <a:endParaRPr/>
          </a:p>
        </p:txBody>
      </p:sp>
      <p:sp>
        <p:nvSpPr>
          <p:cNvPr id="338" name="Google Shape;338;p21"/>
          <p:cNvSpPr txBox="1">
            <a:spLocks noGrp="1"/>
          </p:cNvSpPr>
          <p:nvPr>
            <p:ph type="body" idx="1"/>
          </p:nvPr>
        </p:nvSpPr>
        <p:spPr>
          <a:xfrm>
            <a:off x="813049" y="1421482"/>
            <a:ext cx="10515600" cy="13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s-CO" sz="1800">
                <a:latin typeface="Arial"/>
                <a:ea typeface="Arial"/>
                <a:cs typeface="Arial"/>
                <a:sym typeface="Arial"/>
              </a:rPr>
              <a:t>La Universidad Tecnológica de Pereira (UTP) </a:t>
            </a:r>
            <a:r>
              <a:rPr lang="es-CO" sz="1800" b="1" i="1">
                <a:latin typeface="Arial"/>
                <a:ea typeface="Arial"/>
                <a:cs typeface="Arial"/>
                <a:sym typeface="Arial"/>
              </a:rPr>
              <a:t>se encuentra en un momento clave para consolidar el Plan de Desarrollo Institucional (PDI) 2020-2028</a:t>
            </a:r>
            <a:r>
              <a:rPr lang="es-CO" sz="1800">
                <a:latin typeface="Arial"/>
                <a:ea typeface="Arial"/>
                <a:cs typeface="Arial"/>
                <a:sym typeface="Arial"/>
              </a:rPr>
              <a:t>, integrando las </a:t>
            </a:r>
            <a:r>
              <a:rPr lang="es-CO" sz="1800" b="1" i="1">
                <a:latin typeface="Arial"/>
                <a:ea typeface="Arial"/>
                <a:cs typeface="Arial"/>
                <a:sym typeface="Arial"/>
              </a:rPr>
              <a:t>propuestas del programa de gobierno del rector electo y otros actores relevantes</a:t>
            </a:r>
            <a:r>
              <a:rPr lang="es-CO" sz="1800">
                <a:latin typeface="Arial"/>
                <a:ea typeface="Arial"/>
                <a:cs typeface="Arial"/>
                <a:sym typeface="Arial"/>
              </a:rPr>
              <a:t>. Esta propuesta busca fortalecer el PDI con una visión inclusiva y participativa que contemple:</a:t>
            </a:r>
            <a:endParaRPr/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  <p:grpSp>
        <p:nvGrpSpPr>
          <p:cNvPr id="339" name="Google Shape;339;p21"/>
          <p:cNvGrpSpPr/>
          <p:nvPr/>
        </p:nvGrpSpPr>
        <p:grpSpPr>
          <a:xfrm>
            <a:off x="1954237" y="4074040"/>
            <a:ext cx="8233194" cy="935413"/>
            <a:chOff x="5068625" y="2609688"/>
            <a:chExt cx="8304614" cy="935413"/>
          </a:xfrm>
        </p:grpSpPr>
        <p:sp>
          <p:nvSpPr>
            <p:cNvPr id="340" name="Google Shape;340;p21"/>
            <p:cNvSpPr/>
            <p:nvPr/>
          </p:nvSpPr>
          <p:spPr>
            <a:xfrm>
              <a:off x="5068638" y="2672527"/>
              <a:ext cx="683690" cy="683661"/>
            </a:xfrm>
            <a:custGeom>
              <a:avLst/>
              <a:gdLst/>
              <a:ahLst/>
              <a:cxnLst/>
              <a:rect l="l" t="t" r="r" b="b"/>
              <a:pathLst>
                <a:path w="23945" h="23944" extrusionOk="0">
                  <a:moveTo>
                    <a:pt x="11978" y="0"/>
                  </a:moveTo>
                  <a:cubicBezTo>
                    <a:pt x="5370" y="0"/>
                    <a:pt x="1" y="5370"/>
                    <a:pt x="1" y="11978"/>
                  </a:cubicBezTo>
                  <a:lnTo>
                    <a:pt x="1084" y="11978"/>
                  </a:lnTo>
                  <a:cubicBezTo>
                    <a:pt x="1084" y="5965"/>
                    <a:pt x="5966" y="1084"/>
                    <a:pt x="11978" y="1084"/>
                  </a:cubicBezTo>
                  <a:cubicBezTo>
                    <a:pt x="17979" y="1084"/>
                    <a:pt x="22861" y="5965"/>
                    <a:pt x="22861" y="11978"/>
                  </a:cubicBezTo>
                  <a:cubicBezTo>
                    <a:pt x="22861" y="17979"/>
                    <a:pt x="17979" y="22860"/>
                    <a:pt x="11978" y="22860"/>
                  </a:cubicBezTo>
                  <a:lnTo>
                    <a:pt x="11978" y="23944"/>
                  </a:lnTo>
                  <a:cubicBezTo>
                    <a:pt x="18575" y="23944"/>
                    <a:pt x="23944" y="18574"/>
                    <a:pt x="23944" y="11978"/>
                  </a:cubicBezTo>
                  <a:cubicBezTo>
                    <a:pt x="23944" y="5370"/>
                    <a:pt x="18575" y="0"/>
                    <a:pt x="11978" y="0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1" name="Google Shape;341;p21"/>
            <p:cNvSpPr/>
            <p:nvPr/>
          </p:nvSpPr>
          <p:spPr>
            <a:xfrm>
              <a:off x="5068638" y="2672527"/>
              <a:ext cx="683690" cy="683661"/>
            </a:xfrm>
            <a:custGeom>
              <a:avLst/>
              <a:gdLst/>
              <a:ahLst/>
              <a:cxnLst/>
              <a:rect l="l" t="t" r="r" b="b"/>
              <a:pathLst>
                <a:path w="23945" h="23944" extrusionOk="0">
                  <a:moveTo>
                    <a:pt x="11978" y="0"/>
                  </a:moveTo>
                  <a:lnTo>
                    <a:pt x="11978" y="1084"/>
                  </a:lnTo>
                  <a:cubicBezTo>
                    <a:pt x="17979" y="1084"/>
                    <a:pt x="22861" y="5965"/>
                    <a:pt x="22861" y="11978"/>
                  </a:cubicBezTo>
                  <a:cubicBezTo>
                    <a:pt x="22861" y="17979"/>
                    <a:pt x="17979" y="22860"/>
                    <a:pt x="11978" y="22860"/>
                  </a:cubicBezTo>
                  <a:cubicBezTo>
                    <a:pt x="5966" y="22860"/>
                    <a:pt x="1084" y="17979"/>
                    <a:pt x="1084" y="11978"/>
                  </a:cubicBezTo>
                  <a:lnTo>
                    <a:pt x="1" y="11978"/>
                  </a:lnTo>
                  <a:cubicBezTo>
                    <a:pt x="1" y="18574"/>
                    <a:pt x="5370" y="23944"/>
                    <a:pt x="11978" y="23944"/>
                  </a:cubicBezTo>
                  <a:cubicBezTo>
                    <a:pt x="18575" y="23944"/>
                    <a:pt x="23944" y="18574"/>
                    <a:pt x="23944" y="11978"/>
                  </a:cubicBezTo>
                  <a:cubicBezTo>
                    <a:pt x="23944" y="5370"/>
                    <a:pt x="18575" y="0"/>
                    <a:pt x="11978" y="0"/>
                  </a:cubicBezTo>
                  <a:close/>
                </a:path>
              </a:pathLst>
            </a:custGeom>
            <a:solidFill>
              <a:srgbClr val="5EB2FC"/>
            </a:solidFill>
            <a:ln w="1905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2" name="Google Shape;342;p21"/>
            <p:cNvSpPr/>
            <p:nvPr/>
          </p:nvSpPr>
          <p:spPr>
            <a:xfrm>
              <a:off x="5741775" y="2974913"/>
              <a:ext cx="309000" cy="80400"/>
            </a:xfrm>
            <a:custGeom>
              <a:avLst/>
              <a:gdLst/>
              <a:ahLst/>
              <a:cxnLst/>
              <a:rect l="l" t="t" r="r" b="b"/>
              <a:pathLst>
                <a:path w="12360" h="3216" extrusionOk="0">
                  <a:moveTo>
                    <a:pt x="10752" y="560"/>
                  </a:moveTo>
                  <a:cubicBezTo>
                    <a:pt x="11312" y="560"/>
                    <a:pt x="11776" y="1013"/>
                    <a:pt x="11776" y="1584"/>
                  </a:cubicBezTo>
                  <a:cubicBezTo>
                    <a:pt x="11776" y="2144"/>
                    <a:pt x="11312" y="2596"/>
                    <a:pt x="10752" y="2596"/>
                  </a:cubicBezTo>
                  <a:cubicBezTo>
                    <a:pt x="10181" y="2596"/>
                    <a:pt x="9728" y="2144"/>
                    <a:pt x="9728" y="1584"/>
                  </a:cubicBezTo>
                  <a:cubicBezTo>
                    <a:pt x="9728" y="1013"/>
                    <a:pt x="10181" y="560"/>
                    <a:pt x="10752" y="560"/>
                  </a:cubicBezTo>
                  <a:close/>
                  <a:moveTo>
                    <a:pt x="10752" y="1"/>
                  </a:moveTo>
                  <a:cubicBezTo>
                    <a:pt x="10074" y="1"/>
                    <a:pt x="9490" y="441"/>
                    <a:pt x="9252" y="1036"/>
                  </a:cubicBezTo>
                  <a:lnTo>
                    <a:pt x="1" y="1036"/>
                  </a:lnTo>
                  <a:lnTo>
                    <a:pt x="1" y="2072"/>
                  </a:lnTo>
                  <a:lnTo>
                    <a:pt x="9204" y="2072"/>
                  </a:lnTo>
                  <a:cubicBezTo>
                    <a:pt x="9407" y="2668"/>
                    <a:pt x="10014" y="3215"/>
                    <a:pt x="10752" y="3215"/>
                  </a:cubicBezTo>
                  <a:cubicBezTo>
                    <a:pt x="11633" y="3215"/>
                    <a:pt x="12360" y="2489"/>
                    <a:pt x="12360" y="1608"/>
                  </a:cubicBezTo>
                  <a:cubicBezTo>
                    <a:pt x="12360" y="715"/>
                    <a:pt x="11633" y="1"/>
                    <a:pt x="10752" y="1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3" name="Google Shape;343;p21"/>
            <p:cNvSpPr/>
            <p:nvPr/>
          </p:nvSpPr>
          <p:spPr>
            <a:xfrm>
              <a:off x="6181523" y="2731137"/>
              <a:ext cx="7191716" cy="813964"/>
            </a:xfrm>
            <a:custGeom>
              <a:avLst/>
              <a:gdLst/>
              <a:ahLst/>
              <a:cxnLst/>
              <a:rect l="l" t="t" r="r" b="b"/>
              <a:pathLst>
                <a:path w="54817" h="24254" extrusionOk="0">
                  <a:moveTo>
                    <a:pt x="1060" y="0"/>
                  </a:moveTo>
                  <a:cubicBezTo>
                    <a:pt x="477" y="0"/>
                    <a:pt x="1" y="477"/>
                    <a:pt x="1" y="1060"/>
                  </a:cubicBezTo>
                  <a:lnTo>
                    <a:pt x="1" y="23194"/>
                  </a:lnTo>
                  <a:cubicBezTo>
                    <a:pt x="1" y="23777"/>
                    <a:pt x="477" y="24253"/>
                    <a:pt x="1060" y="24253"/>
                  </a:cubicBezTo>
                  <a:lnTo>
                    <a:pt x="53757" y="24253"/>
                  </a:lnTo>
                  <a:cubicBezTo>
                    <a:pt x="54341" y="24253"/>
                    <a:pt x="54817" y="23777"/>
                    <a:pt x="54817" y="23194"/>
                  </a:cubicBezTo>
                  <a:lnTo>
                    <a:pt x="54817" y="1060"/>
                  </a:lnTo>
                  <a:cubicBezTo>
                    <a:pt x="54817" y="477"/>
                    <a:pt x="54341" y="0"/>
                    <a:pt x="53757" y="0"/>
                  </a:cubicBez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just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CO" sz="18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Propuestas de los representantes de los distintos estamentos (Docentes, estudiantes, egresados y administrativos) (Oportunidad)</a:t>
              </a:r>
              <a:endParaRPr/>
            </a:p>
          </p:txBody>
        </p:sp>
        <p:sp>
          <p:nvSpPr>
            <p:cNvPr id="344" name="Google Shape;344;p21"/>
            <p:cNvSpPr/>
            <p:nvPr/>
          </p:nvSpPr>
          <p:spPr>
            <a:xfrm>
              <a:off x="7420675" y="2609688"/>
              <a:ext cx="250350" cy="250350"/>
            </a:xfrm>
            <a:custGeom>
              <a:avLst/>
              <a:gdLst/>
              <a:ahLst/>
              <a:cxnLst/>
              <a:rect l="l" t="t" r="r" b="b"/>
              <a:pathLst>
                <a:path w="10014" h="10014" extrusionOk="0">
                  <a:moveTo>
                    <a:pt x="5013" y="1"/>
                  </a:moveTo>
                  <a:cubicBezTo>
                    <a:pt x="2251" y="1"/>
                    <a:pt x="0" y="2239"/>
                    <a:pt x="0" y="5001"/>
                  </a:cubicBezTo>
                  <a:cubicBezTo>
                    <a:pt x="0" y="7763"/>
                    <a:pt x="2251" y="10014"/>
                    <a:pt x="5013" y="10014"/>
                  </a:cubicBezTo>
                  <a:cubicBezTo>
                    <a:pt x="7775" y="10014"/>
                    <a:pt x="10013" y="7763"/>
                    <a:pt x="10013" y="5001"/>
                  </a:cubicBezTo>
                  <a:cubicBezTo>
                    <a:pt x="10013" y="2239"/>
                    <a:pt x="7775" y="1"/>
                    <a:pt x="5013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5" name="Google Shape;345;p21"/>
            <p:cNvSpPr/>
            <p:nvPr/>
          </p:nvSpPr>
          <p:spPr>
            <a:xfrm>
              <a:off x="7464725" y="2653438"/>
              <a:ext cx="162550" cy="162550"/>
            </a:xfrm>
            <a:custGeom>
              <a:avLst/>
              <a:gdLst/>
              <a:ahLst/>
              <a:cxnLst/>
              <a:rect l="l" t="t" r="r" b="b"/>
              <a:pathLst>
                <a:path w="6502" h="6502" extrusionOk="0">
                  <a:moveTo>
                    <a:pt x="4894" y="1"/>
                  </a:moveTo>
                  <a:cubicBezTo>
                    <a:pt x="4501" y="13"/>
                    <a:pt x="4120" y="167"/>
                    <a:pt x="3822" y="465"/>
                  </a:cubicBezTo>
                  <a:cubicBezTo>
                    <a:pt x="3394" y="894"/>
                    <a:pt x="3263" y="1513"/>
                    <a:pt x="3441" y="2061"/>
                  </a:cubicBezTo>
                  <a:cubicBezTo>
                    <a:pt x="3465" y="2132"/>
                    <a:pt x="3453" y="2203"/>
                    <a:pt x="3406" y="2263"/>
                  </a:cubicBezTo>
                  <a:lnTo>
                    <a:pt x="2251" y="3418"/>
                  </a:lnTo>
                  <a:cubicBezTo>
                    <a:pt x="2219" y="3450"/>
                    <a:pt x="2171" y="3466"/>
                    <a:pt x="2122" y="3466"/>
                  </a:cubicBezTo>
                  <a:cubicBezTo>
                    <a:pt x="2097" y="3466"/>
                    <a:pt x="2072" y="3462"/>
                    <a:pt x="2048" y="3454"/>
                  </a:cubicBezTo>
                  <a:cubicBezTo>
                    <a:pt x="1891" y="3404"/>
                    <a:pt x="1726" y="3378"/>
                    <a:pt x="1561" y="3378"/>
                  </a:cubicBezTo>
                  <a:cubicBezTo>
                    <a:pt x="1176" y="3378"/>
                    <a:pt x="788" y="3516"/>
                    <a:pt x="489" y="3799"/>
                  </a:cubicBezTo>
                  <a:cubicBezTo>
                    <a:pt x="167" y="4097"/>
                    <a:pt x="12" y="4501"/>
                    <a:pt x="0" y="4894"/>
                  </a:cubicBezTo>
                  <a:cubicBezTo>
                    <a:pt x="0" y="5015"/>
                    <a:pt x="93" y="5098"/>
                    <a:pt x="190" y="5098"/>
                  </a:cubicBezTo>
                  <a:cubicBezTo>
                    <a:pt x="236" y="5098"/>
                    <a:pt x="283" y="5079"/>
                    <a:pt x="322" y="5037"/>
                  </a:cubicBezTo>
                  <a:lnTo>
                    <a:pt x="905" y="4466"/>
                  </a:lnTo>
                  <a:cubicBezTo>
                    <a:pt x="941" y="4424"/>
                    <a:pt x="989" y="4403"/>
                    <a:pt x="1036" y="4403"/>
                  </a:cubicBezTo>
                  <a:cubicBezTo>
                    <a:pt x="1084" y="4403"/>
                    <a:pt x="1131" y="4424"/>
                    <a:pt x="1167" y="4466"/>
                  </a:cubicBezTo>
                  <a:lnTo>
                    <a:pt x="2036" y="5323"/>
                  </a:lnTo>
                  <a:cubicBezTo>
                    <a:pt x="2120" y="5406"/>
                    <a:pt x="2120" y="5525"/>
                    <a:pt x="2036" y="5597"/>
                  </a:cubicBezTo>
                  <a:lnTo>
                    <a:pt x="1453" y="6180"/>
                  </a:lnTo>
                  <a:cubicBezTo>
                    <a:pt x="1334" y="6299"/>
                    <a:pt x="1429" y="6502"/>
                    <a:pt x="1596" y="6502"/>
                  </a:cubicBezTo>
                  <a:cubicBezTo>
                    <a:pt x="1989" y="6490"/>
                    <a:pt x="2370" y="6335"/>
                    <a:pt x="2667" y="6049"/>
                  </a:cubicBezTo>
                  <a:cubicBezTo>
                    <a:pt x="3096" y="5609"/>
                    <a:pt x="3227" y="4990"/>
                    <a:pt x="3048" y="4442"/>
                  </a:cubicBezTo>
                  <a:cubicBezTo>
                    <a:pt x="3025" y="4370"/>
                    <a:pt x="3036" y="4299"/>
                    <a:pt x="3096" y="4239"/>
                  </a:cubicBezTo>
                  <a:lnTo>
                    <a:pt x="4239" y="3096"/>
                  </a:lnTo>
                  <a:cubicBezTo>
                    <a:pt x="4280" y="3056"/>
                    <a:pt x="4326" y="3037"/>
                    <a:pt x="4374" y="3037"/>
                  </a:cubicBezTo>
                  <a:cubicBezTo>
                    <a:pt x="4396" y="3037"/>
                    <a:pt x="4419" y="3041"/>
                    <a:pt x="4441" y="3049"/>
                  </a:cubicBezTo>
                  <a:cubicBezTo>
                    <a:pt x="4602" y="3099"/>
                    <a:pt x="4770" y="3124"/>
                    <a:pt x="4937" y="3124"/>
                  </a:cubicBezTo>
                  <a:cubicBezTo>
                    <a:pt x="5325" y="3124"/>
                    <a:pt x="5710" y="2987"/>
                    <a:pt x="6001" y="2704"/>
                  </a:cubicBezTo>
                  <a:cubicBezTo>
                    <a:pt x="6323" y="2406"/>
                    <a:pt x="6489" y="2013"/>
                    <a:pt x="6501" y="1608"/>
                  </a:cubicBezTo>
                  <a:cubicBezTo>
                    <a:pt x="6501" y="1487"/>
                    <a:pt x="6408" y="1410"/>
                    <a:pt x="6307" y="1410"/>
                  </a:cubicBezTo>
                  <a:cubicBezTo>
                    <a:pt x="6259" y="1410"/>
                    <a:pt x="6210" y="1427"/>
                    <a:pt x="6168" y="1465"/>
                  </a:cubicBezTo>
                  <a:lnTo>
                    <a:pt x="5644" y="1989"/>
                  </a:lnTo>
                  <a:cubicBezTo>
                    <a:pt x="5569" y="2064"/>
                    <a:pt x="5497" y="2096"/>
                    <a:pt x="5437" y="2096"/>
                  </a:cubicBezTo>
                  <a:cubicBezTo>
                    <a:pt x="5392" y="2096"/>
                    <a:pt x="5353" y="2079"/>
                    <a:pt x="5322" y="2049"/>
                  </a:cubicBezTo>
                  <a:lnTo>
                    <a:pt x="4453" y="1180"/>
                  </a:lnTo>
                  <a:cubicBezTo>
                    <a:pt x="4382" y="1108"/>
                    <a:pt x="4382" y="989"/>
                    <a:pt x="4453" y="906"/>
                  </a:cubicBezTo>
                  <a:lnTo>
                    <a:pt x="5037" y="334"/>
                  </a:lnTo>
                  <a:cubicBezTo>
                    <a:pt x="5156" y="203"/>
                    <a:pt x="5061" y="1"/>
                    <a:pt x="489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6" name="Google Shape;346;p21"/>
            <p:cNvSpPr txBox="1"/>
            <p:nvPr/>
          </p:nvSpPr>
          <p:spPr>
            <a:xfrm>
              <a:off x="5068625" y="2868688"/>
              <a:ext cx="683700" cy="29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434343"/>
                </a:buClr>
                <a:buSzPts val="1800"/>
                <a:buFont typeface="Fira Sans Extra Condensed Medium"/>
                <a:buNone/>
              </a:pPr>
              <a:r>
                <a:rPr lang="es-CO" sz="1800" b="1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2</a:t>
              </a:r>
              <a:endParaRPr sz="1800" b="1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347" name="Google Shape;347;p21"/>
            <p:cNvSpPr/>
            <p:nvPr/>
          </p:nvSpPr>
          <p:spPr>
            <a:xfrm rot="5400000">
              <a:off x="5338415" y="3341359"/>
              <a:ext cx="144104" cy="136377"/>
            </a:xfrm>
            <a:custGeom>
              <a:avLst/>
              <a:gdLst/>
              <a:ahLst/>
              <a:cxnLst/>
              <a:rect l="l" t="t" r="r" b="b"/>
              <a:pathLst>
                <a:path w="5763" h="5454" extrusionOk="0">
                  <a:moveTo>
                    <a:pt x="2959" y="0"/>
                  </a:moveTo>
                  <a:cubicBezTo>
                    <a:pt x="2771" y="0"/>
                    <a:pt x="2584" y="71"/>
                    <a:pt x="2441" y="214"/>
                  </a:cubicBezTo>
                  <a:cubicBezTo>
                    <a:pt x="2167" y="500"/>
                    <a:pt x="2167" y="964"/>
                    <a:pt x="2441" y="1250"/>
                  </a:cubicBezTo>
                  <a:lnTo>
                    <a:pt x="3203" y="2000"/>
                  </a:lnTo>
                  <a:lnTo>
                    <a:pt x="726" y="2000"/>
                  </a:lnTo>
                  <a:cubicBezTo>
                    <a:pt x="322" y="2000"/>
                    <a:pt x="0" y="2322"/>
                    <a:pt x="0" y="2727"/>
                  </a:cubicBezTo>
                  <a:cubicBezTo>
                    <a:pt x="0" y="3131"/>
                    <a:pt x="322" y="3453"/>
                    <a:pt x="726" y="3453"/>
                  </a:cubicBezTo>
                  <a:lnTo>
                    <a:pt x="3203" y="3453"/>
                  </a:lnTo>
                  <a:lnTo>
                    <a:pt x="2441" y="4215"/>
                  </a:lnTo>
                  <a:cubicBezTo>
                    <a:pt x="2167" y="4501"/>
                    <a:pt x="2167" y="4953"/>
                    <a:pt x="2441" y="5239"/>
                  </a:cubicBezTo>
                  <a:cubicBezTo>
                    <a:pt x="2584" y="5382"/>
                    <a:pt x="2774" y="5453"/>
                    <a:pt x="2965" y="5453"/>
                  </a:cubicBezTo>
                  <a:cubicBezTo>
                    <a:pt x="3143" y="5453"/>
                    <a:pt x="3334" y="5382"/>
                    <a:pt x="3477" y="5239"/>
                  </a:cubicBezTo>
                  <a:lnTo>
                    <a:pt x="5477" y="3239"/>
                  </a:lnTo>
                  <a:cubicBezTo>
                    <a:pt x="5763" y="2953"/>
                    <a:pt x="5763" y="2500"/>
                    <a:pt x="5477" y="2215"/>
                  </a:cubicBezTo>
                  <a:lnTo>
                    <a:pt x="3477" y="214"/>
                  </a:lnTo>
                  <a:cubicBezTo>
                    <a:pt x="3334" y="71"/>
                    <a:pt x="3146" y="0"/>
                    <a:pt x="295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48" name="Google Shape;348;p21"/>
          <p:cNvGrpSpPr/>
          <p:nvPr/>
        </p:nvGrpSpPr>
        <p:grpSpPr>
          <a:xfrm>
            <a:off x="1647129" y="2960497"/>
            <a:ext cx="7421151" cy="890236"/>
            <a:chOff x="4086475" y="976763"/>
            <a:chExt cx="7631004" cy="890236"/>
          </a:xfrm>
        </p:grpSpPr>
        <p:sp>
          <p:nvSpPr>
            <p:cNvPr id="349" name="Google Shape;349;p21"/>
            <p:cNvSpPr/>
            <p:nvPr/>
          </p:nvSpPr>
          <p:spPr>
            <a:xfrm>
              <a:off x="4758125" y="1392288"/>
              <a:ext cx="237275" cy="14600"/>
            </a:xfrm>
            <a:custGeom>
              <a:avLst/>
              <a:gdLst/>
              <a:ahLst/>
              <a:cxnLst/>
              <a:rect l="l" t="t" r="r" b="b"/>
              <a:pathLst>
                <a:path w="9491" h="584" extrusionOk="0">
                  <a:moveTo>
                    <a:pt x="1" y="0"/>
                  </a:moveTo>
                  <a:lnTo>
                    <a:pt x="1" y="584"/>
                  </a:lnTo>
                  <a:lnTo>
                    <a:pt x="9490" y="584"/>
                  </a:lnTo>
                  <a:lnTo>
                    <a:pt x="9490" y="0"/>
                  </a:lnTo>
                  <a:close/>
                </a:path>
              </a:pathLst>
            </a:custGeom>
            <a:solidFill>
              <a:srgbClr val="FCDF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0" name="Google Shape;350;p21"/>
            <p:cNvSpPr/>
            <p:nvPr/>
          </p:nvSpPr>
          <p:spPr>
            <a:xfrm>
              <a:off x="4757825" y="1361013"/>
              <a:ext cx="310800" cy="80400"/>
            </a:xfrm>
            <a:custGeom>
              <a:avLst/>
              <a:gdLst/>
              <a:ahLst/>
              <a:cxnLst/>
              <a:rect l="l" t="t" r="r" b="b"/>
              <a:pathLst>
                <a:path w="12432" h="3216" extrusionOk="0">
                  <a:moveTo>
                    <a:pt x="10824" y="596"/>
                  </a:moveTo>
                  <a:cubicBezTo>
                    <a:pt x="11383" y="596"/>
                    <a:pt x="11848" y="1049"/>
                    <a:pt x="11848" y="1620"/>
                  </a:cubicBezTo>
                  <a:cubicBezTo>
                    <a:pt x="11848" y="2180"/>
                    <a:pt x="11383" y="2632"/>
                    <a:pt x="10824" y="2632"/>
                  </a:cubicBezTo>
                  <a:cubicBezTo>
                    <a:pt x="10252" y="2632"/>
                    <a:pt x="9800" y="2180"/>
                    <a:pt x="9800" y="1620"/>
                  </a:cubicBezTo>
                  <a:cubicBezTo>
                    <a:pt x="9800" y="1049"/>
                    <a:pt x="10252" y="596"/>
                    <a:pt x="10824" y="596"/>
                  </a:cubicBezTo>
                  <a:close/>
                  <a:moveTo>
                    <a:pt x="10824" y="1"/>
                  </a:moveTo>
                  <a:cubicBezTo>
                    <a:pt x="10145" y="1"/>
                    <a:pt x="9562" y="406"/>
                    <a:pt x="9335" y="1001"/>
                  </a:cubicBezTo>
                  <a:lnTo>
                    <a:pt x="1" y="1001"/>
                  </a:lnTo>
                  <a:lnTo>
                    <a:pt x="1" y="2037"/>
                  </a:lnTo>
                  <a:lnTo>
                    <a:pt x="9276" y="2037"/>
                  </a:lnTo>
                  <a:cubicBezTo>
                    <a:pt x="9478" y="2787"/>
                    <a:pt x="10086" y="3216"/>
                    <a:pt x="10824" y="3216"/>
                  </a:cubicBezTo>
                  <a:cubicBezTo>
                    <a:pt x="11705" y="3216"/>
                    <a:pt x="12431" y="2489"/>
                    <a:pt x="12431" y="1608"/>
                  </a:cubicBezTo>
                  <a:cubicBezTo>
                    <a:pt x="12431" y="715"/>
                    <a:pt x="11705" y="1"/>
                    <a:pt x="10824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1" name="Google Shape;351;p21"/>
            <p:cNvSpPr/>
            <p:nvPr/>
          </p:nvSpPr>
          <p:spPr>
            <a:xfrm>
              <a:off x="5200149" y="1098188"/>
              <a:ext cx="6517330" cy="690633"/>
            </a:xfrm>
            <a:custGeom>
              <a:avLst/>
              <a:gdLst/>
              <a:ahLst/>
              <a:cxnLst/>
              <a:rect l="l" t="t" r="r" b="b"/>
              <a:pathLst>
                <a:path w="54817" h="24254" extrusionOk="0">
                  <a:moveTo>
                    <a:pt x="1060" y="1"/>
                  </a:moveTo>
                  <a:cubicBezTo>
                    <a:pt x="477" y="1"/>
                    <a:pt x="1" y="477"/>
                    <a:pt x="1" y="1060"/>
                  </a:cubicBezTo>
                  <a:lnTo>
                    <a:pt x="1" y="23194"/>
                  </a:lnTo>
                  <a:cubicBezTo>
                    <a:pt x="1" y="23778"/>
                    <a:pt x="477" y="24254"/>
                    <a:pt x="1060" y="24254"/>
                  </a:cubicBezTo>
                  <a:lnTo>
                    <a:pt x="53757" y="24254"/>
                  </a:lnTo>
                  <a:cubicBezTo>
                    <a:pt x="54341" y="24254"/>
                    <a:pt x="54817" y="23778"/>
                    <a:pt x="54817" y="23194"/>
                  </a:cubicBezTo>
                  <a:lnTo>
                    <a:pt x="54817" y="1060"/>
                  </a:lnTo>
                  <a:cubicBezTo>
                    <a:pt x="54817" y="477"/>
                    <a:pt x="54341" y="1"/>
                    <a:pt x="53757" y="1"/>
                  </a:cubicBez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just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CO" sz="18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Alineación con el programa de gobierno del rector electo. (Obligatorio)</a:t>
              </a:r>
              <a:endParaRPr/>
            </a:p>
          </p:txBody>
        </p:sp>
        <p:sp>
          <p:nvSpPr>
            <p:cNvPr id="352" name="Google Shape;352;p21"/>
            <p:cNvSpPr/>
            <p:nvPr/>
          </p:nvSpPr>
          <p:spPr>
            <a:xfrm>
              <a:off x="6439300" y="976763"/>
              <a:ext cx="250350" cy="250350"/>
            </a:xfrm>
            <a:custGeom>
              <a:avLst/>
              <a:gdLst/>
              <a:ahLst/>
              <a:cxnLst/>
              <a:rect l="l" t="t" r="r" b="b"/>
              <a:pathLst>
                <a:path w="10014" h="10014" extrusionOk="0">
                  <a:moveTo>
                    <a:pt x="5013" y="0"/>
                  </a:moveTo>
                  <a:cubicBezTo>
                    <a:pt x="2239" y="0"/>
                    <a:pt x="0" y="2238"/>
                    <a:pt x="0" y="5001"/>
                  </a:cubicBezTo>
                  <a:cubicBezTo>
                    <a:pt x="0" y="7775"/>
                    <a:pt x="2239" y="10013"/>
                    <a:pt x="5013" y="10013"/>
                  </a:cubicBezTo>
                  <a:cubicBezTo>
                    <a:pt x="7775" y="10013"/>
                    <a:pt x="10014" y="7775"/>
                    <a:pt x="10014" y="5001"/>
                  </a:cubicBezTo>
                  <a:cubicBezTo>
                    <a:pt x="10014" y="2238"/>
                    <a:pt x="7775" y="0"/>
                    <a:pt x="5013" y="0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3" name="Google Shape;353;p21"/>
            <p:cNvSpPr/>
            <p:nvPr/>
          </p:nvSpPr>
          <p:spPr>
            <a:xfrm>
              <a:off x="6496150" y="1052963"/>
              <a:ext cx="117300" cy="113800"/>
            </a:xfrm>
            <a:custGeom>
              <a:avLst/>
              <a:gdLst/>
              <a:ahLst/>
              <a:cxnLst/>
              <a:rect l="l" t="t" r="r" b="b"/>
              <a:pathLst>
                <a:path w="4692" h="4552" extrusionOk="0">
                  <a:moveTo>
                    <a:pt x="2417" y="0"/>
                  </a:moveTo>
                  <a:cubicBezTo>
                    <a:pt x="1072" y="0"/>
                    <a:pt x="0" y="1167"/>
                    <a:pt x="155" y="2536"/>
                  </a:cubicBezTo>
                  <a:cubicBezTo>
                    <a:pt x="274" y="3572"/>
                    <a:pt x="1120" y="4417"/>
                    <a:pt x="2155" y="4536"/>
                  </a:cubicBezTo>
                  <a:cubicBezTo>
                    <a:pt x="2244" y="4546"/>
                    <a:pt x="2332" y="4551"/>
                    <a:pt x="2419" y="4551"/>
                  </a:cubicBezTo>
                  <a:cubicBezTo>
                    <a:pt x="3671" y="4551"/>
                    <a:pt x="4692" y="3532"/>
                    <a:pt x="4692" y="2274"/>
                  </a:cubicBezTo>
                  <a:lnTo>
                    <a:pt x="2417" y="2274"/>
                  </a:lnTo>
                  <a:lnTo>
                    <a:pt x="24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4" name="Google Shape;354;p21"/>
            <p:cNvSpPr/>
            <p:nvPr/>
          </p:nvSpPr>
          <p:spPr>
            <a:xfrm>
              <a:off x="6572350" y="1037163"/>
              <a:ext cx="56875" cy="56900"/>
            </a:xfrm>
            <a:custGeom>
              <a:avLst/>
              <a:gdLst/>
              <a:ahLst/>
              <a:cxnLst/>
              <a:rect l="l" t="t" r="r" b="b"/>
              <a:pathLst>
                <a:path w="2275" h="2276" extrusionOk="0">
                  <a:moveTo>
                    <a:pt x="0" y="1"/>
                  </a:moveTo>
                  <a:lnTo>
                    <a:pt x="0" y="2275"/>
                  </a:lnTo>
                  <a:lnTo>
                    <a:pt x="2275" y="2275"/>
                  </a:lnTo>
                  <a:cubicBezTo>
                    <a:pt x="2275" y="1013"/>
                    <a:pt x="1263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5" name="Google Shape;355;p21"/>
            <p:cNvSpPr/>
            <p:nvPr/>
          </p:nvSpPr>
          <p:spPr>
            <a:xfrm>
              <a:off x="4086475" y="1059513"/>
              <a:ext cx="683721" cy="683721"/>
            </a:xfrm>
            <a:custGeom>
              <a:avLst/>
              <a:gdLst/>
              <a:ahLst/>
              <a:cxnLst/>
              <a:rect l="l" t="t" r="r" b="b"/>
              <a:pathLst>
                <a:path w="23944" h="23944" extrusionOk="0">
                  <a:moveTo>
                    <a:pt x="11978" y="1"/>
                  </a:moveTo>
                  <a:cubicBezTo>
                    <a:pt x="5370" y="1"/>
                    <a:pt x="0" y="5370"/>
                    <a:pt x="0" y="11978"/>
                  </a:cubicBezTo>
                  <a:cubicBezTo>
                    <a:pt x="0" y="18574"/>
                    <a:pt x="5370" y="23944"/>
                    <a:pt x="11978" y="23944"/>
                  </a:cubicBezTo>
                  <a:cubicBezTo>
                    <a:pt x="18574" y="23944"/>
                    <a:pt x="23944" y="18574"/>
                    <a:pt x="23944" y="11978"/>
                  </a:cubicBezTo>
                  <a:lnTo>
                    <a:pt x="22860" y="11978"/>
                  </a:lnTo>
                  <a:cubicBezTo>
                    <a:pt x="22860" y="17979"/>
                    <a:pt x="17979" y="22861"/>
                    <a:pt x="11978" y="22861"/>
                  </a:cubicBezTo>
                  <a:cubicBezTo>
                    <a:pt x="5977" y="22861"/>
                    <a:pt x="1084" y="17979"/>
                    <a:pt x="1084" y="11978"/>
                  </a:cubicBezTo>
                  <a:cubicBezTo>
                    <a:pt x="1084" y="5966"/>
                    <a:pt x="5977" y="1084"/>
                    <a:pt x="11978" y="1084"/>
                  </a:cubicBezTo>
                  <a:lnTo>
                    <a:pt x="11978" y="1"/>
                  </a:ln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6" name="Google Shape;356;p21"/>
            <p:cNvSpPr/>
            <p:nvPr/>
          </p:nvSpPr>
          <p:spPr>
            <a:xfrm>
              <a:off x="4428468" y="1059513"/>
              <a:ext cx="341718" cy="342060"/>
            </a:xfrm>
            <a:custGeom>
              <a:avLst/>
              <a:gdLst/>
              <a:ahLst/>
              <a:cxnLst/>
              <a:rect l="l" t="t" r="r" b="b"/>
              <a:pathLst>
                <a:path w="11967" h="11979" extrusionOk="0">
                  <a:moveTo>
                    <a:pt x="1" y="1"/>
                  </a:moveTo>
                  <a:lnTo>
                    <a:pt x="1" y="1084"/>
                  </a:lnTo>
                  <a:cubicBezTo>
                    <a:pt x="6002" y="1084"/>
                    <a:pt x="10883" y="5966"/>
                    <a:pt x="10883" y="11978"/>
                  </a:cubicBezTo>
                  <a:lnTo>
                    <a:pt x="11967" y="11978"/>
                  </a:lnTo>
                  <a:cubicBezTo>
                    <a:pt x="11967" y="5370"/>
                    <a:pt x="6597" y="1"/>
                    <a:pt x="1" y="1"/>
                  </a:cubicBezTo>
                  <a:close/>
                </a:path>
              </a:pathLst>
            </a:custGeom>
            <a:solidFill>
              <a:srgbClr val="FCBD24"/>
            </a:solidFill>
            <a:ln w="1905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7" name="Google Shape;357;p21"/>
            <p:cNvSpPr txBox="1"/>
            <p:nvPr/>
          </p:nvSpPr>
          <p:spPr>
            <a:xfrm>
              <a:off x="4086488" y="1251650"/>
              <a:ext cx="683700" cy="29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434343"/>
                </a:buClr>
                <a:buSzPts val="1800"/>
                <a:buFont typeface="Fira Sans Extra Condensed Medium"/>
                <a:buNone/>
              </a:pPr>
              <a:r>
                <a:rPr lang="es-CO" sz="1800" b="1">
                  <a:solidFill>
                    <a:srgbClr val="434343"/>
                  </a:solidFill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1</a:t>
              </a:r>
              <a:endParaRPr sz="1800" b="1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sp>
          <p:nvSpPr>
            <p:cNvPr id="358" name="Google Shape;358;p21"/>
            <p:cNvSpPr/>
            <p:nvPr/>
          </p:nvSpPr>
          <p:spPr>
            <a:xfrm rot="5400000">
              <a:off x="4356290" y="1726759"/>
              <a:ext cx="144104" cy="136377"/>
            </a:xfrm>
            <a:custGeom>
              <a:avLst/>
              <a:gdLst/>
              <a:ahLst/>
              <a:cxnLst/>
              <a:rect l="l" t="t" r="r" b="b"/>
              <a:pathLst>
                <a:path w="5763" h="5454" extrusionOk="0">
                  <a:moveTo>
                    <a:pt x="2959" y="0"/>
                  </a:moveTo>
                  <a:cubicBezTo>
                    <a:pt x="2771" y="0"/>
                    <a:pt x="2584" y="71"/>
                    <a:pt x="2441" y="214"/>
                  </a:cubicBezTo>
                  <a:cubicBezTo>
                    <a:pt x="2167" y="500"/>
                    <a:pt x="2167" y="964"/>
                    <a:pt x="2441" y="1250"/>
                  </a:cubicBezTo>
                  <a:lnTo>
                    <a:pt x="3203" y="2000"/>
                  </a:lnTo>
                  <a:lnTo>
                    <a:pt x="726" y="2000"/>
                  </a:lnTo>
                  <a:cubicBezTo>
                    <a:pt x="322" y="2000"/>
                    <a:pt x="0" y="2322"/>
                    <a:pt x="0" y="2727"/>
                  </a:cubicBezTo>
                  <a:cubicBezTo>
                    <a:pt x="0" y="3131"/>
                    <a:pt x="322" y="3453"/>
                    <a:pt x="726" y="3453"/>
                  </a:cubicBezTo>
                  <a:lnTo>
                    <a:pt x="3203" y="3453"/>
                  </a:lnTo>
                  <a:lnTo>
                    <a:pt x="2441" y="4215"/>
                  </a:lnTo>
                  <a:cubicBezTo>
                    <a:pt x="2167" y="4501"/>
                    <a:pt x="2167" y="4953"/>
                    <a:pt x="2441" y="5239"/>
                  </a:cubicBezTo>
                  <a:cubicBezTo>
                    <a:pt x="2584" y="5382"/>
                    <a:pt x="2774" y="5453"/>
                    <a:pt x="2965" y="5453"/>
                  </a:cubicBezTo>
                  <a:cubicBezTo>
                    <a:pt x="3143" y="5453"/>
                    <a:pt x="3334" y="5382"/>
                    <a:pt x="3477" y="5239"/>
                  </a:cubicBezTo>
                  <a:lnTo>
                    <a:pt x="5477" y="3239"/>
                  </a:lnTo>
                  <a:cubicBezTo>
                    <a:pt x="5763" y="2953"/>
                    <a:pt x="5763" y="2500"/>
                    <a:pt x="5477" y="2215"/>
                  </a:cubicBezTo>
                  <a:lnTo>
                    <a:pt x="3477" y="214"/>
                  </a:lnTo>
                  <a:cubicBezTo>
                    <a:pt x="3334" y="71"/>
                    <a:pt x="3146" y="0"/>
                    <a:pt x="295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22"/>
          <p:cNvSpPr txBox="1">
            <a:spLocks noGrp="1"/>
          </p:cNvSpPr>
          <p:nvPr>
            <p:ph type="title"/>
          </p:nvPr>
        </p:nvSpPr>
        <p:spPr>
          <a:xfrm>
            <a:off x="3516086" y="186612"/>
            <a:ext cx="10515600" cy="72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3800"/>
              <a:buFont typeface="Calibri"/>
              <a:buNone/>
            </a:pPr>
            <a:r>
              <a:rPr lang="es-CO"/>
              <a:t>Cronograma de actividades</a:t>
            </a:r>
            <a:endParaRPr/>
          </a:p>
        </p:txBody>
      </p:sp>
      <p:grpSp>
        <p:nvGrpSpPr>
          <p:cNvPr id="364" name="Google Shape;364;p22"/>
          <p:cNvGrpSpPr/>
          <p:nvPr/>
        </p:nvGrpSpPr>
        <p:grpSpPr>
          <a:xfrm>
            <a:off x="28068" y="1007820"/>
            <a:ext cx="12034196" cy="3991227"/>
            <a:chOff x="2668" y="821208"/>
            <a:chExt cx="12034196" cy="3991227"/>
          </a:xfrm>
        </p:grpSpPr>
        <p:sp>
          <p:nvSpPr>
            <p:cNvPr id="365" name="Google Shape;365;p22"/>
            <p:cNvSpPr/>
            <p:nvPr/>
          </p:nvSpPr>
          <p:spPr>
            <a:xfrm rot="5400000">
              <a:off x="317218" y="3093678"/>
              <a:ext cx="947400" cy="1576500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rgbClr val="3194BA"/>
            </a:solidFill>
            <a:ln w="12700" cap="flat" cmpd="sng">
              <a:solidFill>
                <a:srgbClr val="3194BA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22"/>
            <p:cNvSpPr/>
            <p:nvPr/>
          </p:nvSpPr>
          <p:spPr>
            <a:xfrm>
              <a:off x="158988" y="3564734"/>
              <a:ext cx="1423200" cy="1247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22"/>
            <p:cNvSpPr txBox="1"/>
            <p:nvPr/>
          </p:nvSpPr>
          <p:spPr>
            <a:xfrm>
              <a:off x="158988" y="3564734"/>
              <a:ext cx="1423200" cy="1247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3325" tIns="53325" rIns="53325" bIns="53325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CO" sz="14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Validación Ruta fortalecimiento</a:t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114300" marR="0" lvl="1" indent="-114300" algn="l" rtl="0">
                <a:lnSpc>
                  <a:spcPct val="90000"/>
                </a:lnSpc>
                <a:spcBef>
                  <a:spcPts val="49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Char char="•"/>
              </a:pPr>
              <a:r>
                <a:rPr lang="es-CO"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Validación Consejo Académico </a:t>
              </a:r>
              <a:endParaRPr/>
            </a:p>
            <a:p>
              <a:pPr marL="114300" marR="0" lvl="1" indent="-114300" algn="l" rtl="0">
                <a:lnSpc>
                  <a:spcPct val="90000"/>
                </a:lnSpc>
                <a:spcBef>
                  <a:spcPts val="21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Char char="•"/>
              </a:pPr>
              <a:r>
                <a:rPr lang="es-CO"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Validación Consejo Superior</a:t>
              </a:r>
              <a:endParaRPr/>
            </a:p>
            <a:p>
              <a:pPr marL="114300" marR="0" lvl="1" indent="-114300" algn="ctr" rtl="0">
                <a:lnSpc>
                  <a:spcPct val="90000"/>
                </a:lnSpc>
                <a:spcBef>
                  <a:spcPts val="21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Char char="•"/>
              </a:pPr>
              <a:r>
                <a:rPr lang="es-CO" sz="14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Enero 15 al 31 de Enero</a:t>
              </a:r>
              <a:endParaRPr/>
            </a:p>
          </p:txBody>
        </p:sp>
        <p:sp>
          <p:nvSpPr>
            <p:cNvPr id="368" name="Google Shape;368;p22"/>
            <p:cNvSpPr/>
            <p:nvPr/>
          </p:nvSpPr>
          <p:spPr>
            <a:xfrm>
              <a:off x="1313774" y="2977609"/>
              <a:ext cx="268500" cy="268500"/>
            </a:xfrm>
            <a:prstGeom prst="triangle">
              <a:avLst>
                <a:gd name="adj" fmla="val 100000"/>
              </a:avLst>
            </a:prstGeom>
            <a:solidFill>
              <a:srgbClr val="3194BA"/>
            </a:solidFill>
            <a:ln w="12700" cap="flat" cmpd="sng">
              <a:solidFill>
                <a:srgbClr val="3194BA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22"/>
            <p:cNvSpPr/>
            <p:nvPr/>
          </p:nvSpPr>
          <p:spPr>
            <a:xfrm rot="5400000">
              <a:off x="2059664" y="2662508"/>
              <a:ext cx="947400" cy="1576500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rgbClr val="3194BA"/>
            </a:solidFill>
            <a:ln w="12700" cap="flat" cmpd="sng">
              <a:solidFill>
                <a:srgbClr val="3194BA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22"/>
            <p:cNvSpPr/>
            <p:nvPr/>
          </p:nvSpPr>
          <p:spPr>
            <a:xfrm>
              <a:off x="1901434" y="3133564"/>
              <a:ext cx="1423200" cy="1247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22"/>
            <p:cNvSpPr txBox="1"/>
            <p:nvPr/>
          </p:nvSpPr>
          <p:spPr>
            <a:xfrm>
              <a:off x="1901434" y="3133564"/>
              <a:ext cx="1423200" cy="1247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3325" tIns="53325" rIns="53325" bIns="53325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CO" sz="14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Aprestamiento Pilares de Gestión </a:t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114300" marR="0" lvl="1" indent="-114300" algn="l" rtl="0">
                <a:lnSpc>
                  <a:spcPct val="90000"/>
                </a:lnSpc>
                <a:spcBef>
                  <a:spcPts val="49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Char char="•"/>
              </a:pPr>
              <a:r>
                <a:rPr lang="es-CO"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Socializar la ruta de fortalecimiento a las redes de trabajo</a:t>
              </a:r>
              <a:endParaRPr/>
            </a:p>
            <a:p>
              <a:pPr marL="114300" marR="0" lvl="1" indent="-114300" algn="l" rtl="0">
                <a:lnSpc>
                  <a:spcPct val="90000"/>
                </a:lnSpc>
                <a:spcBef>
                  <a:spcPts val="21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Char char="•"/>
              </a:pPr>
              <a:r>
                <a:rPr lang="es-CO"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Convergencias de propuestas y necesidades </a:t>
              </a:r>
              <a:endParaRPr/>
            </a:p>
            <a:p>
              <a:pPr marL="114300" marR="0" lvl="1" indent="-114300" algn="ctr" rtl="0">
                <a:lnSpc>
                  <a:spcPct val="90000"/>
                </a:lnSpc>
                <a:spcBef>
                  <a:spcPts val="21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Char char="•"/>
              </a:pPr>
              <a:r>
                <a:rPr lang="es-CO" sz="14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Del 18 al 22 de febrero</a:t>
              </a: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2" name="Google Shape;372;p22"/>
            <p:cNvSpPr/>
            <p:nvPr/>
          </p:nvSpPr>
          <p:spPr>
            <a:xfrm>
              <a:off x="3056220" y="2546439"/>
              <a:ext cx="268500" cy="268500"/>
            </a:xfrm>
            <a:prstGeom prst="triangle">
              <a:avLst>
                <a:gd name="adj" fmla="val 100000"/>
              </a:avLst>
            </a:prstGeom>
            <a:solidFill>
              <a:srgbClr val="3194BA"/>
            </a:solidFill>
            <a:ln w="12700" cap="flat" cmpd="sng">
              <a:solidFill>
                <a:srgbClr val="3194BA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22"/>
            <p:cNvSpPr/>
            <p:nvPr/>
          </p:nvSpPr>
          <p:spPr>
            <a:xfrm rot="5400000">
              <a:off x="3802110" y="2231338"/>
              <a:ext cx="947400" cy="1576500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rgbClr val="3194BA"/>
            </a:solidFill>
            <a:ln w="12700" cap="flat" cmpd="sng">
              <a:solidFill>
                <a:srgbClr val="3194BA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22"/>
            <p:cNvSpPr/>
            <p:nvPr/>
          </p:nvSpPr>
          <p:spPr>
            <a:xfrm>
              <a:off x="3643880" y="2702394"/>
              <a:ext cx="1423200" cy="1247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22"/>
            <p:cNvSpPr txBox="1"/>
            <p:nvPr/>
          </p:nvSpPr>
          <p:spPr>
            <a:xfrm>
              <a:off x="3643880" y="2702394"/>
              <a:ext cx="1423200" cy="1247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3325" tIns="53325" rIns="53325" bIns="53325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CO" sz="14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Revisión inicial del Nivel estratégico y Operativo</a:t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114300" marR="0" lvl="1" indent="-114300" algn="l" rtl="0">
                <a:lnSpc>
                  <a:spcPct val="90000"/>
                </a:lnSpc>
                <a:spcBef>
                  <a:spcPts val="49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Char char="•"/>
              </a:pPr>
              <a:r>
                <a:rPr lang="es-CO"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Alineación de acción del programa de Gobierno a los Pilares de Gestión</a:t>
              </a:r>
              <a:endParaRPr/>
            </a:p>
            <a:p>
              <a:pPr marL="114300" marR="0" lvl="1" indent="-114300" algn="l" rtl="0">
                <a:lnSpc>
                  <a:spcPct val="90000"/>
                </a:lnSpc>
                <a:spcBef>
                  <a:spcPts val="21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Char char="•"/>
              </a:pPr>
              <a:r>
                <a:rPr lang="es-CO"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Identificación de indicadores de impacto </a:t>
              </a:r>
              <a:endParaRPr/>
            </a:p>
            <a:p>
              <a:pPr marL="114300" marR="0" lvl="1" indent="-114300" algn="ctr" rtl="0">
                <a:lnSpc>
                  <a:spcPct val="90000"/>
                </a:lnSpc>
                <a:spcBef>
                  <a:spcPts val="21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Char char="•"/>
              </a:pPr>
              <a:r>
                <a:rPr lang="es-CO" sz="14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Del 23 de febrero al 23 de marzo </a:t>
              </a: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6" name="Google Shape;376;p22"/>
            <p:cNvSpPr/>
            <p:nvPr/>
          </p:nvSpPr>
          <p:spPr>
            <a:xfrm>
              <a:off x="4798666" y="2115269"/>
              <a:ext cx="268500" cy="268500"/>
            </a:xfrm>
            <a:prstGeom prst="triangle">
              <a:avLst>
                <a:gd name="adj" fmla="val 100000"/>
              </a:avLst>
            </a:prstGeom>
            <a:solidFill>
              <a:srgbClr val="3194BA"/>
            </a:solidFill>
            <a:ln w="12700" cap="flat" cmpd="sng">
              <a:solidFill>
                <a:srgbClr val="3194BA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22"/>
            <p:cNvSpPr/>
            <p:nvPr/>
          </p:nvSpPr>
          <p:spPr>
            <a:xfrm rot="5400000">
              <a:off x="5544556" y="1800168"/>
              <a:ext cx="947400" cy="1576500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rgbClr val="3194BA"/>
            </a:solidFill>
            <a:ln w="12700" cap="flat" cmpd="sng">
              <a:solidFill>
                <a:srgbClr val="3194BA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22"/>
            <p:cNvSpPr/>
            <p:nvPr/>
          </p:nvSpPr>
          <p:spPr>
            <a:xfrm>
              <a:off x="5386326" y="2271224"/>
              <a:ext cx="1423200" cy="1247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22"/>
            <p:cNvSpPr txBox="1"/>
            <p:nvPr/>
          </p:nvSpPr>
          <p:spPr>
            <a:xfrm>
              <a:off x="5386326" y="2271224"/>
              <a:ext cx="1423200" cy="1247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3325" tIns="53325" rIns="53325" bIns="53325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CO" sz="14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Mesas de concertación</a:t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114300" marR="0" lvl="1" indent="-114300" algn="l" rtl="0">
                <a:lnSpc>
                  <a:spcPct val="90000"/>
                </a:lnSpc>
                <a:spcBef>
                  <a:spcPts val="49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Char char="•"/>
              </a:pPr>
              <a:r>
                <a:rPr lang="es-CO"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Encuentros con facultades </a:t>
              </a:r>
              <a:endParaRPr/>
            </a:p>
            <a:p>
              <a:pPr marL="114300" marR="0" lvl="1" indent="-114300" algn="l" rtl="0">
                <a:lnSpc>
                  <a:spcPct val="90000"/>
                </a:lnSpc>
                <a:spcBef>
                  <a:spcPts val="21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Char char="•"/>
              </a:pPr>
              <a:r>
                <a:rPr lang="es-CO"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Priorizaciones con Consejo Académico y Consejo Superior Viabilidad financiera</a:t>
              </a:r>
              <a:endParaRPr/>
            </a:p>
            <a:p>
              <a:pPr marL="114300" marR="0" lvl="1" indent="-114300" algn="l" rtl="0">
                <a:lnSpc>
                  <a:spcPct val="90000"/>
                </a:lnSpc>
                <a:spcBef>
                  <a:spcPts val="21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Char char="•"/>
              </a:pPr>
              <a:r>
                <a:rPr lang="es-CO" sz="14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Del 18 de marzo al 25 de abril</a:t>
              </a:r>
              <a:endParaRPr/>
            </a:p>
          </p:txBody>
        </p:sp>
        <p:sp>
          <p:nvSpPr>
            <p:cNvPr id="380" name="Google Shape;380;p22"/>
            <p:cNvSpPr/>
            <p:nvPr/>
          </p:nvSpPr>
          <p:spPr>
            <a:xfrm>
              <a:off x="6541112" y="1684099"/>
              <a:ext cx="268500" cy="268500"/>
            </a:xfrm>
            <a:prstGeom prst="triangle">
              <a:avLst>
                <a:gd name="adj" fmla="val 100000"/>
              </a:avLst>
            </a:prstGeom>
            <a:solidFill>
              <a:srgbClr val="3194BA"/>
            </a:solidFill>
            <a:ln w="12700" cap="flat" cmpd="sng">
              <a:solidFill>
                <a:srgbClr val="3194BA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22"/>
            <p:cNvSpPr/>
            <p:nvPr/>
          </p:nvSpPr>
          <p:spPr>
            <a:xfrm rot="5400000">
              <a:off x="7287002" y="1368998"/>
              <a:ext cx="947400" cy="1576500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rgbClr val="3194BA"/>
            </a:solidFill>
            <a:ln w="12700" cap="flat" cmpd="sng">
              <a:solidFill>
                <a:srgbClr val="3194BA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22"/>
            <p:cNvSpPr/>
            <p:nvPr/>
          </p:nvSpPr>
          <p:spPr>
            <a:xfrm>
              <a:off x="7128772" y="1840054"/>
              <a:ext cx="1423200" cy="1247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22"/>
            <p:cNvSpPr txBox="1"/>
            <p:nvPr/>
          </p:nvSpPr>
          <p:spPr>
            <a:xfrm>
              <a:off x="7128772" y="1840054"/>
              <a:ext cx="1423200" cy="1247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3325" tIns="53325" rIns="53325" bIns="53325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CO" sz="14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Consolidación de ajustes del PDI y Fichas de proyectos</a:t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114300" marR="0" lvl="1" indent="-114300" algn="l" rtl="0">
                <a:lnSpc>
                  <a:spcPct val="90000"/>
                </a:lnSpc>
                <a:spcBef>
                  <a:spcPts val="49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Char char="•"/>
              </a:pPr>
              <a:r>
                <a:rPr lang="es-CO"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Incluir la propuesta de ajustes al PDI acorde a priorizaciones </a:t>
              </a:r>
              <a:endParaRPr/>
            </a:p>
            <a:p>
              <a:pPr marL="114300" marR="0" lvl="1" indent="-25400" algn="l" rtl="0">
                <a:lnSpc>
                  <a:spcPct val="90000"/>
                </a:lnSpc>
                <a:spcBef>
                  <a:spcPts val="21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114300" marR="0" lvl="1" indent="-114300" algn="l" rtl="0">
                <a:lnSpc>
                  <a:spcPct val="90000"/>
                </a:lnSpc>
                <a:spcBef>
                  <a:spcPts val="21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Char char="•"/>
              </a:pPr>
              <a:r>
                <a:rPr lang="es-CO" sz="14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Del 25 de abril al 23 de mayo</a:t>
              </a: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4" name="Google Shape;384;p22"/>
            <p:cNvSpPr/>
            <p:nvPr/>
          </p:nvSpPr>
          <p:spPr>
            <a:xfrm>
              <a:off x="8283557" y="1252929"/>
              <a:ext cx="268500" cy="268500"/>
            </a:xfrm>
            <a:prstGeom prst="triangle">
              <a:avLst>
                <a:gd name="adj" fmla="val 100000"/>
              </a:avLst>
            </a:prstGeom>
            <a:solidFill>
              <a:srgbClr val="3194BA"/>
            </a:solidFill>
            <a:ln w="12700" cap="flat" cmpd="sng">
              <a:solidFill>
                <a:srgbClr val="3194BA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22"/>
            <p:cNvSpPr/>
            <p:nvPr/>
          </p:nvSpPr>
          <p:spPr>
            <a:xfrm rot="5400000">
              <a:off x="9029448" y="937828"/>
              <a:ext cx="947400" cy="1576500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rgbClr val="3194BA"/>
            </a:solidFill>
            <a:ln w="12700" cap="flat" cmpd="sng">
              <a:solidFill>
                <a:srgbClr val="3194BA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22"/>
            <p:cNvSpPr/>
            <p:nvPr/>
          </p:nvSpPr>
          <p:spPr>
            <a:xfrm>
              <a:off x="8871218" y="1408884"/>
              <a:ext cx="1423200" cy="1247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22"/>
            <p:cNvSpPr txBox="1"/>
            <p:nvPr/>
          </p:nvSpPr>
          <p:spPr>
            <a:xfrm>
              <a:off x="8871218" y="1408884"/>
              <a:ext cx="1423200" cy="1247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3325" tIns="53325" rIns="53325" bIns="53325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CO" sz="14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Concepto </a:t>
              </a:r>
              <a:endParaRPr/>
            </a:p>
            <a:p>
              <a:pPr marL="0" marR="0" lvl="0" indent="0" algn="l" rtl="0">
                <a:lnSpc>
                  <a:spcPct val="90000"/>
                </a:lnSpc>
                <a:spcBef>
                  <a:spcPts val="49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s-CO" sz="14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Técnico</a:t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114300" marR="0" lvl="1" indent="-114300" algn="l" rtl="0">
                <a:lnSpc>
                  <a:spcPct val="90000"/>
                </a:lnSpc>
                <a:spcBef>
                  <a:spcPts val="49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Char char="•"/>
              </a:pPr>
              <a:r>
                <a:rPr lang="es-CO"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Realizar concepto técnico de los proyectos</a:t>
              </a:r>
              <a:endParaRPr/>
            </a:p>
            <a:p>
              <a:pPr marL="114300" marR="0" lvl="1" indent="-25400" algn="l" rtl="0">
                <a:lnSpc>
                  <a:spcPct val="90000"/>
                </a:lnSpc>
                <a:spcBef>
                  <a:spcPts val="21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114300" marR="0" lvl="1" indent="-114300" algn="l" rtl="0">
                <a:lnSpc>
                  <a:spcPct val="90000"/>
                </a:lnSpc>
                <a:spcBef>
                  <a:spcPts val="21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Char char="•"/>
              </a:pPr>
              <a:r>
                <a:rPr lang="es-CO" sz="14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Del 24 de mayo al 06 de junio </a:t>
              </a:r>
              <a:endParaRPr/>
            </a:p>
            <a:p>
              <a:pPr marL="114300" marR="0" lvl="1" indent="-25400" algn="l" rtl="0">
                <a:lnSpc>
                  <a:spcPct val="90000"/>
                </a:lnSpc>
                <a:spcBef>
                  <a:spcPts val="21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114300" marR="0" lvl="1" indent="-25400" algn="l" rtl="0">
                <a:lnSpc>
                  <a:spcPct val="90000"/>
                </a:lnSpc>
                <a:spcBef>
                  <a:spcPts val="21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8" name="Google Shape;388;p22"/>
            <p:cNvSpPr/>
            <p:nvPr/>
          </p:nvSpPr>
          <p:spPr>
            <a:xfrm>
              <a:off x="10026003" y="821759"/>
              <a:ext cx="268500" cy="268500"/>
            </a:xfrm>
            <a:prstGeom prst="triangle">
              <a:avLst>
                <a:gd name="adj" fmla="val 100000"/>
              </a:avLst>
            </a:prstGeom>
            <a:solidFill>
              <a:srgbClr val="3194BA"/>
            </a:solidFill>
            <a:ln w="12700" cap="flat" cmpd="sng">
              <a:solidFill>
                <a:srgbClr val="3194BA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22"/>
            <p:cNvSpPr/>
            <p:nvPr/>
          </p:nvSpPr>
          <p:spPr>
            <a:xfrm rot="5400000">
              <a:off x="10771894" y="506658"/>
              <a:ext cx="947400" cy="1576500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rgbClr val="3194BA"/>
            </a:solidFill>
            <a:ln w="12700" cap="flat" cmpd="sng">
              <a:solidFill>
                <a:srgbClr val="3194BA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22"/>
            <p:cNvSpPr/>
            <p:nvPr/>
          </p:nvSpPr>
          <p:spPr>
            <a:xfrm>
              <a:off x="10613664" y="977714"/>
              <a:ext cx="1423200" cy="1247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22"/>
            <p:cNvSpPr txBox="1"/>
            <p:nvPr/>
          </p:nvSpPr>
          <p:spPr>
            <a:xfrm>
              <a:off x="10613664" y="977714"/>
              <a:ext cx="1423200" cy="1247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3325" tIns="53325" rIns="53325" bIns="53325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CO" sz="14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Aprobación y Socialización</a:t>
              </a:r>
              <a:endParaRPr/>
            </a:p>
            <a:p>
              <a:pPr marL="114300" marR="0" lvl="1" indent="-114300" algn="l" rtl="0">
                <a:lnSpc>
                  <a:spcPct val="90000"/>
                </a:lnSpc>
                <a:spcBef>
                  <a:spcPts val="49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Char char="•"/>
              </a:pPr>
              <a:r>
                <a:rPr lang="es-CO"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Propuesta Comité de Gerencia</a:t>
              </a:r>
              <a:endParaRPr/>
            </a:p>
            <a:p>
              <a:pPr marL="114300" marR="0" lvl="1" indent="-114300" algn="l" rtl="0">
                <a:lnSpc>
                  <a:spcPct val="90000"/>
                </a:lnSpc>
                <a:spcBef>
                  <a:spcPts val="21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Char char="•"/>
              </a:pPr>
              <a:r>
                <a:rPr lang="es-CO"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Presentar propuesta de ajuste al Consejo Académico </a:t>
              </a:r>
              <a:endParaRPr/>
            </a:p>
            <a:p>
              <a:pPr marL="114300" marR="0" lvl="1" indent="-114300" algn="l" rtl="0">
                <a:lnSpc>
                  <a:spcPct val="90000"/>
                </a:lnSpc>
                <a:spcBef>
                  <a:spcPts val="21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Char char="•"/>
              </a:pPr>
              <a:r>
                <a:rPr lang="es-CO"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Presentar propuesta de Ajuste Consejo Superior</a:t>
              </a:r>
              <a:endParaRPr/>
            </a:p>
            <a:p>
              <a:pPr marL="114300" marR="0" lvl="1" indent="-114300" algn="l" rtl="0">
                <a:lnSpc>
                  <a:spcPct val="90000"/>
                </a:lnSpc>
                <a:spcBef>
                  <a:spcPts val="21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Char char="•"/>
              </a:pPr>
              <a:r>
                <a:rPr lang="es-CO" sz="14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Del 07 al 25 de junio</a:t>
              </a: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92" name="Google Shape;392;p22">
            <a:hlinkClick r:id="rId3" action="ppaction://hlinksldjump"/>
          </p:cNvPr>
          <p:cNvSpPr/>
          <p:nvPr/>
        </p:nvSpPr>
        <p:spPr>
          <a:xfrm>
            <a:off x="3289750" y="4934138"/>
            <a:ext cx="226200" cy="226200"/>
          </a:xfrm>
          <a:prstGeom prst="ellipse">
            <a:avLst/>
          </a:prstGeom>
          <a:solidFill>
            <a:schemeClr val="accent1"/>
          </a:solidFill>
          <a:ln w="12700" cap="flat" cmpd="sng">
            <a:solidFill>
              <a:srgbClr val="256C87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3" name="Google Shape;393;p22"/>
          <p:cNvSpPr txBox="1"/>
          <p:nvPr/>
        </p:nvSpPr>
        <p:spPr>
          <a:xfrm>
            <a:off x="512064" y="2697480"/>
            <a:ext cx="849900" cy="11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6600" b="1">
                <a:solidFill>
                  <a:srgbClr val="C6E4DB"/>
                </a:solidFill>
                <a:latin typeface="Calibri"/>
                <a:ea typeface="Calibri"/>
                <a:cs typeface="Calibri"/>
                <a:sym typeface="Calibri"/>
              </a:rPr>
              <a:t>✔</a:t>
            </a:r>
            <a:endParaRPr sz="6600" b="1">
              <a:solidFill>
                <a:srgbClr val="C6E4D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4" name="Google Shape;394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735283" y="1471090"/>
            <a:ext cx="748256" cy="748256"/>
          </a:xfrm>
          <a:prstGeom prst="rect">
            <a:avLst/>
          </a:prstGeom>
          <a:noFill/>
          <a:ln>
            <a:noFill/>
          </a:ln>
        </p:spPr>
      </p:pic>
      <p:sp>
        <p:nvSpPr>
          <p:cNvPr id="397" name="Google Shape;397;p22"/>
          <p:cNvSpPr txBox="1"/>
          <p:nvPr/>
        </p:nvSpPr>
        <p:spPr>
          <a:xfrm>
            <a:off x="7320080" y="948864"/>
            <a:ext cx="8019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54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🕛</a:t>
            </a:r>
            <a:endParaRPr sz="54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8" name="Google Shape;398;p22"/>
          <p:cNvSpPr txBox="1"/>
          <p:nvPr/>
        </p:nvSpPr>
        <p:spPr>
          <a:xfrm>
            <a:off x="9134974" y="525311"/>
            <a:ext cx="8019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54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🕛</a:t>
            </a:r>
            <a:endParaRPr sz="54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9" name="Google Shape;399;p22"/>
          <p:cNvSpPr txBox="1"/>
          <p:nvPr/>
        </p:nvSpPr>
        <p:spPr>
          <a:xfrm>
            <a:off x="2235946" y="2080368"/>
            <a:ext cx="849900" cy="11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6600" b="1">
                <a:solidFill>
                  <a:srgbClr val="C6E4DB"/>
                </a:solidFill>
                <a:latin typeface="Calibri"/>
                <a:ea typeface="Calibri"/>
                <a:cs typeface="Calibri"/>
                <a:sym typeface="Calibri"/>
              </a:rPr>
              <a:t>✔</a:t>
            </a:r>
            <a:endParaRPr sz="6600" b="1">
              <a:solidFill>
                <a:srgbClr val="C6E4D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00" name="Google Shape;400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938581" y="1788176"/>
            <a:ext cx="748256" cy="7482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23"/>
          <p:cNvSpPr txBox="1">
            <a:spLocks noGrp="1"/>
          </p:cNvSpPr>
          <p:nvPr>
            <p:ph type="title"/>
          </p:nvPr>
        </p:nvSpPr>
        <p:spPr>
          <a:xfrm>
            <a:off x="558800" y="88900"/>
            <a:ext cx="10515600" cy="72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3600"/>
              <a:buFont typeface="Calibri"/>
              <a:buNone/>
            </a:pPr>
            <a:r>
              <a:rPr lang="es-CO" sz="3600"/>
              <a:t>CRONOGRAMA MESAS </a:t>
            </a:r>
            <a:endParaRPr/>
          </a:p>
        </p:txBody>
      </p:sp>
      <p:graphicFrame>
        <p:nvGraphicFramePr>
          <p:cNvPr id="406" name="Google Shape;406;p23"/>
          <p:cNvGraphicFramePr/>
          <p:nvPr>
            <p:extLst>
              <p:ext uri="{D42A27DB-BD31-4B8C-83A1-F6EECF244321}">
                <p14:modId xmlns:p14="http://schemas.microsoft.com/office/powerpoint/2010/main" val="2843124314"/>
              </p:ext>
            </p:extLst>
          </p:nvPr>
        </p:nvGraphicFramePr>
        <p:xfrm>
          <a:off x="558800" y="803708"/>
          <a:ext cx="11074400" cy="5965400"/>
        </p:xfrm>
        <a:graphic>
          <a:graphicData uri="http://schemas.openxmlformats.org/drawingml/2006/table">
            <a:tbl>
              <a:tblPr firstRow="1" bandRow="1">
                <a:noFill/>
                <a:tableStyleId>{51D51C46-0A9A-41C2-8C51-36139AD5C29F}</a:tableStyleId>
              </a:tblPr>
              <a:tblGrid>
                <a:gridCol w="3023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7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784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249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65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Facultad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Fecha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Hora 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4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Lugar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s-CO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Facultad de Ciencias Agrarias y Agroindustria</a:t>
                      </a:r>
                      <a:endParaRPr dirty="0"/>
                    </a:p>
                  </a:txBody>
                  <a:tcPr marL="91450" marR="91450" marT="45725" marB="45725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Marzo 18 de 2025</a:t>
                      </a:r>
                      <a:endParaRPr/>
                    </a:p>
                  </a:txBody>
                  <a:tcPr marL="91450" marR="91450" marT="45725" marB="4572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8:00 a.m. – 12:00 m.</a:t>
                      </a:r>
                      <a:endParaRPr/>
                    </a:p>
                  </a:txBody>
                  <a:tcPr marL="91450" marR="91450" marT="45725" marB="4572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Calibri"/>
                        <a:buNone/>
                      </a:pPr>
                      <a:r>
                        <a:rPr lang="es-CO" sz="13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Auditorio Magnolias - Centro de Visitantes JB</a:t>
                      </a:r>
                      <a:endParaRPr/>
                    </a:p>
                  </a:txBody>
                  <a:tcPr marL="91450" marR="91450" marT="45725" marB="4572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Facultad de Bellas Artes</a:t>
                      </a:r>
                      <a:endParaRPr dirty="0"/>
                    </a:p>
                  </a:txBody>
                  <a:tcPr marL="91450" marR="91450" marT="45725" marB="45725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Marzo 26 de 2025</a:t>
                      </a:r>
                      <a:endParaRPr/>
                    </a:p>
                  </a:txBody>
                  <a:tcPr marL="91450" marR="91450" marT="45725" marB="4572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Calibri"/>
                        <a:buNone/>
                      </a:pPr>
                      <a:r>
                        <a:rPr lang="es-CO" sz="13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8:00 a.m. – 12:00 m.</a:t>
                      </a:r>
                      <a:endParaRPr sz="13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Calibri"/>
                        <a:buNone/>
                      </a:pPr>
                      <a:r>
                        <a:rPr lang="es-CO" sz="13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Auditorio Magnolias - Centro de Visitantes JB</a:t>
                      </a:r>
                      <a:endParaRPr/>
                    </a:p>
                  </a:txBody>
                  <a:tcPr marL="91450" marR="91450" marT="45725" marB="4572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3725"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Facultad de Tecnología</a:t>
                      </a:r>
                      <a:endParaRPr dirty="0"/>
                    </a:p>
                  </a:txBody>
                  <a:tcPr marL="91450" marR="91450" marT="45725" marB="45725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s-CO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Marzo 27 de 2025</a:t>
                      </a:r>
                      <a:endParaRPr/>
                    </a:p>
                  </a:txBody>
                  <a:tcPr marL="91450" marR="91450" marT="45725" marB="4572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Calibri"/>
                        <a:buNone/>
                      </a:pPr>
                      <a:r>
                        <a:rPr lang="es-CO" sz="13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8:00 a.m. – 12:00 m.</a:t>
                      </a:r>
                      <a:endParaRPr sz="13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Calibri"/>
                        <a:buNone/>
                      </a:pPr>
                      <a:r>
                        <a:rPr lang="es-CO" sz="13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Auditorio Magnolias - Centro de Visitantes JB</a:t>
                      </a:r>
                      <a:endParaRPr/>
                    </a:p>
                  </a:txBody>
                  <a:tcPr marL="91450" marR="91450" marT="45725" marB="4572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372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s-CO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Facultad de Ciencias Básicas</a:t>
                      </a:r>
                      <a:endParaRPr dirty="0"/>
                    </a:p>
                  </a:txBody>
                  <a:tcPr marL="91450" marR="91450" marT="45725" marB="45725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s-CO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Marzo 31 de 2025</a:t>
                      </a:r>
                      <a:endParaRPr dirty="0"/>
                    </a:p>
                  </a:txBody>
                  <a:tcPr marL="91450" marR="91450" marT="45725" marB="4572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s-CO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2:00 p.m. – 6:00 p.m.</a:t>
                      </a:r>
                      <a:endParaRPr/>
                    </a:p>
                  </a:txBody>
                  <a:tcPr marL="91450" marR="91450" marT="45725" marB="4572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Calibri"/>
                        <a:buNone/>
                      </a:pPr>
                      <a:r>
                        <a:rPr lang="es-CO" sz="13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Auditorio Magnolias - Centro de Visitantes JB</a:t>
                      </a:r>
                      <a:endParaRPr/>
                    </a:p>
                  </a:txBody>
                  <a:tcPr marL="91450" marR="91450" marT="45725" marB="4572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19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s-CO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Facultad de Ciencias de la Educación</a:t>
                      </a:r>
                      <a:endParaRPr dirty="0"/>
                    </a:p>
                  </a:txBody>
                  <a:tcPr marL="91450" marR="91450" marT="45725" marB="45725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Abril 01 de 2025</a:t>
                      </a:r>
                      <a:endParaRPr dirty="0"/>
                    </a:p>
                  </a:txBody>
                  <a:tcPr marL="91450" marR="91450" marT="45725" marB="4572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Calibri"/>
                        <a:buNone/>
                      </a:pPr>
                      <a:r>
                        <a:rPr lang="es-CO" sz="1300" b="0" i="0" u="none" strike="noStrike" cap="none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8:00 a.m. – 12:00 m.</a:t>
                      </a:r>
                      <a:endParaRPr sz="1300" b="0" i="0" u="none" strike="noStrike" cap="none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Calibri"/>
                        <a:buNone/>
                      </a:pPr>
                      <a:r>
                        <a:rPr lang="es-CO" sz="13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Auditorio Magnolias - Centro de Visitantes JB</a:t>
                      </a:r>
                      <a:endParaRPr/>
                    </a:p>
                  </a:txBody>
                  <a:tcPr marL="91450" marR="91450" marT="45725" marB="4572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Facultad de Ingenierías</a:t>
                      </a:r>
                      <a:endParaRPr dirty="0"/>
                    </a:p>
                  </a:txBody>
                  <a:tcPr marL="91450" marR="91450" marT="45725" marB="45725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s-CO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Abril 02 de 2025</a:t>
                      </a:r>
                      <a:endParaRPr/>
                    </a:p>
                  </a:txBody>
                  <a:tcPr marL="91450" marR="91450" marT="45725" marB="4572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Calibri"/>
                        <a:buNone/>
                      </a:pPr>
                      <a:r>
                        <a:rPr lang="es-CO" sz="1300" b="0" i="0" u="none" strike="noStrike" cap="none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8:00 a.m. – 12:00 m.</a:t>
                      </a:r>
                      <a:endParaRPr dirty="0"/>
                    </a:p>
                  </a:txBody>
                  <a:tcPr marL="91450" marR="91450" marT="45725" marB="4572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Calibri"/>
                        <a:buNone/>
                      </a:pPr>
                      <a:r>
                        <a:rPr lang="es-CO" sz="1300" b="0" i="0" u="none" strike="noStrike" cap="none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Auditorio Magnolias - Centro de Visitantes JB</a:t>
                      </a:r>
                      <a:endParaRPr dirty="0"/>
                    </a:p>
                  </a:txBody>
                  <a:tcPr marL="91450" marR="91450" marT="45725" marB="4572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6575"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Facultad de Ciencias Empresariales </a:t>
                      </a:r>
                      <a:endParaRPr dirty="0"/>
                    </a:p>
                  </a:txBody>
                  <a:tcPr marL="91450" marR="91450" marT="45725" marB="45725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s-CO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Abril 03 de 2025</a:t>
                      </a:r>
                      <a:endParaRPr dirty="0"/>
                    </a:p>
                  </a:txBody>
                  <a:tcPr marL="91450" marR="91450" marT="45725" marB="4572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s-CO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2:00 p.m. – 6:00 p.m.</a:t>
                      </a:r>
                      <a:endParaRPr/>
                    </a:p>
                  </a:txBody>
                  <a:tcPr marL="91450" marR="91450" marT="45725" marB="4572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Calibri"/>
                        <a:buNone/>
                      </a:pPr>
                      <a:r>
                        <a:rPr lang="es-CO" sz="1300" b="0" i="0" u="none" strike="noStrike" cap="none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Auditorio Magnolias  -Centro de Visitantes JB</a:t>
                      </a:r>
                      <a:endParaRPr dirty="0"/>
                    </a:p>
                  </a:txBody>
                  <a:tcPr marL="91450" marR="91450" marT="45725" marB="45725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6575"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Egresados</a:t>
                      </a:r>
                      <a:endParaRPr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s-CO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Abril 05 de 2025</a:t>
                      </a:r>
                      <a:endParaRPr sz="13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s-CO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2:00 p.m.-  6:00 p.m.</a:t>
                      </a:r>
                      <a:endParaRPr dirty="0"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s-CO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Laboratorio Gastronómico 14 C</a:t>
                      </a:r>
                      <a:endParaRPr dirty="0"/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Facultad de Ciencias de la Salud 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s-CO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Abril 07 de 2025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Calibri"/>
                        <a:buNone/>
                      </a:pPr>
                      <a:r>
                        <a:rPr lang="es-CO" sz="13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2:00 p.m. – 6:00 p.m.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Calibri"/>
                        <a:buNone/>
                      </a:pPr>
                      <a:r>
                        <a:rPr lang="es-CO" sz="13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Auditorio Magnolias - Centro de Visitantes JB</a:t>
                      </a:r>
                      <a:endParaRPr/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s-CO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Facultad de Ciencias Ambientales </a:t>
                      </a:r>
                      <a:endParaRPr/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Abril 08 de 2025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Calibri"/>
                        <a:buNone/>
                      </a:pPr>
                      <a:r>
                        <a:rPr lang="es-CO" sz="13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8:00 a.m. – 12:00 m.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Calibri"/>
                        <a:buNone/>
                      </a:pPr>
                      <a:r>
                        <a:rPr lang="es-CO" sz="13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Auditorio Magnolias - Centro de Visitantes JB</a:t>
                      </a:r>
                      <a:endParaRPr/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06575"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Facultad de Mecánica Aplicada</a:t>
                      </a:r>
                      <a:endParaRPr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s-CO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Abril 09 de 2025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Calibri"/>
                        <a:buNone/>
                      </a:pPr>
                      <a:r>
                        <a:rPr lang="es-CO" sz="13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8:00 a.m. – 12:00 m.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Calibri"/>
                        <a:buNone/>
                      </a:pPr>
                      <a:r>
                        <a:rPr lang="es-CO" sz="13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Auditorio Magnolias - Centro de Visitantes JB</a:t>
                      </a:r>
                      <a:endParaRPr/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06575"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Jornada Especial</a:t>
                      </a:r>
                      <a:endParaRPr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s-CO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Abril 10 de 2025</a:t>
                      </a:r>
                      <a:endParaRPr dirty="0"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s-CO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6:00 p.m.- 10:00 p.m.</a:t>
                      </a:r>
                      <a:endParaRPr dirty="0"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s-CO" sz="1300" u="none" strike="noStrike" cap="none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Auditorio mecánica aplicada 4B y salones</a:t>
                      </a:r>
                      <a:endParaRPr dirty="0"/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3973303105"/>
                  </a:ext>
                </a:extLst>
              </a:tr>
              <a:tr h="406575"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Empresarios (Comité Integremial)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s-CO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Abril 21 de 2025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Calibri"/>
                        <a:buNone/>
                      </a:pPr>
                      <a:r>
                        <a:rPr lang="es-CO" sz="13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2:00 p.m. – 5:00 p.m.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s-CO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Por definir</a:t>
                      </a:r>
                      <a:endParaRPr/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06575"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Administrativos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s-CO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Abril 23 de 2025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s-CO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8:00 a.m. – 12:00 m.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Calibri"/>
                        <a:buNone/>
                      </a:pPr>
                      <a:r>
                        <a:rPr lang="es-CO" sz="13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Auditorio Magnolias - Centro de Visitantes JB</a:t>
                      </a:r>
                      <a:endParaRPr/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406575"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Consejo Académico y Consejo Superior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s-CO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Abril 25 de 2025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r>
                        <a:rPr lang="es-CO" sz="13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8:00 a.m. – 12:00 m.</a:t>
                      </a:r>
                      <a:endParaRPr sz="13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Calibri"/>
                        <a:buNone/>
                      </a:pPr>
                      <a:r>
                        <a:rPr lang="es-CO" sz="1300" b="0" i="0" u="none" strike="noStrike" cap="none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Hotel </a:t>
                      </a:r>
                      <a:r>
                        <a:rPr lang="es-CO" sz="1300" b="0" i="0" u="none" strike="noStrike" cap="none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Movich</a:t>
                      </a:r>
                      <a:endParaRPr dirty="0"/>
                    </a:p>
                  </a:txBody>
                  <a:tcPr marL="91450" marR="91450" marT="45725" marB="45725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Verde azulado">
      <a:dk1>
        <a:srgbClr val="000000"/>
      </a:dk1>
      <a:lt1>
        <a:srgbClr val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3F65881311F244BB9B7C9C1E7A5DD15" ma:contentTypeVersion="14" ma:contentTypeDescription="Create a new document." ma:contentTypeScope="" ma:versionID="78e8e9d032d2eaefbda70bd19667faa2">
  <xsd:schema xmlns:xsd="http://www.w3.org/2001/XMLSchema" xmlns:xs="http://www.w3.org/2001/XMLSchema" xmlns:p="http://schemas.microsoft.com/office/2006/metadata/properties" xmlns:ns3="bad8f59e-3461-44de-beae-ec124f0edd9e" targetNamespace="http://schemas.microsoft.com/office/2006/metadata/properties" ma:root="true" ma:fieldsID="c70863e1d0b87a47083efbc22588dd1b" ns3:_="">
    <xsd:import namespace="bad8f59e-3461-44de-beae-ec124f0edd9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LengthInSeconds" minOccurs="0"/>
                <xsd:element ref="ns3:MediaServiceLocation" minOccurs="0"/>
                <xsd:element ref="ns3:MediaServiceSearchProperties" minOccurs="0"/>
                <xsd:element ref="ns3:MediaServiceObjectDetectorVersions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d8f59e-3461-44de-beae-ec124f0edd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0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1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221CC5-38D7-4988-9810-60AE46E7B316}">
  <ds:schemaRefs>
    <ds:schemaRef ds:uri="http://schemas.microsoft.com/office/infopath/2007/PartnerControls"/>
    <ds:schemaRef ds:uri="http://purl.org/dc/terms/"/>
    <ds:schemaRef ds:uri="bad8f59e-3461-44de-beae-ec124f0edd9e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8388FD0-7017-4303-9224-F7C9AB7AAE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ad8f59e-3461-44de-beae-ec124f0edd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79362D7-8815-4E2D-8218-2B319E12910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2146</Words>
  <Application>Microsoft Office PowerPoint</Application>
  <PresentationFormat>Panorámica</PresentationFormat>
  <Paragraphs>284</Paragraphs>
  <Slides>29</Slides>
  <Notes>23</Notes>
  <HiddenSlides>1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40" baseType="lpstr">
      <vt:lpstr>Architects Daughter</vt:lpstr>
      <vt:lpstr>Arial</vt:lpstr>
      <vt:lpstr>Arial Narrow</vt:lpstr>
      <vt:lpstr>Arial Rounded</vt:lpstr>
      <vt:lpstr>Arial Rounded MT Bold</vt:lpstr>
      <vt:lpstr>Asap Medium</vt:lpstr>
      <vt:lpstr>Calibri</vt:lpstr>
      <vt:lpstr>Fira Sans Extra Condensed Medium</vt:lpstr>
      <vt:lpstr>Noto Sans Symbols</vt:lpstr>
      <vt:lpstr>Times New Roman</vt:lpstr>
      <vt:lpstr>Tema de Office</vt:lpstr>
      <vt:lpstr>Presentación de PowerPoint</vt:lpstr>
      <vt:lpstr>RETO </vt:lpstr>
      <vt:lpstr>Presentación de PowerPoint</vt:lpstr>
      <vt:lpstr>Presentación de PowerPoint</vt:lpstr>
      <vt:lpstr>Presentación de PowerPoint</vt:lpstr>
      <vt:lpstr>Presentación de PowerPoint</vt:lpstr>
      <vt:lpstr>Contexto General </vt:lpstr>
      <vt:lpstr>Cronograma de actividades</vt:lpstr>
      <vt:lpstr>CRONOGRAMA MESAS </vt:lpstr>
      <vt:lpstr>Presentación de PowerPoint</vt:lpstr>
      <vt:lpstr>Presentación de PowerPoint</vt:lpstr>
      <vt:lpstr>Programa de Gobierno 2024-2028 Luis Fernando Gaviria Trujillo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Ingresar en el siguiente QR para el estamento Egresados:</vt:lpstr>
      <vt:lpstr>Pasos a seguir y cierre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UTP</dc:creator>
  <cp:lastModifiedBy>julian andrés valencia quintero</cp:lastModifiedBy>
  <cp:revision>20</cp:revision>
  <dcterms:modified xsi:type="dcterms:W3CDTF">2025-04-04T16:57:53Z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0x01010023F65881311F244BB9B7C9C1E7A5DD15</vt:lpwstr>
  </property>
</Properties>
</file>